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315200" cy="5029200"/>
  <p:notesSz cx="6858000" cy="9144000"/>
  <p:defaultTextStyle>
    <a:defPPr>
      <a:defRPr lang="en-US"/>
    </a:defPPr>
    <a:lvl1pPr marL="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822" y="-84"/>
      </p:cViewPr>
      <p:guideLst>
        <p:guide orient="horz" pos="158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1847F-0A10-4AA3-BD19-742881361DE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143000"/>
            <a:ext cx="4489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45039-144B-4479-8631-CCA9DDE8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4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45039-144B-4479-8631-CCA9DDE8F7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1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62312"/>
            <a:ext cx="6217920" cy="10780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849880"/>
            <a:ext cx="51206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8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7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1" y="160655"/>
            <a:ext cx="1316990" cy="34331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160655"/>
            <a:ext cx="3829050" cy="34331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8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5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231726"/>
            <a:ext cx="6217920" cy="99885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131590"/>
            <a:ext cx="6217920" cy="11001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938319"/>
            <a:ext cx="2573020" cy="265546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938319"/>
            <a:ext cx="2573020" cy="265546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0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25750"/>
            <a:ext cx="323215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594909"/>
            <a:ext cx="3232150" cy="289761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125750"/>
            <a:ext cx="323342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594909"/>
            <a:ext cx="3233420" cy="289761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1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7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4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00236"/>
            <a:ext cx="2406650" cy="85217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00238"/>
            <a:ext cx="4089400" cy="429228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052408"/>
            <a:ext cx="2406650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520440"/>
            <a:ext cx="4389120" cy="41560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49369"/>
            <a:ext cx="4389120" cy="3017520"/>
          </a:xfrm>
        </p:spPr>
        <p:txBody>
          <a:bodyPr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936048"/>
            <a:ext cx="4389120" cy="590233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4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  <a:prstGeom prst="rect">
            <a:avLst/>
          </a:prstGeom>
        </p:spPr>
        <p:txBody>
          <a:bodyPr vert="horz" lIns="73152" tIns="36576" rIns="73152" bIns="3657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73481"/>
            <a:ext cx="6583680" cy="3319039"/>
          </a:xfrm>
          <a:prstGeom prst="rect">
            <a:avLst/>
          </a:prstGeom>
        </p:spPr>
        <p:txBody>
          <a:bodyPr vert="horz" lIns="73152" tIns="36576" rIns="73152" bIns="365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661324"/>
            <a:ext cx="17068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3028-A0CA-48C1-B651-1C34254183FB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661324"/>
            <a:ext cx="23164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661324"/>
            <a:ext cx="17068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3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52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ounded Rectangle 119"/>
          <p:cNvSpPr/>
          <p:nvPr/>
        </p:nvSpPr>
        <p:spPr>
          <a:xfrm>
            <a:off x="3553401" y="1173526"/>
            <a:ext cx="775855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5481731" y="2590800"/>
            <a:ext cx="888467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Opening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1572201" y="2590800"/>
            <a:ext cx="754183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Closing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3553400" y="4174576"/>
            <a:ext cx="777240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3553401" y="2590800"/>
            <a:ext cx="775855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Error</a:t>
            </a:r>
          </a:p>
        </p:txBody>
      </p:sp>
      <p:cxnSp>
        <p:nvCxnSpPr>
          <p:cNvPr id="126" name="Straight Arrow Connector 125"/>
          <p:cNvCxnSpPr>
            <a:endCxn id="122" idx="2"/>
          </p:cNvCxnSpPr>
          <p:nvPr/>
        </p:nvCxnSpPr>
        <p:spPr>
          <a:xfrm flipV="1">
            <a:off x="1949291" y="3017474"/>
            <a:ext cx="2" cy="124972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62" idx="2"/>
            <a:endCxn id="121" idx="0"/>
          </p:cNvCxnSpPr>
          <p:nvPr/>
        </p:nvCxnSpPr>
        <p:spPr>
          <a:xfrm flipH="1">
            <a:off x="5925965" y="1592534"/>
            <a:ext cx="1" cy="9982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43" idx="0"/>
            <a:endCxn id="120" idx="2"/>
          </p:cNvCxnSpPr>
          <p:nvPr/>
        </p:nvCxnSpPr>
        <p:spPr>
          <a:xfrm flipH="1" flipV="1">
            <a:off x="3941329" y="1600200"/>
            <a:ext cx="691" cy="42951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cxnSpLocks noChangeAspect="1"/>
            <a:stCxn id="121" idx="1"/>
          </p:cNvCxnSpPr>
          <p:nvPr/>
        </p:nvCxnSpPr>
        <p:spPr>
          <a:xfrm flipH="1">
            <a:off x="4339351" y="2804137"/>
            <a:ext cx="114238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6593642" y="624851"/>
            <a:ext cx="4572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450566" y="457200"/>
            <a:ext cx="2121622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pPr algn="r"/>
            <a:r>
              <a:rPr lang="en-US" sz="1200" dirty="0"/>
              <a:t>failed  </a:t>
            </a:r>
            <a:r>
              <a:rPr lang="en-US" sz="1200" dirty="0" err="1"/>
              <a:t>xio_state_dowork</a:t>
            </a:r>
            <a:r>
              <a:rPr lang="en-US" sz="1200" dirty="0"/>
              <a:t> calls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361320" y="1825689"/>
            <a:ext cx="1162178" cy="17235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18288" rtlCol="0">
            <a:spAutoFit/>
          </a:bodyPr>
          <a:lstStyle/>
          <a:p>
            <a:r>
              <a:rPr lang="en-US" sz="1000" dirty="0" err="1"/>
              <a:t>xio_state_open_async</a:t>
            </a:r>
            <a:endParaRPr lang="en-US" sz="1000" dirty="0"/>
          </a:p>
        </p:txBody>
      </p:sp>
      <p:cxnSp>
        <p:nvCxnSpPr>
          <p:cNvPr id="141" name="Straight Arrow Connector 140"/>
          <p:cNvCxnSpPr/>
          <p:nvPr/>
        </p:nvCxnSpPr>
        <p:spPr>
          <a:xfrm flipH="1" flipV="1">
            <a:off x="1949292" y="4267200"/>
            <a:ext cx="1604108" cy="1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 flipV="1">
            <a:off x="3652931" y="3017474"/>
            <a:ext cx="1143" cy="11571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152400" y="76200"/>
            <a:ext cx="1700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XIO State Diagram</a:t>
            </a:r>
          </a:p>
        </p:txBody>
      </p:sp>
      <p:cxnSp>
        <p:nvCxnSpPr>
          <p:cNvPr id="194" name="Straight Arrow Connector 193"/>
          <p:cNvCxnSpPr/>
          <p:nvPr/>
        </p:nvCxnSpPr>
        <p:spPr>
          <a:xfrm flipH="1">
            <a:off x="685800" y="4487156"/>
            <a:ext cx="2867602" cy="8644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2" idx="6"/>
          </p:cNvCxnSpPr>
          <p:nvPr/>
        </p:nvCxnSpPr>
        <p:spPr>
          <a:xfrm>
            <a:off x="2895600" y="1280160"/>
            <a:ext cx="648008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685800" y="1290497"/>
            <a:ext cx="6642" cy="3205303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 noChangeAspect="1"/>
          </p:cNvCxnSpPr>
          <p:nvPr/>
        </p:nvCxnSpPr>
        <p:spPr>
          <a:xfrm flipH="1" flipV="1">
            <a:off x="4137399" y="1600200"/>
            <a:ext cx="576141" cy="45720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209800" y="1600200"/>
            <a:ext cx="1443131" cy="9851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574797" y="172340"/>
            <a:ext cx="45720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02965" y="0"/>
            <a:ext cx="1974787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pPr algn="r"/>
            <a:r>
              <a:rPr lang="en-US" sz="1200" dirty="0" err="1"/>
              <a:t>xio_state_close_async</a:t>
            </a:r>
            <a:r>
              <a:rPr lang="en-US" sz="1200" dirty="0"/>
              <a:t> calls</a:t>
            </a:r>
          </a:p>
        </p:txBody>
      </p:sp>
      <p:cxnSp>
        <p:nvCxnSpPr>
          <p:cNvPr id="12" name="Curved Connector 11"/>
          <p:cNvCxnSpPr>
            <a:stCxn id="121" idx="2"/>
            <a:endCxn id="123" idx="3"/>
          </p:cNvCxnSpPr>
          <p:nvPr/>
        </p:nvCxnSpPr>
        <p:spPr>
          <a:xfrm rot="5400000">
            <a:off x="4443084" y="2905031"/>
            <a:ext cx="1370439" cy="159532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rved Left Arrow 32"/>
          <p:cNvSpPr/>
          <p:nvPr/>
        </p:nvSpPr>
        <p:spPr>
          <a:xfrm>
            <a:off x="6583680" y="304800"/>
            <a:ext cx="198357" cy="248414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Curved Left Arrow 94"/>
          <p:cNvSpPr/>
          <p:nvPr/>
        </p:nvSpPr>
        <p:spPr>
          <a:xfrm>
            <a:off x="6387783" y="2694723"/>
            <a:ext cx="198357" cy="248414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Curved Left Arrow 95"/>
          <p:cNvSpPr/>
          <p:nvPr/>
        </p:nvSpPr>
        <p:spPr>
          <a:xfrm rot="5400000">
            <a:off x="3863221" y="4490206"/>
            <a:ext cx="198357" cy="457200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Curved Left Arrow 96"/>
          <p:cNvSpPr/>
          <p:nvPr/>
        </p:nvSpPr>
        <p:spPr>
          <a:xfrm rot="10800000">
            <a:off x="1362456" y="2679930"/>
            <a:ext cx="198357" cy="248414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Curved Left Arrow 97"/>
          <p:cNvSpPr/>
          <p:nvPr/>
        </p:nvSpPr>
        <p:spPr>
          <a:xfrm rot="5400000">
            <a:off x="3939421" y="2907792"/>
            <a:ext cx="198357" cy="457200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Curved Left Arrow 98"/>
          <p:cNvSpPr/>
          <p:nvPr/>
        </p:nvSpPr>
        <p:spPr>
          <a:xfrm rot="16200000">
            <a:off x="3863222" y="828711"/>
            <a:ext cx="198357" cy="457200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0" name="Curved Connector 99"/>
          <p:cNvCxnSpPr>
            <a:stCxn id="122" idx="0"/>
          </p:cNvCxnSpPr>
          <p:nvPr/>
        </p:nvCxnSpPr>
        <p:spPr>
          <a:xfrm rot="5400000" flipH="1" flipV="1">
            <a:off x="2177405" y="1224598"/>
            <a:ext cx="1138091" cy="159431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878053" y="228600"/>
            <a:ext cx="1706251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pPr algn="r"/>
            <a:r>
              <a:rPr lang="en-US" sz="1200" dirty="0" err="1"/>
              <a:t>xio_state_dowork</a:t>
            </a:r>
            <a:r>
              <a:rPr lang="en-US" sz="1200" dirty="0"/>
              <a:t> calls</a:t>
            </a:r>
          </a:p>
        </p:txBody>
      </p:sp>
      <p:cxnSp>
        <p:nvCxnSpPr>
          <p:cNvPr id="109" name="Curved Connector 108"/>
          <p:cNvCxnSpPr>
            <a:cxnSpLocks noChangeAspect="1"/>
          </p:cNvCxnSpPr>
          <p:nvPr/>
        </p:nvCxnSpPr>
        <p:spPr>
          <a:xfrm rot="5400000" flipH="1" flipV="1">
            <a:off x="6929920" y="300520"/>
            <a:ext cx="191440" cy="27432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667000" y="1165860"/>
            <a:ext cx="228600" cy="2286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19050">
            <a:solidFill>
              <a:srgbClr val="4A7EB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707942" y="741326"/>
            <a:ext cx="228600" cy="2286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19050">
            <a:solidFill>
              <a:srgbClr val="4A7EB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704154" y="685800"/>
            <a:ext cx="1849046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pPr algn="r"/>
            <a:r>
              <a:rPr lang="en-US" sz="1200" dirty="0"/>
              <a:t>ephemeral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Closing </a:t>
            </a:r>
            <a:r>
              <a:rPr lang="en-US" sz="1200" dirty="0"/>
              <a:t>state</a:t>
            </a:r>
          </a:p>
        </p:txBody>
      </p:sp>
      <p:sp>
        <p:nvSpPr>
          <p:cNvPr id="43" name="Oval 42"/>
          <p:cNvSpPr/>
          <p:nvPr/>
        </p:nvSpPr>
        <p:spPr>
          <a:xfrm>
            <a:off x="3827720" y="2029714"/>
            <a:ext cx="228600" cy="2286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19050">
            <a:solidFill>
              <a:srgbClr val="4A7EB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124" idx="0"/>
          </p:cNvCxnSpPr>
          <p:nvPr/>
        </p:nvCxnSpPr>
        <p:spPr>
          <a:xfrm flipH="1" flipV="1">
            <a:off x="3941328" y="2258314"/>
            <a:ext cx="1" cy="332486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" idx="2"/>
          </p:cNvCxnSpPr>
          <p:nvPr/>
        </p:nvCxnSpPr>
        <p:spPr>
          <a:xfrm>
            <a:off x="692442" y="1280160"/>
            <a:ext cx="1974558" cy="0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 noChangeAspect="1"/>
          </p:cNvCxnSpPr>
          <p:nvPr/>
        </p:nvCxnSpPr>
        <p:spPr>
          <a:xfrm flipH="1" flipV="1">
            <a:off x="4919472" y="2212152"/>
            <a:ext cx="562260" cy="446184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690872" y="2029968"/>
            <a:ext cx="228600" cy="2286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19050">
            <a:solidFill>
              <a:srgbClr val="4A7EB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3E8DEF50-9897-4276-AA81-1934540EBFF8}"/>
              </a:ext>
            </a:extLst>
          </p:cNvPr>
          <p:cNvSpPr txBox="1"/>
          <p:nvPr/>
        </p:nvSpPr>
        <p:spPr>
          <a:xfrm>
            <a:off x="5324848" y="4662101"/>
            <a:ext cx="191398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00" dirty="0" err="1" smtClean="0"/>
              <a:t>xio_filter</a:t>
            </a:r>
            <a:r>
              <a:rPr lang="en-US" sz="900" dirty="0" err="1" smtClean="0"/>
              <a:t>s</a:t>
            </a:r>
            <a:r>
              <a:rPr lang="en-US" sz="900" dirty="0" smtClean="0"/>
              <a:t> </a:t>
            </a:r>
            <a:r>
              <a:rPr lang="en-US" sz="900" dirty="0"/>
              <a:t>with asynchronous close only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AA357D26-5DA7-4B62-8FDB-2FCB2DBA8736}"/>
              </a:ext>
            </a:extLst>
          </p:cNvPr>
          <p:cNvSpPr txBox="1"/>
          <p:nvPr/>
        </p:nvSpPr>
        <p:spPr>
          <a:xfrm>
            <a:off x="5324848" y="4447402"/>
            <a:ext cx="19418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err="1" smtClean="0"/>
              <a:t>xio_filter</a:t>
            </a:r>
            <a:r>
              <a:rPr lang="en-US" sz="900" dirty="0" err="1" smtClean="0"/>
              <a:t>s</a:t>
            </a:r>
            <a:r>
              <a:rPr lang="en-US" sz="900" dirty="0" smtClean="0"/>
              <a:t> </a:t>
            </a:r>
            <a:r>
              <a:rPr lang="en-US" sz="900" dirty="0"/>
              <a:t>with synchronous close only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3FA0DAD-7800-46AC-BF12-449184D142BF}"/>
              </a:ext>
            </a:extLst>
          </p:cNvPr>
          <p:cNvSpPr txBox="1"/>
          <p:nvPr/>
        </p:nvSpPr>
        <p:spPr>
          <a:xfrm>
            <a:off x="5185465" y="4416623"/>
            <a:ext cx="13938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1566FFC7-0B77-4106-B035-DA45717A71C0}"/>
              </a:ext>
            </a:extLst>
          </p:cNvPr>
          <p:cNvSpPr txBox="1"/>
          <p:nvPr/>
        </p:nvSpPr>
        <p:spPr>
          <a:xfrm>
            <a:off x="5029200" y="4643051"/>
            <a:ext cx="2956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**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2BD486B5-FAA3-434C-8F5E-1D730E4507B0}"/>
              </a:ext>
            </a:extLst>
          </p:cNvPr>
          <p:cNvSpPr txBox="1"/>
          <p:nvPr/>
        </p:nvSpPr>
        <p:spPr>
          <a:xfrm>
            <a:off x="3266193" y="4311850"/>
            <a:ext cx="13938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5CB974B7-080C-4FDC-803C-93D6E894B9C5}"/>
              </a:ext>
            </a:extLst>
          </p:cNvPr>
          <p:cNvSpPr txBox="1"/>
          <p:nvPr/>
        </p:nvSpPr>
        <p:spPr>
          <a:xfrm>
            <a:off x="3140556" y="4069401"/>
            <a:ext cx="2956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**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EE480A61-FD11-4549-9FA9-9F35241365F4}"/>
              </a:ext>
            </a:extLst>
          </p:cNvPr>
          <p:cNvCxnSpPr/>
          <p:nvPr/>
        </p:nvCxnSpPr>
        <p:spPr>
          <a:xfrm flipH="1" flipV="1">
            <a:off x="3941328" y="2258314"/>
            <a:ext cx="1" cy="332486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A5DCA84-5C88-4008-A0CD-62740268773C}"/>
              </a:ext>
            </a:extLst>
          </p:cNvPr>
          <p:cNvSpPr txBox="1"/>
          <p:nvPr/>
        </p:nvSpPr>
        <p:spPr>
          <a:xfrm>
            <a:off x="3802185" y="2332379"/>
            <a:ext cx="13938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CA19B456-3A3F-4211-AF19-B8A752EA9B89}"/>
              </a:ext>
            </a:extLst>
          </p:cNvPr>
          <p:cNvCxnSpPr>
            <a:cxnSpLocks/>
          </p:cNvCxnSpPr>
          <p:nvPr/>
        </p:nvCxnSpPr>
        <p:spPr>
          <a:xfrm flipH="1">
            <a:off x="2326384" y="2804137"/>
            <a:ext cx="1227017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8C073424-3858-450B-8F40-6E759E117C8D}"/>
              </a:ext>
            </a:extLst>
          </p:cNvPr>
          <p:cNvSpPr txBox="1"/>
          <p:nvPr/>
        </p:nvSpPr>
        <p:spPr>
          <a:xfrm>
            <a:off x="3156464" y="2625543"/>
            <a:ext cx="2956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**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538038" y="1165860"/>
            <a:ext cx="775855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dirty="0" smtClean="0"/>
              <a:t>Initial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240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37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Sprowl</dc:creator>
  <cp:lastModifiedBy>Roy Sprowl</cp:lastModifiedBy>
  <cp:revision>32</cp:revision>
  <dcterms:created xsi:type="dcterms:W3CDTF">2017-05-28T06:07:29Z</dcterms:created>
  <dcterms:modified xsi:type="dcterms:W3CDTF">2018-06-02T19:39:40Z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v-royspr@microsoft.com</vt:lpwstr>
  </property>
  <property fmtid="{D5CDD505-2E9C-101B-9397-08002B2CF9AE}" pid="6" name="MSIP_Label_f42aa342-8706-4288-bd11-ebb85995028c_SetDate">
    <vt:lpwstr>2017-06-02T12:00:20.2308575-07:00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