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858" y="132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847F-0A10-4AA3-BD19-742881361DEA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5039-144B-4479-8631-CCA9DDE8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5039-144B-4479-8631-CCA9DDE8F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331587-D102-45EE-8DC1-8CD0EDE33A02}"/>
              </a:ext>
            </a:extLst>
          </p:cNvPr>
          <p:cNvSpPr/>
          <p:nvPr/>
        </p:nvSpPr>
        <p:spPr>
          <a:xfrm>
            <a:off x="2057400" y="339768"/>
            <a:ext cx="39624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tlsio_adapter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9810A2-5E23-4715-B845-021F2F73F0FE}"/>
              </a:ext>
            </a:extLst>
          </p:cNvPr>
          <p:cNvSpPr/>
          <p:nvPr/>
        </p:nvSpPr>
        <p:spPr>
          <a:xfrm>
            <a:off x="2209800" y="403051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tls_adapter_mbedtls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8B6B4-883F-48DC-B2DB-778A38E5C278}"/>
              </a:ext>
            </a:extLst>
          </p:cNvPr>
          <p:cNvSpPr/>
          <p:nvPr/>
        </p:nvSpPr>
        <p:spPr>
          <a:xfrm>
            <a:off x="3162300" y="8763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xio_state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17EC33-9300-43E1-8D45-7B793CEA86E7}"/>
              </a:ext>
            </a:extLst>
          </p:cNvPr>
          <p:cNvSpPr/>
          <p:nvPr/>
        </p:nvSpPr>
        <p:spPr>
          <a:xfrm>
            <a:off x="3141423" y="1749468"/>
            <a:ext cx="2057400" cy="1450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xio_adapter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 (Jetstream Software)</cp:lastModifiedBy>
  <cp:revision>37</cp:revision>
  <dcterms:created xsi:type="dcterms:W3CDTF">2017-05-28T06:07:29Z</dcterms:created>
  <dcterms:modified xsi:type="dcterms:W3CDTF">2018-06-20T23:15:10Z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v-royspr@microsoft.com</vt:lpwstr>
  </property>
  <property fmtid="{D5CDD505-2E9C-101B-9397-08002B2CF9AE}" pid="6" name="MSIP_Label_f42aa342-8706-4288-bd11-ebb85995028c_SetDate">
    <vt:lpwstr>2017-06-02T12:00:20.2308575-07:00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