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858" y="108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2" idx="2"/>
            <a:endCxn id="121" idx="0"/>
          </p:cNvCxnSpPr>
          <p:nvPr/>
        </p:nvCxnSpPr>
        <p:spPr>
          <a:xfrm flipH="1">
            <a:off x="5925965" y="1592534"/>
            <a:ext cx="1" cy="998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0"/>
            <a:endCxn id="120" idx="2"/>
          </p:cNvCxnSpPr>
          <p:nvPr/>
        </p:nvCxnSpPr>
        <p:spPr>
          <a:xfrm flipH="1" flipV="1">
            <a:off x="3941329" y="1600200"/>
            <a:ext cx="691" cy="4295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 noChangeAspect="1"/>
            <a:stCxn id="121" idx="1"/>
          </p:cNvCxnSpPr>
          <p:nvPr/>
        </p:nvCxnSpPr>
        <p:spPr>
          <a:xfrm flipH="1">
            <a:off x="4339351" y="2804137"/>
            <a:ext cx="11423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450566" y="457200"/>
            <a:ext cx="212162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 </a:t>
            </a:r>
            <a:r>
              <a:rPr lang="en-US" sz="1200" dirty="0" err="1"/>
              <a:t>xio_state_dowork</a:t>
            </a:r>
            <a:r>
              <a:rPr lang="en-US" sz="1200" dirty="0"/>
              <a:t>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61320" y="1825689"/>
            <a:ext cx="116217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18288" rtlCol="0">
            <a:spAutoFit/>
          </a:bodyPr>
          <a:lstStyle/>
          <a:p>
            <a:r>
              <a:rPr lang="en-US" sz="1000" dirty="0" err="1"/>
              <a:t>xio_state_open_async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XIO 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" idx="6"/>
          </p:cNvCxnSpPr>
          <p:nvPr/>
        </p:nvCxnSpPr>
        <p:spPr>
          <a:xfrm>
            <a:off x="2895600" y="1280160"/>
            <a:ext cx="64800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 flipV="1">
            <a:off x="4137399" y="1600200"/>
            <a:ext cx="576141" cy="4572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02965" y="0"/>
            <a:ext cx="197478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/>
              <a:t>xio_state_close_async</a:t>
            </a:r>
            <a:r>
              <a:rPr lang="en-US" sz="1200" dirty="0"/>
              <a:t> 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78053" y="228600"/>
            <a:ext cx="1706251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/>
              <a:t>xio_state_dowork</a:t>
            </a:r>
            <a:r>
              <a:rPr lang="en-US" sz="1200" dirty="0"/>
              <a:t> 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67000" y="1165860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7942" y="741326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4154" y="685800"/>
            <a:ext cx="184904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ephemeral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Closing </a:t>
            </a:r>
            <a:r>
              <a:rPr lang="en-US" sz="1200" dirty="0"/>
              <a:t>state</a:t>
            </a:r>
          </a:p>
        </p:txBody>
      </p:sp>
      <p:sp>
        <p:nvSpPr>
          <p:cNvPr id="43" name="Oval 42"/>
          <p:cNvSpPr/>
          <p:nvPr/>
        </p:nvSpPr>
        <p:spPr>
          <a:xfrm>
            <a:off x="3827720" y="2029714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24" idx="0"/>
          </p:cNvCxnSpPr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>
            <a:off x="692442" y="1280160"/>
            <a:ext cx="1974558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</p:cNvCxnSpPr>
          <p:nvPr/>
        </p:nvCxnSpPr>
        <p:spPr>
          <a:xfrm flipH="1" flipV="1">
            <a:off x="4919472" y="2212152"/>
            <a:ext cx="562260" cy="446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0872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8DEF50-9897-4276-AA81-1934540EBFF8}"/>
              </a:ext>
            </a:extLst>
          </p:cNvPr>
          <p:cNvSpPr txBox="1"/>
          <p:nvPr/>
        </p:nvSpPr>
        <p:spPr>
          <a:xfrm>
            <a:off x="5248648" y="4662101"/>
            <a:ext cx="20101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err="1"/>
              <a:t>xio_adapters</a:t>
            </a:r>
            <a:r>
              <a:rPr lang="en-US" sz="900" dirty="0"/>
              <a:t> with asynchronous close only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357D26-5DA7-4B62-8FDB-2FCB2DBA8736}"/>
              </a:ext>
            </a:extLst>
          </p:cNvPr>
          <p:cNvSpPr txBox="1"/>
          <p:nvPr/>
        </p:nvSpPr>
        <p:spPr>
          <a:xfrm>
            <a:off x="5248648" y="4447402"/>
            <a:ext cx="1941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xio_adapters</a:t>
            </a:r>
            <a:r>
              <a:rPr lang="en-US" sz="900" dirty="0"/>
              <a:t> with synchronous close only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FA0DAD-7800-46AC-BF12-449184D142BF}"/>
              </a:ext>
            </a:extLst>
          </p:cNvPr>
          <p:cNvSpPr txBox="1"/>
          <p:nvPr/>
        </p:nvSpPr>
        <p:spPr>
          <a:xfrm>
            <a:off x="5109265" y="4416623"/>
            <a:ext cx="139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6FFC7-0B77-4106-B035-DA45717A71C0}"/>
              </a:ext>
            </a:extLst>
          </p:cNvPr>
          <p:cNvSpPr txBox="1"/>
          <p:nvPr/>
        </p:nvSpPr>
        <p:spPr>
          <a:xfrm>
            <a:off x="4953000" y="4643051"/>
            <a:ext cx="295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D486B5-FAA3-434C-8F5E-1D730E4507B0}"/>
              </a:ext>
            </a:extLst>
          </p:cNvPr>
          <p:cNvSpPr txBox="1"/>
          <p:nvPr/>
        </p:nvSpPr>
        <p:spPr>
          <a:xfrm>
            <a:off x="3266193" y="4311850"/>
            <a:ext cx="139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B974B7-080C-4FDC-803C-93D6E894B9C5}"/>
              </a:ext>
            </a:extLst>
          </p:cNvPr>
          <p:cNvSpPr txBox="1"/>
          <p:nvPr/>
        </p:nvSpPr>
        <p:spPr>
          <a:xfrm>
            <a:off x="3140556" y="4069401"/>
            <a:ext cx="295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480A61-FD11-4549-9FA9-9F35241365F4}"/>
              </a:ext>
            </a:extLst>
          </p:cNvPr>
          <p:cNvCxnSpPr/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5DCA84-5C88-4008-A0CD-62740268773C}"/>
              </a:ext>
            </a:extLst>
          </p:cNvPr>
          <p:cNvSpPr txBox="1"/>
          <p:nvPr/>
        </p:nvSpPr>
        <p:spPr>
          <a:xfrm>
            <a:off x="3802185" y="2332379"/>
            <a:ext cx="139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19B456-3A3F-4211-AF19-B8A752EA9B89}"/>
              </a:ext>
            </a:extLst>
          </p:cNvPr>
          <p:cNvCxnSpPr>
            <a:cxnSpLocks/>
          </p:cNvCxnSpPr>
          <p:nvPr/>
        </p:nvCxnSpPr>
        <p:spPr>
          <a:xfrm flipH="1">
            <a:off x="2326384" y="2804137"/>
            <a:ext cx="122701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073424-3858-450B-8F40-6E759E117C8D}"/>
              </a:ext>
            </a:extLst>
          </p:cNvPr>
          <p:cNvSpPr txBox="1"/>
          <p:nvPr/>
        </p:nvSpPr>
        <p:spPr>
          <a:xfrm>
            <a:off x="3156464" y="2625543"/>
            <a:ext cx="295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538038" y="116586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dirty="0"/>
              <a:t>Initial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 (Jetstream Software)</cp:lastModifiedBy>
  <cp:revision>33</cp:revision>
  <dcterms:created xsi:type="dcterms:W3CDTF">2017-05-28T06:07:29Z</dcterms:created>
  <dcterms:modified xsi:type="dcterms:W3CDTF">2018-06-19T00:37:36Z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