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7315200" cy="5029200"/>
  <p:notesSz cx="6858000" cy="9144000"/>
  <p:defaultTextStyle>
    <a:defPPr>
      <a:defRPr lang="en-US"/>
    </a:defPPr>
    <a:lvl1pPr marL="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6576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3152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9728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6304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82880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9456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56032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92608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7E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3" d="100"/>
          <a:sy n="153" d="100"/>
        </p:scale>
        <p:origin x="858" y="132"/>
      </p:cViewPr>
      <p:guideLst>
        <p:guide orient="horz" pos="1584"/>
        <p:guide pos="23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1847F-0A10-4AA3-BD19-742881361DEA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1143000"/>
            <a:ext cx="4489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045039-144B-4479-8631-CCA9DDE8F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14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45039-144B-4479-8631-CCA9DDE8F7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113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562312"/>
            <a:ext cx="6217920" cy="10780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2849880"/>
            <a:ext cx="512064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6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80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79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43071" y="160655"/>
            <a:ext cx="1316990" cy="34331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2101" y="160655"/>
            <a:ext cx="3829050" cy="34331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84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151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3231726"/>
            <a:ext cx="6217920" cy="99885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2131590"/>
            <a:ext cx="6217920" cy="1100138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657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74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2100" y="938319"/>
            <a:ext cx="2573020" cy="2655464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87040" y="938319"/>
            <a:ext cx="2573020" cy="2655464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08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201401"/>
            <a:ext cx="658368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125750"/>
            <a:ext cx="3232150" cy="469159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00" b="1"/>
            </a:lvl3pPr>
            <a:lvl4pPr marL="1097280" indent="0">
              <a:buNone/>
              <a:defRPr sz="1300" b="1"/>
            </a:lvl4pPr>
            <a:lvl5pPr marL="1463040" indent="0">
              <a:buNone/>
              <a:defRPr sz="1300" b="1"/>
            </a:lvl5pPr>
            <a:lvl6pPr marL="1828800" indent="0">
              <a:buNone/>
              <a:defRPr sz="1300" b="1"/>
            </a:lvl6pPr>
            <a:lvl7pPr marL="2194560" indent="0">
              <a:buNone/>
              <a:defRPr sz="1300" b="1"/>
            </a:lvl7pPr>
            <a:lvl8pPr marL="2560320" indent="0">
              <a:buNone/>
              <a:defRPr sz="1300" b="1"/>
            </a:lvl8pPr>
            <a:lvl9pPr marL="2926080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1594909"/>
            <a:ext cx="3232150" cy="2897611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020" y="1125750"/>
            <a:ext cx="3233420" cy="469159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00" b="1"/>
            </a:lvl3pPr>
            <a:lvl4pPr marL="1097280" indent="0">
              <a:buNone/>
              <a:defRPr sz="1300" b="1"/>
            </a:lvl4pPr>
            <a:lvl5pPr marL="1463040" indent="0">
              <a:buNone/>
              <a:defRPr sz="1300" b="1"/>
            </a:lvl5pPr>
            <a:lvl6pPr marL="1828800" indent="0">
              <a:buNone/>
              <a:defRPr sz="1300" b="1"/>
            </a:lvl6pPr>
            <a:lvl7pPr marL="2194560" indent="0">
              <a:buNone/>
              <a:defRPr sz="1300" b="1"/>
            </a:lvl7pPr>
            <a:lvl8pPr marL="2560320" indent="0">
              <a:buNone/>
              <a:defRPr sz="1300" b="1"/>
            </a:lvl8pPr>
            <a:lvl9pPr marL="2926080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020" y="1594909"/>
            <a:ext cx="3233420" cy="2897611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1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71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47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200236"/>
            <a:ext cx="2406650" cy="852170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040" y="200238"/>
            <a:ext cx="4089400" cy="429228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1" y="1052408"/>
            <a:ext cx="2406650" cy="3440113"/>
          </a:xfrm>
        </p:spPr>
        <p:txBody>
          <a:bodyPr/>
          <a:lstStyle>
            <a:lvl1pPr marL="0" indent="0">
              <a:buNone/>
              <a:defRPr sz="1100"/>
            </a:lvl1pPr>
            <a:lvl2pPr marL="365760" indent="0">
              <a:buNone/>
              <a:defRPr sz="1000"/>
            </a:lvl2pPr>
            <a:lvl3pPr marL="731520" indent="0">
              <a:buNone/>
              <a:defRPr sz="800"/>
            </a:lvl3pPr>
            <a:lvl4pPr marL="1097280" indent="0">
              <a:buNone/>
              <a:defRPr sz="700"/>
            </a:lvl4pPr>
            <a:lvl5pPr marL="1463040" indent="0">
              <a:buNone/>
              <a:defRPr sz="700"/>
            </a:lvl5pPr>
            <a:lvl6pPr marL="1828800" indent="0">
              <a:buNone/>
              <a:defRPr sz="700"/>
            </a:lvl6pPr>
            <a:lvl7pPr marL="2194560" indent="0">
              <a:buNone/>
              <a:defRPr sz="700"/>
            </a:lvl7pPr>
            <a:lvl8pPr marL="2560320" indent="0">
              <a:buNone/>
              <a:defRPr sz="700"/>
            </a:lvl8pPr>
            <a:lvl9pPr marL="292608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28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30" y="3520440"/>
            <a:ext cx="4389120" cy="415608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830" y="449369"/>
            <a:ext cx="4389120" cy="3017520"/>
          </a:xfrm>
        </p:spPr>
        <p:txBody>
          <a:bodyPr/>
          <a:lstStyle>
            <a:lvl1pPr marL="0" indent="0">
              <a:buNone/>
              <a:defRPr sz="2600"/>
            </a:lvl1pPr>
            <a:lvl2pPr marL="365760" indent="0">
              <a:buNone/>
              <a:defRPr sz="2200"/>
            </a:lvl2pPr>
            <a:lvl3pPr marL="731520" indent="0">
              <a:buNone/>
              <a:defRPr sz="190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830" y="3936048"/>
            <a:ext cx="4389120" cy="590233"/>
          </a:xfrm>
        </p:spPr>
        <p:txBody>
          <a:bodyPr/>
          <a:lstStyle>
            <a:lvl1pPr marL="0" indent="0">
              <a:buNone/>
              <a:defRPr sz="1100"/>
            </a:lvl1pPr>
            <a:lvl2pPr marL="365760" indent="0">
              <a:buNone/>
              <a:defRPr sz="1000"/>
            </a:lvl2pPr>
            <a:lvl3pPr marL="731520" indent="0">
              <a:buNone/>
              <a:defRPr sz="800"/>
            </a:lvl3pPr>
            <a:lvl4pPr marL="1097280" indent="0">
              <a:buNone/>
              <a:defRPr sz="700"/>
            </a:lvl4pPr>
            <a:lvl5pPr marL="1463040" indent="0">
              <a:buNone/>
              <a:defRPr sz="700"/>
            </a:lvl5pPr>
            <a:lvl6pPr marL="1828800" indent="0">
              <a:buNone/>
              <a:defRPr sz="700"/>
            </a:lvl6pPr>
            <a:lvl7pPr marL="2194560" indent="0">
              <a:buNone/>
              <a:defRPr sz="700"/>
            </a:lvl7pPr>
            <a:lvl8pPr marL="2560320" indent="0">
              <a:buNone/>
              <a:defRPr sz="700"/>
            </a:lvl8pPr>
            <a:lvl9pPr marL="292608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40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201401"/>
            <a:ext cx="6583680" cy="838200"/>
          </a:xfrm>
          <a:prstGeom prst="rect">
            <a:avLst/>
          </a:prstGeom>
        </p:spPr>
        <p:txBody>
          <a:bodyPr vert="horz" lIns="73152" tIns="36576" rIns="73152" bIns="3657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173481"/>
            <a:ext cx="6583680" cy="3319039"/>
          </a:xfrm>
          <a:prstGeom prst="rect">
            <a:avLst/>
          </a:prstGeom>
        </p:spPr>
        <p:txBody>
          <a:bodyPr vert="horz" lIns="73152" tIns="36576" rIns="73152" bIns="3657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" y="4661324"/>
            <a:ext cx="1706880" cy="267759"/>
          </a:xfrm>
          <a:prstGeom prst="rect">
            <a:avLst/>
          </a:prstGeom>
        </p:spPr>
        <p:txBody>
          <a:bodyPr vert="horz" lIns="73152" tIns="36576" rIns="73152" bIns="36576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93028-A0CA-48C1-B651-1C34254183FB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9360" y="4661324"/>
            <a:ext cx="2316480" cy="267759"/>
          </a:xfrm>
          <a:prstGeom prst="rect">
            <a:avLst/>
          </a:prstGeom>
        </p:spPr>
        <p:txBody>
          <a:bodyPr vert="horz" lIns="73152" tIns="36576" rIns="73152" bIns="36576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42560" y="4661324"/>
            <a:ext cx="1706880" cy="267759"/>
          </a:xfrm>
          <a:prstGeom prst="rect">
            <a:avLst/>
          </a:prstGeom>
        </p:spPr>
        <p:txBody>
          <a:bodyPr vert="horz" lIns="73152" tIns="36576" rIns="73152" bIns="36576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36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31520" rtl="0" eaLnBrk="1" latinLnBrk="0" hangingPunct="1">
        <a:spcBef>
          <a:spcPct val="0"/>
        </a:spcBef>
        <a:buNone/>
        <a:defRPr sz="3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73152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73152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9810A2-5E23-4715-B845-021F2F73F0FE}"/>
              </a:ext>
            </a:extLst>
          </p:cNvPr>
          <p:cNvSpPr/>
          <p:nvPr/>
        </p:nvSpPr>
        <p:spPr>
          <a:xfrm>
            <a:off x="3657600" y="4572000"/>
            <a:ext cx="2057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tls_adapter_mbedtls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331587-D102-45EE-8DC1-8CD0EDE33A02}"/>
              </a:ext>
            </a:extLst>
          </p:cNvPr>
          <p:cNvSpPr/>
          <p:nvPr/>
        </p:nvSpPr>
        <p:spPr>
          <a:xfrm>
            <a:off x="2209800" y="381000"/>
            <a:ext cx="3962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/>
              <a:t>tlsio_adapter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9934C-1506-4155-82DB-FCC09C2567BB}"/>
              </a:ext>
            </a:extLst>
          </p:cNvPr>
          <p:cNvSpPr txBox="1"/>
          <p:nvPr/>
        </p:nvSpPr>
        <p:spPr>
          <a:xfrm>
            <a:off x="304801" y="1600200"/>
            <a:ext cx="30480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There are two kinds of </a:t>
            </a:r>
            <a:r>
              <a:rPr lang="en-US" sz="1100" dirty="0" err="1"/>
              <a:t>tlsio_adapter</a:t>
            </a:r>
            <a:r>
              <a:rPr lang="en-US" sz="1100" dirty="0"/>
              <a:t>.</a:t>
            </a:r>
          </a:p>
          <a:p>
            <a:endParaRPr lang="en-US" sz="1100" dirty="0"/>
          </a:p>
          <a:p>
            <a:r>
              <a:rPr lang="en-US" sz="1100" dirty="0"/>
              <a:t>The </a:t>
            </a:r>
            <a:r>
              <a:rPr lang="en-US" sz="1100" b="1" dirty="0" err="1"/>
              <a:t>tlsio_adapter_basic</a:t>
            </a:r>
            <a:r>
              <a:rPr lang="en-US" sz="1100" dirty="0"/>
              <a:t> encapsulates option handling, platform functions, read buffering, and validation of </a:t>
            </a:r>
            <a:r>
              <a:rPr lang="en-US" sz="1100" dirty="0" err="1"/>
              <a:t>xio_create</a:t>
            </a:r>
            <a:r>
              <a:rPr lang="en-US" sz="1100" dirty="0"/>
              <a:t> parameters. It uses a </a:t>
            </a:r>
            <a:r>
              <a:rPr lang="en-US" sz="1100" dirty="0" err="1"/>
              <a:t>tls_adapter_basic</a:t>
            </a:r>
            <a:r>
              <a:rPr lang="en-US" sz="1100" dirty="0"/>
              <a:t> component for the final-layer TLS work.</a:t>
            </a:r>
          </a:p>
          <a:p>
            <a:endParaRPr lang="en-US" sz="1100" dirty="0"/>
          </a:p>
          <a:p>
            <a:r>
              <a:rPr lang="en-US" sz="1100" dirty="0"/>
              <a:t>The </a:t>
            </a:r>
            <a:r>
              <a:rPr lang="en-US" sz="1100" dirty="0" err="1"/>
              <a:t>tlsio_adapter_with_sockets</a:t>
            </a:r>
            <a:r>
              <a:rPr lang="en-US" sz="1100" dirty="0"/>
              <a:t> performs the same functions as </a:t>
            </a:r>
            <a:r>
              <a:rPr lang="en-US" sz="1100" dirty="0" err="1"/>
              <a:t>tlsio_adapter_basic</a:t>
            </a:r>
            <a:r>
              <a:rPr lang="en-US" sz="1100" dirty="0"/>
              <a:t>, and additionally encapsulates the creation, destruction, opening, and closing of a </a:t>
            </a:r>
            <a:r>
              <a:rPr lang="en-US" sz="1100" dirty="0" err="1"/>
              <a:t>socket_async</a:t>
            </a:r>
            <a:r>
              <a:rPr lang="en-US" sz="1100" dirty="0"/>
              <a:t>. It uses a </a:t>
            </a:r>
            <a:r>
              <a:rPr lang="en-US" sz="1100" dirty="0" err="1"/>
              <a:t>tls_adapter_with_sockets</a:t>
            </a:r>
            <a:r>
              <a:rPr lang="en-US" sz="1100" dirty="0"/>
              <a:t> component for the final-layer TLS work.</a:t>
            </a:r>
          </a:p>
        </p:txBody>
      </p:sp>
    </p:spTree>
    <p:extLst>
      <p:ext uri="{BB962C8B-B14F-4D97-AF65-F5344CB8AC3E}">
        <p14:creationId xmlns:p14="http://schemas.microsoft.com/office/powerpoint/2010/main" val="2472402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1853</TotalTime>
  <Words>111</Words>
  <Application>Microsoft Office PowerPoint</Application>
  <PresentationFormat>Custom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 Sprowl</dc:creator>
  <cp:lastModifiedBy>Roy Sprowl (Jetstream Software)</cp:lastModifiedBy>
  <cp:revision>36</cp:revision>
  <dcterms:created xsi:type="dcterms:W3CDTF">2017-05-28T06:07:29Z</dcterms:created>
  <dcterms:modified xsi:type="dcterms:W3CDTF">2018-06-19T20:27:21Z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v-royspr@microsoft.com</vt:lpwstr>
  </property>
  <property fmtid="{D5CDD505-2E9C-101B-9397-08002B2CF9AE}" pid="6" name="MSIP_Label_f42aa342-8706-4288-bd11-ebb85995028c_SetDate">
    <vt:lpwstr>2017-06-02T12:00:20.2308575-07:00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