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7315200" cy="5029200"/>
  <p:notesSz cx="6858000" cy="9144000"/>
  <p:defaultTextStyle>
    <a:defPPr>
      <a:defRPr lang="en-US"/>
    </a:defPPr>
    <a:lvl1pPr marL="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6576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3152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9728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6304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2880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9456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6032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92608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8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638" y="-612"/>
      </p:cViewPr>
      <p:guideLst>
        <p:guide orient="horz" pos="1584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1847F-0A10-4AA3-BD19-742881361DEA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1143000"/>
            <a:ext cx="4489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45039-144B-4479-8631-CCA9DDE8F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14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45039-144B-4479-8631-CCA9DDE8F7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13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562312"/>
            <a:ext cx="6217920" cy="10780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2849880"/>
            <a:ext cx="512064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80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79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43071" y="160655"/>
            <a:ext cx="1316990" cy="34331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2101" y="160655"/>
            <a:ext cx="3829050" cy="34331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8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5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3231726"/>
            <a:ext cx="6217920" cy="99885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2131590"/>
            <a:ext cx="6217920" cy="1100138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74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938319"/>
            <a:ext cx="2573020" cy="2655464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7040" y="938319"/>
            <a:ext cx="2573020" cy="2655464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0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201401"/>
            <a:ext cx="658368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125750"/>
            <a:ext cx="3232150" cy="46915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00" b="1"/>
            </a:lvl3pPr>
            <a:lvl4pPr marL="1097280" indent="0">
              <a:buNone/>
              <a:defRPr sz="1300" b="1"/>
            </a:lvl4pPr>
            <a:lvl5pPr marL="1463040" indent="0">
              <a:buNone/>
              <a:defRPr sz="1300" b="1"/>
            </a:lvl5pPr>
            <a:lvl6pPr marL="1828800" indent="0">
              <a:buNone/>
              <a:defRPr sz="1300" b="1"/>
            </a:lvl6pPr>
            <a:lvl7pPr marL="2194560" indent="0">
              <a:buNone/>
              <a:defRPr sz="1300" b="1"/>
            </a:lvl7pPr>
            <a:lvl8pPr marL="2560320" indent="0">
              <a:buNone/>
              <a:defRPr sz="1300" b="1"/>
            </a:lvl8pPr>
            <a:lvl9pPr marL="292608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594909"/>
            <a:ext cx="3232150" cy="289761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1125750"/>
            <a:ext cx="3233420" cy="46915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00" b="1"/>
            </a:lvl3pPr>
            <a:lvl4pPr marL="1097280" indent="0">
              <a:buNone/>
              <a:defRPr sz="1300" b="1"/>
            </a:lvl4pPr>
            <a:lvl5pPr marL="1463040" indent="0">
              <a:buNone/>
              <a:defRPr sz="1300" b="1"/>
            </a:lvl5pPr>
            <a:lvl6pPr marL="1828800" indent="0">
              <a:buNone/>
              <a:defRPr sz="1300" b="1"/>
            </a:lvl6pPr>
            <a:lvl7pPr marL="2194560" indent="0">
              <a:buNone/>
              <a:defRPr sz="1300" b="1"/>
            </a:lvl7pPr>
            <a:lvl8pPr marL="2560320" indent="0">
              <a:buNone/>
              <a:defRPr sz="1300" b="1"/>
            </a:lvl8pPr>
            <a:lvl9pPr marL="292608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1594909"/>
            <a:ext cx="3233420" cy="289761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1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7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4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200236"/>
            <a:ext cx="2406650" cy="85217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200238"/>
            <a:ext cx="4089400" cy="429228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1052408"/>
            <a:ext cx="2406650" cy="3440113"/>
          </a:xfrm>
        </p:spPr>
        <p:txBody>
          <a:bodyPr/>
          <a:lstStyle>
            <a:lvl1pPr marL="0" indent="0">
              <a:buNone/>
              <a:defRPr sz="1100"/>
            </a:lvl1pPr>
            <a:lvl2pPr marL="365760" indent="0">
              <a:buNone/>
              <a:defRPr sz="1000"/>
            </a:lvl2pPr>
            <a:lvl3pPr marL="731520" indent="0">
              <a:buNone/>
              <a:defRPr sz="800"/>
            </a:lvl3pPr>
            <a:lvl4pPr marL="1097280" indent="0">
              <a:buNone/>
              <a:defRPr sz="700"/>
            </a:lvl4pPr>
            <a:lvl5pPr marL="1463040" indent="0">
              <a:buNone/>
              <a:defRPr sz="700"/>
            </a:lvl5pPr>
            <a:lvl6pPr marL="1828800" indent="0">
              <a:buNone/>
              <a:defRPr sz="700"/>
            </a:lvl6pPr>
            <a:lvl7pPr marL="2194560" indent="0">
              <a:buNone/>
              <a:defRPr sz="700"/>
            </a:lvl7pPr>
            <a:lvl8pPr marL="2560320" indent="0">
              <a:buNone/>
              <a:defRPr sz="700"/>
            </a:lvl8pPr>
            <a:lvl9pPr marL="292608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2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3520440"/>
            <a:ext cx="4389120" cy="415608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449369"/>
            <a:ext cx="4389120" cy="3017520"/>
          </a:xfrm>
        </p:spPr>
        <p:txBody>
          <a:bodyPr/>
          <a:lstStyle>
            <a:lvl1pPr marL="0" indent="0">
              <a:buNone/>
              <a:defRPr sz="2600"/>
            </a:lvl1pPr>
            <a:lvl2pPr marL="365760" indent="0">
              <a:buNone/>
              <a:defRPr sz="2200"/>
            </a:lvl2pPr>
            <a:lvl3pPr marL="731520" indent="0">
              <a:buNone/>
              <a:defRPr sz="190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3936048"/>
            <a:ext cx="4389120" cy="590233"/>
          </a:xfrm>
        </p:spPr>
        <p:txBody>
          <a:bodyPr/>
          <a:lstStyle>
            <a:lvl1pPr marL="0" indent="0">
              <a:buNone/>
              <a:defRPr sz="1100"/>
            </a:lvl1pPr>
            <a:lvl2pPr marL="365760" indent="0">
              <a:buNone/>
              <a:defRPr sz="1000"/>
            </a:lvl2pPr>
            <a:lvl3pPr marL="731520" indent="0">
              <a:buNone/>
              <a:defRPr sz="800"/>
            </a:lvl3pPr>
            <a:lvl4pPr marL="1097280" indent="0">
              <a:buNone/>
              <a:defRPr sz="700"/>
            </a:lvl4pPr>
            <a:lvl5pPr marL="1463040" indent="0">
              <a:buNone/>
              <a:defRPr sz="700"/>
            </a:lvl5pPr>
            <a:lvl6pPr marL="1828800" indent="0">
              <a:buNone/>
              <a:defRPr sz="700"/>
            </a:lvl6pPr>
            <a:lvl7pPr marL="2194560" indent="0">
              <a:buNone/>
              <a:defRPr sz="700"/>
            </a:lvl7pPr>
            <a:lvl8pPr marL="2560320" indent="0">
              <a:buNone/>
              <a:defRPr sz="700"/>
            </a:lvl8pPr>
            <a:lvl9pPr marL="292608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028-A0CA-48C1-B651-1C34254183F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40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201401"/>
            <a:ext cx="6583680" cy="838200"/>
          </a:xfrm>
          <a:prstGeom prst="rect">
            <a:avLst/>
          </a:prstGeom>
        </p:spPr>
        <p:txBody>
          <a:bodyPr vert="horz" lIns="73152" tIns="36576" rIns="73152" bIns="3657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173481"/>
            <a:ext cx="6583680" cy="3319039"/>
          </a:xfrm>
          <a:prstGeom prst="rect">
            <a:avLst/>
          </a:prstGeom>
        </p:spPr>
        <p:txBody>
          <a:bodyPr vert="horz" lIns="73152" tIns="36576" rIns="73152" bIns="365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4661324"/>
            <a:ext cx="1706880" cy="267759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93028-A0CA-48C1-B651-1C34254183F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4661324"/>
            <a:ext cx="2316480" cy="267759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4661324"/>
            <a:ext cx="1706880" cy="267759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364E8-EA98-43BF-A7EE-86E935C97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3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31520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73152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Box 118"/>
          <p:cNvSpPr txBox="1"/>
          <p:nvPr/>
        </p:nvSpPr>
        <p:spPr>
          <a:xfrm>
            <a:off x="2048823" y="3886200"/>
            <a:ext cx="1494785" cy="416948"/>
          </a:xfrm>
          <a:prstGeom prst="rect">
            <a:avLst/>
          </a:prstGeom>
          <a:noFill/>
        </p:spPr>
        <p:txBody>
          <a:bodyPr wrap="square" lIns="138596" tIns="69298" rIns="138596" bIns="69298" rtlCol="0">
            <a:spAutoFit/>
          </a:bodyPr>
          <a:lstStyle/>
          <a:p>
            <a:r>
              <a:rPr lang="en-US" sz="900" dirty="0" smtClean="0"/>
              <a:t>( </a:t>
            </a:r>
            <a:r>
              <a:rPr lang="en-US" sz="900" dirty="0"/>
              <a:t>with </a:t>
            </a:r>
            <a:r>
              <a:rPr lang="en-US" sz="900" dirty="0" smtClean="0"/>
              <a:t>underlying asynchronous </a:t>
            </a:r>
            <a:r>
              <a:rPr lang="en-US" sz="900" dirty="0"/>
              <a:t>close only)</a:t>
            </a:r>
          </a:p>
        </p:txBody>
      </p:sp>
      <p:sp>
        <p:nvSpPr>
          <p:cNvPr id="120" name="Rounded Rectangle 119"/>
          <p:cNvSpPr/>
          <p:nvPr/>
        </p:nvSpPr>
        <p:spPr>
          <a:xfrm>
            <a:off x="3553401" y="1173526"/>
            <a:ext cx="775855" cy="426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/>
              <a:t>Closed</a:t>
            </a:r>
          </a:p>
        </p:txBody>
      </p:sp>
      <p:sp>
        <p:nvSpPr>
          <p:cNvPr id="121" name="Rounded Rectangle 120"/>
          <p:cNvSpPr/>
          <p:nvPr/>
        </p:nvSpPr>
        <p:spPr>
          <a:xfrm>
            <a:off x="5481731" y="2590800"/>
            <a:ext cx="888467" cy="426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/>
              <a:t>Opening</a:t>
            </a:r>
          </a:p>
        </p:txBody>
      </p:sp>
      <p:sp>
        <p:nvSpPr>
          <p:cNvPr id="122" name="Rounded Rectangle 121"/>
          <p:cNvSpPr/>
          <p:nvPr/>
        </p:nvSpPr>
        <p:spPr>
          <a:xfrm>
            <a:off x="1572201" y="2590800"/>
            <a:ext cx="754183" cy="426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/>
              <a:t>Closing</a:t>
            </a:r>
          </a:p>
        </p:txBody>
      </p:sp>
      <p:sp>
        <p:nvSpPr>
          <p:cNvPr id="123" name="Rounded Rectangle 122"/>
          <p:cNvSpPr/>
          <p:nvPr/>
        </p:nvSpPr>
        <p:spPr>
          <a:xfrm>
            <a:off x="3553400" y="4174576"/>
            <a:ext cx="777240" cy="426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3553401" y="2590800"/>
            <a:ext cx="775855" cy="426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37" tIns="47019" rIns="94037" bIns="47019" spcCol="0" rtlCol="0" anchor="ctr"/>
          <a:lstStyle/>
          <a:p>
            <a:pPr algn="ctr"/>
            <a:r>
              <a:rPr lang="en-US" sz="1400" dirty="0"/>
              <a:t>Error</a:t>
            </a:r>
          </a:p>
        </p:txBody>
      </p:sp>
      <p:cxnSp>
        <p:nvCxnSpPr>
          <p:cNvPr id="126" name="Straight Arrow Connector 125"/>
          <p:cNvCxnSpPr>
            <a:endCxn id="122" idx="2"/>
          </p:cNvCxnSpPr>
          <p:nvPr/>
        </p:nvCxnSpPr>
        <p:spPr>
          <a:xfrm flipV="1">
            <a:off x="1949291" y="3017474"/>
            <a:ext cx="2" cy="124972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endCxn id="121" idx="0"/>
          </p:cNvCxnSpPr>
          <p:nvPr/>
        </p:nvCxnSpPr>
        <p:spPr>
          <a:xfrm flipH="1">
            <a:off x="5925965" y="1380176"/>
            <a:ext cx="18236" cy="1210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43" idx="0"/>
            <a:endCxn id="120" idx="2"/>
          </p:cNvCxnSpPr>
          <p:nvPr/>
        </p:nvCxnSpPr>
        <p:spPr>
          <a:xfrm flipH="1" flipV="1">
            <a:off x="3941329" y="1600200"/>
            <a:ext cx="691" cy="42951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cxnSpLocks noChangeAspect="1"/>
          </p:cNvCxnSpPr>
          <p:nvPr/>
        </p:nvCxnSpPr>
        <p:spPr>
          <a:xfrm flipH="1" flipV="1">
            <a:off x="4330642" y="1533032"/>
            <a:ext cx="659316" cy="5303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6593642" y="624851"/>
            <a:ext cx="4572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483974" y="457200"/>
            <a:ext cx="2088214" cy="324615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pPr algn="r"/>
            <a:r>
              <a:rPr lang="en-US" sz="1200" dirty="0"/>
              <a:t>failed </a:t>
            </a:r>
            <a:r>
              <a:rPr lang="en-US" sz="1200" dirty="0" smtClean="0"/>
              <a:t> </a:t>
            </a:r>
            <a:r>
              <a:rPr lang="en-US" sz="1200" dirty="0" err="1" smtClean="0"/>
              <a:t>xio_impl</a:t>
            </a:r>
            <a:r>
              <a:rPr lang="en-US" sz="1200" dirty="0" err="1" smtClean="0"/>
              <a:t>_dowork</a:t>
            </a:r>
            <a:r>
              <a:rPr lang="en-US" sz="1200" dirty="0" smtClean="0"/>
              <a:t> </a:t>
            </a:r>
            <a:r>
              <a:rPr lang="en-US" sz="1200" dirty="0"/>
              <a:t>calls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4594321" y="1158871"/>
            <a:ext cx="1408413" cy="293838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1000" dirty="0" err="1" smtClean="0"/>
              <a:t>xio_impl</a:t>
            </a:r>
            <a:r>
              <a:rPr lang="en-US" sz="1000" dirty="0" err="1" smtClean="0"/>
              <a:t>_open_async</a:t>
            </a:r>
            <a:endParaRPr lang="en-US" sz="1000" dirty="0"/>
          </a:p>
        </p:txBody>
      </p:sp>
      <p:sp>
        <p:nvSpPr>
          <p:cNvPr id="140" name="TextBox 139"/>
          <p:cNvSpPr txBox="1"/>
          <p:nvPr/>
        </p:nvSpPr>
        <p:spPr>
          <a:xfrm>
            <a:off x="1416370" y="4445951"/>
            <a:ext cx="2201900" cy="278449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r>
              <a:rPr lang="en-US" sz="900" dirty="0" smtClean="0"/>
              <a:t>(with underlying synchronous </a:t>
            </a:r>
            <a:r>
              <a:rPr lang="en-US" sz="900" dirty="0"/>
              <a:t>close only)</a:t>
            </a:r>
          </a:p>
        </p:txBody>
      </p:sp>
      <p:cxnSp>
        <p:nvCxnSpPr>
          <p:cNvPr id="141" name="Straight Arrow Connector 140"/>
          <p:cNvCxnSpPr/>
          <p:nvPr/>
        </p:nvCxnSpPr>
        <p:spPr>
          <a:xfrm flipH="1" flipV="1">
            <a:off x="1949292" y="4267200"/>
            <a:ext cx="1604108" cy="1"/>
          </a:xfrm>
          <a:prstGeom prst="straightConnector1">
            <a:avLst/>
          </a:prstGeom>
          <a:ln w="1905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20" idx="3"/>
          </p:cNvCxnSpPr>
          <p:nvPr/>
        </p:nvCxnSpPr>
        <p:spPr>
          <a:xfrm>
            <a:off x="4329256" y="1386863"/>
            <a:ext cx="1614945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 flipV="1">
            <a:off x="3652931" y="3017474"/>
            <a:ext cx="1143" cy="11571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152400" y="76200"/>
            <a:ext cx="1700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XIO IMPL</a:t>
            </a:r>
            <a:r>
              <a:rPr lang="en-US" b="1" dirty="0" smtClean="0"/>
              <a:t> </a:t>
            </a:r>
            <a:r>
              <a:rPr lang="en-US" b="1" dirty="0"/>
              <a:t>State Diagram</a:t>
            </a:r>
          </a:p>
        </p:txBody>
      </p:sp>
      <p:cxnSp>
        <p:nvCxnSpPr>
          <p:cNvPr id="194" name="Straight Arrow Connector 193"/>
          <p:cNvCxnSpPr/>
          <p:nvPr/>
        </p:nvCxnSpPr>
        <p:spPr>
          <a:xfrm flipH="1">
            <a:off x="685800" y="4487156"/>
            <a:ext cx="2867602" cy="8644"/>
          </a:xfrm>
          <a:prstGeom prst="straightConnector1">
            <a:avLst/>
          </a:prstGeom>
          <a:ln w="1905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2" idx="6"/>
          </p:cNvCxnSpPr>
          <p:nvPr/>
        </p:nvCxnSpPr>
        <p:spPr>
          <a:xfrm>
            <a:off x="2895600" y="1280160"/>
            <a:ext cx="648008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H="1">
            <a:off x="685800" y="1290497"/>
            <a:ext cx="6642" cy="3205303"/>
          </a:xfrm>
          <a:prstGeom prst="straightConnector1">
            <a:avLst/>
          </a:prstGeom>
          <a:ln w="1905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 noChangeAspect="1"/>
          </p:cNvCxnSpPr>
          <p:nvPr/>
        </p:nvCxnSpPr>
        <p:spPr>
          <a:xfrm flipH="1" flipV="1">
            <a:off x="4137399" y="1600200"/>
            <a:ext cx="576141" cy="45720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209800" y="1600200"/>
            <a:ext cx="1443131" cy="9851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6574797" y="172340"/>
            <a:ext cx="457200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636373" y="0"/>
            <a:ext cx="1941379" cy="324615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pPr algn="r"/>
            <a:r>
              <a:rPr lang="en-US" sz="1200" dirty="0" err="1" smtClean="0"/>
              <a:t>xio_impl</a:t>
            </a:r>
            <a:r>
              <a:rPr lang="en-US" sz="1200" dirty="0" err="1" smtClean="0"/>
              <a:t>_close_async</a:t>
            </a:r>
            <a:r>
              <a:rPr lang="en-US" sz="1200" dirty="0" smtClean="0"/>
              <a:t> </a:t>
            </a:r>
            <a:r>
              <a:rPr lang="en-US" sz="1200" dirty="0"/>
              <a:t>calls</a:t>
            </a:r>
          </a:p>
        </p:txBody>
      </p:sp>
      <p:cxnSp>
        <p:nvCxnSpPr>
          <p:cNvPr id="12" name="Curved Connector 11"/>
          <p:cNvCxnSpPr>
            <a:stCxn id="121" idx="2"/>
            <a:endCxn id="123" idx="3"/>
          </p:cNvCxnSpPr>
          <p:nvPr/>
        </p:nvCxnSpPr>
        <p:spPr>
          <a:xfrm rot="5400000">
            <a:off x="4443084" y="2905031"/>
            <a:ext cx="1370439" cy="1595325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rved Left Arrow 32"/>
          <p:cNvSpPr/>
          <p:nvPr/>
        </p:nvSpPr>
        <p:spPr>
          <a:xfrm>
            <a:off x="6583680" y="304800"/>
            <a:ext cx="198357" cy="248414"/>
          </a:xfrm>
          <a:prstGeom prst="curvedLeftArrow">
            <a:avLst>
              <a:gd name="adj1" fmla="val 0"/>
              <a:gd name="adj2" fmla="val 28579"/>
              <a:gd name="adj3" fmla="val 20742"/>
            </a:avLst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Curved Left Arrow 94"/>
          <p:cNvSpPr/>
          <p:nvPr/>
        </p:nvSpPr>
        <p:spPr>
          <a:xfrm>
            <a:off x="6387783" y="2694723"/>
            <a:ext cx="198357" cy="248414"/>
          </a:xfrm>
          <a:prstGeom prst="curvedLeftArrow">
            <a:avLst>
              <a:gd name="adj1" fmla="val 0"/>
              <a:gd name="adj2" fmla="val 28579"/>
              <a:gd name="adj3" fmla="val 20742"/>
            </a:avLst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Curved Left Arrow 95"/>
          <p:cNvSpPr/>
          <p:nvPr/>
        </p:nvSpPr>
        <p:spPr>
          <a:xfrm rot="5400000">
            <a:off x="3863221" y="4490206"/>
            <a:ext cx="198357" cy="457200"/>
          </a:xfrm>
          <a:prstGeom prst="curvedLeftArrow">
            <a:avLst>
              <a:gd name="adj1" fmla="val 0"/>
              <a:gd name="adj2" fmla="val 28579"/>
              <a:gd name="adj3" fmla="val 20742"/>
            </a:avLst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Curved Left Arrow 96"/>
          <p:cNvSpPr/>
          <p:nvPr/>
        </p:nvSpPr>
        <p:spPr>
          <a:xfrm rot="10800000">
            <a:off x="1362456" y="2679930"/>
            <a:ext cx="198357" cy="248414"/>
          </a:xfrm>
          <a:prstGeom prst="curvedLeftArrow">
            <a:avLst>
              <a:gd name="adj1" fmla="val 0"/>
              <a:gd name="adj2" fmla="val 28579"/>
              <a:gd name="adj3" fmla="val 20742"/>
            </a:avLst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8" name="Curved Left Arrow 97"/>
          <p:cNvSpPr/>
          <p:nvPr/>
        </p:nvSpPr>
        <p:spPr>
          <a:xfrm rot="5400000">
            <a:off x="3939421" y="2907792"/>
            <a:ext cx="198357" cy="457200"/>
          </a:xfrm>
          <a:prstGeom prst="curvedLeftArrow">
            <a:avLst>
              <a:gd name="adj1" fmla="val 0"/>
              <a:gd name="adj2" fmla="val 28579"/>
              <a:gd name="adj3" fmla="val 20742"/>
            </a:avLst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9" name="Curved Left Arrow 98"/>
          <p:cNvSpPr/>
          <p:nvPr/>
        </p:nvSpPr>
        <p:spPr>
          <a:xfrm rot="16200000">
            <a:off x="3863222" y="828711"/>
            <a:ext cx="198357" cy="457200"/>
          </a:xfrm>
          <a:prstGeom prst="curvedLeftArrow">
            <a:avLst>
              <a:gd name="adj1" fmla="val 0"/>
              <a:gd name="adj2" fmla="val 28579"/>
              <a:gd name="adj3" fmla="val 20742"/>
            </a:avLst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0" name="Curved Connector 99"/>
          <p:cNvCxnSpPr>
            <a:stCxn id="122" idx="0"/>
          </p:cNvCxnSpPr>
          <p:nvPr/>
        </p:nvCxnSpPr>
        <p:spPr>
          <a:xfrm rot="5400000" flipH="1" flipV="1">
            <a:off x="2177405" y="1224598"/>
            <a:ext cx="1138091" cy="1594315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911460" y="228600"/>
            <a:ext cx="1672844" cy="324615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pPr algn="r"/>
            <a:r>
              <a:rPr lang="en-US" sz="1200" dirty="0" err="1" smtClean="0"/>
              <a:t>xio_impl</a:t>
            </a:r>
            <a:r>
              <a:rPr lang="en-US" sz="1200" dirty="0" err="1" smtClean="0"/>
              <a:t>_dowork</a:t>
            </a:r>
            <a:r>
              <a:rPr lang="en-US" sz="1200" dirty="0" smtClean="0"/>
              <a:t> </a:t>
            </a:r>
            <a:r>
              <a:rPr lang="en-US" sz="1200" dirty="0"/>
              <a:t>calls</a:t>
            </a:r>
          </a:p>
        </p:txBody>
      </p:sp>
      <p:cxnSp>
        <p:nvCxnSpPr>
          <p:cNvPr id="109" name="Curved Connector 108"/>
          <p:cNvCxnSpPr>
            <a:cxnSpLocks noChangeAspect="1"/>
          </p:cNvCxnSpPr>
          <p:nvPr/>
        </p:nvCxnSpPr>
        <p:spPr>
          <a:xfrm rot="5400000" flipH="1" flipV="1">
            <a:off x="6929920" y="300520"/>
            <a:ext cx="191440" cy="274320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667000" y="1165860"/>
            <a:ext cx="228600" cy="228600"/>
          </a:xfrm>
          <a:prstGeom prst="ellipse">
            <a:avLst/>
          </a:prstGeom>
          <a:solidFill>
            <a:schemeClr val="accent1">
              <a:alpha val="49000"/>
            </a:schemeClr>
          </a:solidFill>
          <a:ln w="19050">
            <a:solidFill>
              <a:srgbClr val="4A7EB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707942" y="741326"/>
            <a:ext cx="228600" cy="228600"/>
          </a:xfrm>
          <a:prstGeom prst="ellipse">
            <a:avLst/>
          </a:prstGeom>
          <a:solidFill>
            <a:schemeClr val="accent1">
              <a:alpha val="49000"/>
            </a:schemeClr>
          </a:solidFill>
          <a:ln w="19050">
            <a:solidFill>
              <a:srgbClr val="4A7EB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704154" y="685800"/>
            <a:ext cx="1849046" cy="324615"/>
          </a:xfrm>
          <a:prstGeom prst="rect">
            <a:avLst/>
          </a:prstGeom>
          <a:noFill/>
        </p:spPr>
        <p:txBody>
          <a:bodyPr wrap="none" lIns="138596" tIns="69298" rIns="138596" bIns="69298" rtlCol="0">
            <a:spAutoFit/>
          </a:bodyPr>
          <a:lstStyle/>
          <a:p>
            <a:pPr algn="r"/>
            <a:r>
              <a:rPr lang="en-US" sz="1200" dirty="0" smtClean="0"/>
              <a:t>ephemeral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Closing </a:t>
            </a:r>
            <a:r>
              <a:rPr lang="en-US" sz="1200" dirty="0" smtClean="0"/>
              <a:t>state</a:t>
            </a:r>
            <a:endParaRPr lang="en-US" sz="1200" dirty="0"/>
          </a:p>
        </p:txBody>
      </p:sp>
      <p:sp>
        <p:nvSpPr>
          <p:cNvPr id="43" name="Oval 42"/>
          <p:cNvSpPr/>
          <p:nvPr/>
        </p:nvSpPr>
        <p:spPr>
          <a:xfrm>
            <a:off x="3827720" y="2029714"/>
            <a:ext cx="228600" cy="228600"/>
          </a:xfrm>
          <a:prstGeom prst="ellipse">
            <a:avLst/>
          </a:prstGeom>
          <a:solidFill>
            <a:schemeClr val="accent1">
              <a:alpha val="49000"/>
            </a:schemeClr>
          </a:solidFill>
          <a:ln w="19050">
            <a:solidFill>
              <a:srgbClr val="4A7EB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124" idx="0"/>
          </p:cNvCxnSpPr>
          <p:nvPr/>
        </p:nvCxnSpPr>
        <p:spPr>
          <a:xfrm flipH="1" flipV="1">
            <a:off x="3941328" y="2258314"/>
            <a:ext cx="1" cy="332486"/>
          </a:xfrm>
          <a:prstGeom prst="straightConnector1">
            <a:avLst/>
          </a:prstGeom>
          <a:ln w="1905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2" idx="2"/>
          </p:cNvCxnSpPr>
          <p:nvPr/>
        </p:nvCxnSpPr>
        <p:spPr>
          <a:xfrm>
            <a:off x="692442" y="1280160"/>
            <a:ext cx="1974558" cy="0"/>
          </a:xfrm>
          <a:prstGeom prst="straightConnector1">
            <a:avLst/>
          </a:prstGeom>
          <a:ln w="1905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cxnSpLocks noChangeAspect="1"/>
          </p:cNvCxnSpPr>
          <p:nvPr/>
        </p:nvCxnSpPr>
        <p:spPr>
          <a:xfrm flipH="1" flipV="1">
            <a:off x="4919472" y="2212152"/>
            <a:ext cx="562260" cy="446184"/>
          </a:xfrm>
          <a:prstGeom prst="straightConnector1">
            <a:avLst/>
          </a:prstGeom>
          <a:ln w="1905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690872" y="2029968"/>
            <a:ext cx="228600" cy="228600"/>
          </a:xfrm>
          <a:prstGeom prst="ellipse">
            <a:avLst/>
          </a:prstGeom>
          <a:solidFill>
            <a:schemeClr val="accent1">
              <a:alpha val="49000"/>
            </a:schemeClr>
          </a:solidFill>
          <a:ln w="19050">
            <a:solidFill>
              <a:srgbClr val="4A7EB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cxnSpLocks noChangeAspect="1"/>
          </p:cNvCxnSpPr>
          <p:nvPr/>
        </p:nvCxnSpPr>
        <p:spPr>
          <a:xfrm flipH="1" flipV="1">
            <a:off x="5185516" y="2218592"/>
            <a:ext cx="443164" cy="356483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4983480" y="2029968"/>
            <a:ext cx="228600" cy="228600"/>
          </a:xfrm>
          <a:prstGeom prst="ellipse">
            <a:avLst/>
          </a:prstGeom>
          <a:solidFill>
            <a:schemeClr val="accent1">
              <a:alpha val="49000"/>
            </a:schemeClr>
          </a:solidFill>
          <a:ln w="19050">
            <a:solidFill>
              <a:srgbClr val="4A7EB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02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1601</TotalTime>
  <Words>35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 Sprowl</dc:creator>
  <cp:lastModifiedBy>Roy Sprowl</cp:lastModifiedBy>
  <cp:revision>29</cp:revision>
  <dcterms:created xsi:type="dcterms:W3CDTF">2017-05-28T06:07:29Z</dcterms:created>
  <dcterms:modified xsi:type="dcterms:W3CDTF">2018-04-10T04:12:57Z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v-royspr@microsoft.com</vt:lpwstr>
  </property>
  <property fmtid="{D5CDD505-2E9C-101B-9397-08002B2CF9AE}" pid="6" name="MSIP_Label_f42aa342-8706-4288-bd11-ebb85995028c_SetDate">
    <vt:lpwstr>2017-06-02T12:00:20.2308575-07:00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