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Capped</a:t>
            </a:r>
            <a:r>
              <a:rPr lang="da-DK" dirty="0" smtClean="0"/>
              <a:t> Collections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Henrik Bjerregaard Jensen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92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det?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Capped</a:t>
            </a:r>
            <a:r>
              <a:rPr lang="da-DK" dirty="0" smtClean="0"/>
              <a:t> Collections er:</a:t>
            </a:r>
          </a:p>
          <a:p>
            <a:pPr lvl="1"/>
            <a:r>
              <a:rPr lang="da-DK" dirty="0" smtClean="0"/>
              <a:t>En </a:t>
            </a:r>
            <a:r>
              <a:rPr lang="da-DK" dirty="0" err="1" smtClean="0"/>
              <a:t>collection</a:t>
            </a:r>
            <a:r>
              <a:rPr lang="da-DK" dirty="0" smtClean="0"/>
              <a:t> der har en </a:t>
            </a:r>
            <a:r>
              <a:rPr lang="da-DK" dirty="0" err="1" smtClean="0"/>
              <a:t>fixed</a:t>
            </a:r>
            <a:r>
              <a:rPr lang="da-DK" dirty="0" smtClean="0"/>
              <a:t> størrelse</a:t>
            </a:r>
          </a:p>
          <a:p>
            <a:pPr lvl="1"/>
            <a:r>
              <a:rPr lang="da-DK" dirty="0" smtClean="0"/>
              <a:t>Man angiver størrelsen på den inden man kan benytte den</a:t>
            </a:r>
          </a:p>
          <a:p>
            <a:pPr lvl="1"/>
            <a:r>
              <a:rPr lang="da-DK" dirty="0" smtClean="0"/>
              <a:t>Kan ikke blive flyttet eller slettet</a:t>
            </a:r>
          </a:p>
          <a:p>
            <a:pPr lvl="1"/>
            <a:r>
              <a:rPr lang="da-DK" dirty="0" smtClean="0"/>
              <a:t>Bruger ”age-out” </a:t>
            </a:r>
          </a:p>
          <a:p>
            <a:pPr lvl="2"/>
            <a:r>
              <a:rPr lang="da-DK" dirty="0" smtClean="0"/>
              <a:t>Dvs. når pladsen er brugt bliver den ældste bare slettet for at gøre plads</a:t>
            </a:r>
          </a:p>
          <a:p>
            <a:pPr lvl="1"/>
            <a:r>
              <a:rPr lang="da-DK" dirty="0" smtClean="0"/>
              <a:t>Bruges mest til </a:t>
            </a:r>
            <a:r>
              <a:rPr lang="da-DK" dirty="0" err="1" smtClean="0"/>
              <a:t>logging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52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Altid sorteret efter ældste til nyeste eller nyeste til ældste.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78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Størrelse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 at lave en </a:t>
            </a:r>
            <a:r>
              <a:rPr lang="da-DK" dirty="0" err="1" smtClean="0"/>
              <a:t>Capped</a:t>
            </a:r>
            <a:r>
              <a:rPr lang="da-DK" dirty="0" smtClean="0"/>
              <a:t> Collection: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57" y="2494208"/>
            <a:ext cx="6907902" cy="6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78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Visk</vt:lpstr>
      <vt:lpstr>Capped Collections</vt:lpstr>
      <vt:lpstr>Hvad er det?</vt:lpstr>
      <vt:lpstr>PowerPoint-præsentation</vt:lpstr>
      <vt:lpstr>Størrelse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Capped Collections</dc:title>
  <dc:creator>Henrik Bjerregaard</dc:creator>
  <cp:lastModifiedBy>Henrik Bjerregaard</cp:lastModifiedBy>
  <cp:revision>3</cp:revision>
  <dcterms:created xsi:type="dcterms:W3CDTF">2015-11-19T09:44:46Z</dcterms:created>
  <dcterms:modified xsi:type="dcterms:W3CDTF">2015-11-19T12:11:16Z</dcterms:modified>
</cp:coreProperties>
</file>