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204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4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1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2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54032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11/19/15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795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11/19/15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797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11/19/15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1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11/19/15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86758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Træk billede til pladsholder, eller klik på symbol for at tilføje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11/19/15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9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98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sz="7200" dirty="0" err="1" smtClean="0"/>
              <a:t>Sharding</a:t>
            </a:r>
            <a:endParaRPr lang="da-DK" sz="7200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3981690" y="3652684"/>
            <a:ext cx="4398381" cy="742279"/>
          </a:xfrm>
        </p:spPr>
        <p:txBody>
          <a:bodyPr>
            <a:normAutofit lnSpcReduction="10000"/>
          </a:bodyPr>
          <a:lstStyle/>
          <a:p>
            <a:endParaRPr lang="da-DK" cap="none" dirty="0" smtClean="0"/>
          </a:p>
          <a:p>
            <a:r>
              <a:rPr lang="da-DK" cap="none" dirty="0" err="1" smtClean="0"/>
              <a:t>mongoDB</a:t>
            </a:r>
            <a:endParaRPr lang="da-DK" cap="none" dirty="0"/>
          </a:p>
        </p:txBody>
      </p:sp>
    </p:spTree>
    <p:extLst>
      <p:ext uri="{BB962C8B-B14F-4D97-AF65-F5344CB8AC3E}">
        <p14:creationId xmlns:p14="http://schemas.microsoft.com/office/powerpoint/2010/main" val="26356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089" y="451413"/>
            <a:ext cx="6150636" cy="589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er </a:t>
            </a:r>
            <a:r>
              <a:rPr lang="da-DK" dirty="0" err="1" smtClean="0"/>
              <a:t>sharding</a:t>
            </a:r>
            <a:r>
              <a:rPr lang="da-DK" dirty="0" smtClean="0"/>
              <a:t>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49523"/>
          </a:xfrm>
        </p:spPr>
        <p:txBody>
          <a:bodyPr>
            <a:normAutofit/>
          </a:bodyPr>
          <a:lstStyle/>
          <a:p>
            <a:r>
              <a:rPr lang="da-DK" dirty="0" err="1" smtClean="0"/>
              <a:t>Sharding</a:t>
            </a:r>
            <a:r>
              <a:rPr lang="da-DK" dirty="0" smtClean="0"/>
              <a:t> kan bruges til at gemme data på tværs af forskellige maskiner. </a:t>
            </a:r>
          </a:p>
          <a:p>
            <a:pPr marL="0" indent="0">
              <a:buNone/>
            </a:pPr>
            <a:endParaRPr lang="da-DK" dirty="0" smtClean="0"/>
          </a:p>
          <a:p>
            <a:r>
              <a:rPr lang="da-DK" dirty="0" smtClean="0"/>
              <a:t>I takt med at </a:t>
            </a:r>
            <a:r>
              <a:rPr lang="da-DK" dirty="0" err="1" smtClean="0"/>
              <a:t>dataen</a:t>
            </a:r>
            <a:r>
              <a:rPr lang="da-DK" dirty="0" smtClean="0"/>
              <a:t> forøges er en enkelt maskine måske ikke kraftig nok til at gemme den forøgede mængde data eller give en acceptabel læse/skrive hastighed. </a:t>
            </a:r>
            <a:r>
              <a:rPr lang="da-DK" dirty="0" err="1" smtClean="0"/>
              <a:t>Sharding</a:t>
            </a:r>
            <a:r>
              <a:rPr lang="da-DK" dirty="0" smtClean="0"/>
              <a:t> løser dette problem med horisontal </a:t>
            </a:r>
            <a:r>
              <a:rPr lang="da-DK" dirty="0" err="1" smtClean="0"/>
              <a:t>skalering</a:t>
            </a:r>
            <a:r>
              <a:rPr lang="da-DK" dirty="0" smtClean="0"/>
              <a:t>.</a:t>
            </a:r>
          </a:p>
          <a:p>
            <a:pPr marL="0" indent="0">
              <a:buNone/>
            </a:pPr>
            <a:r>
              <a:rPr lang="da-DK" dirty="0" smtClean="0"/>
              <a:t> </a:t>
            </a:r>
          </a:p>
          <a:p>
            <a:r>
              <a:rPr lang="da-DK" dirty="0" smtClean="0"/>
              <a:t>Med </a:t>
            </a:r>
            <a:r>
              <a:rPr lang="da-DK" dirty="0" err="1" smtClean="0"/>
              <a:t>sharding</a:t>
            </a:r>
            <a:r>
              <a:rPr lang="da-DK" dirty="0" smtClean="0"/>
              <a:t> tilkobler man blot flere maskiner for at understøtte </a:t>
            </a:r>
            <a:r>
              <a:rPr lang="da-DK" dirty="0" err="1" smtClean="0"/>
              <a:t>dataens</a:t>
            </a:r>
            <a:r>
              <a:rPr lang="da-DK" dirty="0" smtClean="0"/>
              <a:t> størrelse, samt opretholde en ordentlig læse/skrive hastighed. </a:t>
            </a:r>
          </a:p>
          <a:p>
            <a:endParaRPr lang="da-DK" dirty="0" smtClean="0"/>
          </a:p>
          <a:p>
            <a:r>
              <a:rPr lang="da-DK" dirty="0" smtClean="0"/>
              <a:t>Alle serverne følger samme skema og kan fungere som en enkeltstående database.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9825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71</TotalTime>
  <Words>89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Gill Sans MT</vt:lpstr>
      <vt:lpstr>Impact</vt:lpstr>
      <vt:lpstr>Arial</vt:lpstr>
      <vt:lpstr>Badge</vt:lpstr>
      <vt:lpstr>Sharding</vt:lpstr>
      <vt:lpstr>PowerPoint-præsentation</vt:lpstr>
      <vt:lpstr>Hvad er sharding?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Sharding</dc:title>
  <dc:creator>Simon Eldevig</dc:creator>
  <cp:lastModifiedBy>Simon Eldevig</cp:lastModifiedBy>
  <cp:revision>5</cp:revision>
  <dcterms:created xsi:type="dcterms:W3CDTF">2015-11-19T09:39:47Z</dcterms:created>
  <dcterms:modified xsi:type="dcterms:W3CDTF">2015-11-19T10:50:51Z</dcterms:modified>
</cp:coreProperties>
</file>