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412" autoAdjust="0"/>
  </p:normalViewPr>
  <p:slideViewPr>
    <p:cSldViewPr snapToGrid="0">
      <p:cViewPr varScale="1">
        <p:scale>
          <a:sx n="71" d="100"/>
          <a:sy n="71" d="100"/>
        </p:scale>
        <p:origin x="51" y="6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0293B-E8A9-4A1E-A088-5C5924A78287}" type="datetimeFigureOut">
              <a:rPr lang="da-DK" smtClean="0"/>
              <a:t>04-10-2015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6D20-9C0D-4702-BA80-2CFF60ED8C4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9792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26D20-9C0D-4702-BA80-2CFF60ED8C48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6339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26D20-9C0D-4702-BA80-2CFF60ED8C48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618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DE29-07DE-4CCD-84B6-E57DB0053896}" type="datetimeFigureOut">
              <a:rPr lang="da-DK" smtClean="0"/>
              <a:t>04-10-2015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1727-E5F8-4F45-B51E-39855F66031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061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DE29-07DE-4CCD-84B6-E57DB0053896}" type="datetimeFigureOut">
              <a:rPr lang="da-DK" smtClean="0"/>
              <a:t>04-10-2015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1727-E5F8-4F45-B51E-39855F66031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748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DE29-07DE-4CCD-84B6-E57DB0053896}" type="datetimeFigureOut">
              <a:rPr lang="da-DK" smtClean="0"/>
              <a:t>04-10-2015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1727-E5F8-4F45-B51E-39855F66031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169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DE29-07DE-4CCD-84B6-E57DB0053896}" type="datetimeFigureOut">
              <a:rPr lang="da-DK" smtClean="0"/>
              <a:t>04-10-2015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1727-E5F8-4F45-B51E-39855F66031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960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DE29-07DE-4CCD-84B6-E57DB0053896}" type="datetimeFigureOut">
              <a:rPr lang="da-DK" smtClean="0"/>
              <a:t>04-10-2015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1727-E5F8-4F45-B51E-39855F66031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743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DE29-07DE-4CCD-84B6-E57DB0053896}" type="datetimeFigureOut">
              <a:rPr lang="da-DK" smtClean="0"/>
              <a:t>04-10-2015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1727-E5F8-4F45-B51E-39855F66031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128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DE29-07DE-4CCD-84B6-E57DB0053896}" type="datetimeFigureOut">
              <a:rPr lang="da-DK" smtClean="0"/>
              <a:t>04-10-2015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1727-E5F8-4F45-B51E-39855F66031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611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DE29-07DE-4CCD-84B6-E57DB0053896}" type="datetimeFigureOut">
              <a:rPr lang="da-DK" smtClean="0"/>
              <a:t>04-10-2015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1727-E5F8-4F45-B51E-39855F66031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989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DE29-07DE-4CCD-84B6-E57DB0053896}" type="datetimeFigureOut">
              <a:rPr lang="da-DK" smtClean="0"/>
              <a:t>04-10-2015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1727-E5F8-4F45-B51E-39855F66031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395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DE29-07DE-4CCD-84B6-E57DB0053896}" type="datetimeFigureOut">
              <a:rPr lang="da-DK" smtClean="0"/>
              <a:t>04-10-2015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1727-E5F8-4F45-B51E-39855F66031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150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DE29-07DE-4CCD-84B6-E57DB0053896}" type="datetimeFigureOut">
              <a:rPr lang="da-DK" smtClean="0"/>
              <a:t>04-10-2015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1727-E5F8-4F45-B51E-39855F66031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343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8DE29-07DE-4CCD-84B6-E57DB0053896}" type="datetimeFigureOut">
              <a:rPr lang="da-DK" smtClean="0"/>
              <a:t>04-10-2015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11727-E5F8-4F45-B51E-39855F66031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845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Stored Procedures and Views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Forfatter: Brian Munksgaard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0079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Stored Procedures and Views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u="sng" dirty="0" smtClean="0"/>
              <a:t>Stored Procedures</a:t>
            </a:r>
          </a:p>
          <a:p>
            <a:r>
              <a:rPr lang="da-DK" dirty="0" smtClean="0"/>
              <a:t>En SP er en subrutine som kan indeholde en eller flere SQL statements</a:t>
            </a:r>
            <a:r>
              <a:rPr lang="da-DK" dirty="0"/>
              <a:t>.</a:t>
            </a:r>
            <a:endParaRPr lang="da-DK" dirty="0" smtClean="0"/>
          </a:p>
          <a:p>
            <a:r>
              <a:rPr lang="da-DK" dirty="0" smtClean="0"/>
              <a:t>En SP kan kaldes igen og igen, både fra databasen og fra applikationer, som benytter databasen.</a:t>
            </a:r>
          </a:p>
          <a:p>
            <a:r>
              <a:rPr lang="da-DK" dirty="0" smtClean="0"/>
              <a:t>En SP er således meget velegnet til at håndhæve en bestemt logik eller bestemte forretningsregler.</a:t>
            </a:r>
          </a:p>
          <a:p>
            <a:r>
              <a:rPr lang="da-DK" dirty="0" smtClean="0"/>
              <a:t>SPs kan lave INSERT, UPDATE, DELETE og SELECT.</a:t>
            </a:r>
          </a:p>
          <a:p>
            <a:r>
              <a:rPr lang="da-DK" dirty="0" smtClean="0"/>
              <a:t>SPs kan bruges til at håndtere adgangkontrol til databasen. Udviklere og DB brugere kan kun se SPs, men ikke tabeller.</a:t>
            </a:r>
          </a:p>
        </p:txBody>
      </p:sp>
    </p:spTree>
    <p:extLst>
      <p:ext uri="{BB962C8B-B14F-4D97-AF65-F5344CB8AC3E}">
        <p14:creationId xmlns:p14="http://schemas.microsoft.com/office/powerpoint/2010/main" val="416407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Stored Procedures and Views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SPs kan også være med at give en bedre performance når man flytter logik og regler fra applikationen til databasen. </a:t>
            </a:r>
          </a:p>
          <a:p>
            <a:r>
              <a:rPr lang="da-DK" dirty="0" smtClean="0"/>
              <a:t>SPs kan indeholde transaktioner og går hånd i hånd med ACID principperne.</a:t>
            </a:r>
          </a:p>
          <a:p>
            <a:r>
              <a:rPr lang="da-DK" dirty="0" smtClean="0"/>
              <a:t>SPs kan returnere data på flere måder: Output parametre, returkoder, result sets eller cursors.</a:t>
            </a:r>
          </a:p>
          <a:p>
            <a:r>
              <a:rPr lang="da-DK" dirty="0" smtClean="0"/>
              <a:t>Et godt eksempel på en SP er tilføjelse af blog post i en blog database.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5914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Stored Procedures and Views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/>
              <a:t>Views</a:t>
            </a:r>
          </a:p>
          <a:p>
            <a:r>
              <a:rPr lang="en-US" dirty="0" smtClean="0"/>
              <a:t>Views </a:t>
            </a:r>
            <a:r>
              <a:rPr lang="en-US" dirty="0" err="1" smtClean="0"/>
              <a:t>er</a:t>
            </a:r>
            <a:r>
              <a:rPr lang="en-US" dirty="0" smtClean="0"/>
              <a:t> mere simple end stored procedures.</a:t>
            </a:r>
          </a:p>
          <a:p>
            <a:r>
              <a:rPr lang="en-US" dirty="0" smtClean="0"/>
              <a:t>Ingen </a:t>
            </a:r>
            <a:r>
              <a:rPr lang="en-US" dirty="0" err="1" smtClean="0"/>
              <a:t>parametre</a:t>
            </a:r>
            <a:r>
              <a:rPr lang="en-US" dirty="0" smtClean="0"/>
              <a:t>.</a:t>
            </a:r>
            <a:endParaRPr lang="da-DK" dirty="0"/>
          </a:p>
          <a:p>
            <a:r>
              <a:rPr lang="en-US" dirty="0" smtClean="0"/>
              <a:t>Kun </a:t>
            </a:r>
            <a:r>
              <a:rPr lang="en-US" dirty="0" err="1" smtClean="0"/>
              <a:t>én</a:t>
            </a:r>
            <a:r>
              <a:rPr lang="en-US" dirty="0" smtClean="0"/>
              <a:t> SQL statement.</a:t>
            </a:r>
            <a:endParaRPr lang="da-DK" dirty="0"/>
          </a:p>
          <a:p>
            <a:r>
              <a:rPr lang="en-US" dirty="0"/>
              <a:t>Views </a:t>
            </a:r>
            <a:r>
              <a:rPr lang="da-DK" dirty="0" smtClean="0"/>
              <a:t>kan kun bruges i SELECT queries, ikke i INSERT, UPDATE og DELETE.</a:t>
            </a:r>
          </a:p>
          <a:p>
            <a:r>
              <a:rPr lang="da-DK" dirty="0" smtClean="0"/>
              <a:t>Views kan bruges i joins.</a:t>
            </a:r>
            <a:endParaRPr lang="da-DK" dirty="0"/>
          </a:p>
          <a:p>
            <a:r>
              <a:rPr lang="en-US" dirty="0" smtClean="0"/>
              <a:t>Views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gode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mere </a:t>
            </a:r>
            <a:r>
              <a:rPr lang="en-US" dirty="0" err="1" smtClean="0"/>
              <a:t>komplekse</a:t>
            </a:r>
            <a:r>
              <a:rPr lang="en-US" dirty="0" smtClean="0"/>
              <a:t>, </a:t>
            </a:r>
            <a:r>
              <a:rPr lang="en-US" dirty="0" err="1" smtClean="0"/>
              <a:t>ofte</a:t>
            </a:r>
            <a:r>
              <a:rPr lang="en-US" dirty="0" smtClean="0"/>
              <a:t> </a:t>
            </a:r>
            <a:r>
              <a:rPr lang="en-US" dirty="0" err="1" smtClean="0"/>
              <a:t>brugte</a:t>
            </a:r>
            <a:r>
              <a:rPr lang="en-US" dirty="0" smtClean="0"/>
              <a:t>, join </a:t>
            </a:r>
            <a:r>
              <a:rPr lang="en-US" dirty="0" err="1" smtClean="0"/>
              <a:t>konstruktioner</a:t>
            </a:r>
            <a:r>
              <a:rPr lang="en-US" dirty="0" smtClean="0"/>
              <a:t>.</a:t>
            </a:r>
            <a:endParaRPr lang="da-DK" dirty="0" smtClean="0"/>
          </a:p>
          <a:p>
            <a:r>
              <a:rPr lang="da-DK" dirty="0" smtClean="0"/>
              <a:t>Views kan ikke bruge SPs, men SPs kan bruge views.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7680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34" y="411413"/>
            <a:ext cx="11001955" cy="608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7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239</Words>
  <Application>Microsoft Office PowerPoint</Application>
  <PresentationFormat>Widescreen</PresentationFormat>
  <Paragraphs>25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Stored Procedures and Views</vt:lpstr>
      <vt:lpstr>Stored Procedures and Views</vt:lpstr>
      <vt:lpstr>Stored Procedures and Views</vt:lpstr>
      <vt:lpstr>Stored Procedures and Views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Procedures</dc:title>
  <dc:creator>Brian Munksgaard</dc:creator>
  <cp:lastModifiedBy>Brian Munksgaard</cp:lastModifiedBy>
  <cp:revision>31</cp:revision>
  <dcterms:created xsi:type="dcterms:W3CDTF">2015-09-28T03:19:35Z</dcterms:created>
  <dcterms:modified xsi:type="dcterms:W3CDTF">2015-10-04T13:33:49Z</dcterms:modified>
</cp:coreProperties>
</file>