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2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D679-8809-4AC9-A4BD-19A2B6ACB0CA}" type="datetimeFigureOut">
              <a:rPr lang="en-US" smtClean="0"/>
              <a:t>16-Dec-15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D8C6-5A58-44B5-A47D-C5DD2767AB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Helpers in Views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Backend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helpers </a:t>
            </a:r>
            <a:r>
              <a:rPr lang="en-US" dirty="0" err="1" smtClean="0"/>
              <a:t>gør</a:t>
            </a:r>
            <a:r>
              <a:rPr lang="en-US" dirty="0" smtClean="0"/>
              <a:t> </a:t>
            </a:r>
            <a:r>
              <a:rPr lang="en-US" dirty="0" err="1" smtClean="0"/>
              <a:t>livet</a:t>
            </a:r>
            <a:r>
              <a:rPr lang="en-US" dirty="0" smtClean="0"/>
              <a:t> </a:t>
            </a:r>
            <a:r>
              <a:rPr lang="en-US" dirty="0" err="1" smtClean="0"/>
              <a:t>lettere</a:t>
            </a:r>
            <a:endParaRPr lang="en-US" dirty="0"/>
          </a:p>
          <a:p>
            <a:r>
              <a:rPr lang="en-US" dirty="0" err="1" smtClean="0"/>
              <a:t>Mindre</a:t>
            </a:r>
            <a:r>
              <a:rPr lang="en-US" dirty="0" smtClean="0"/>
              <a:t> </a:t>
            </a:r>
            <a:r>
              <a:rPr lang="en-US" dirty="0" err="1" smtClean="0"/>
              <a:t>kodning</a:t>
            </a:r>
            <a:endParaRPr lang="en-US" dirty="0" smtClean="0"/>
          </a:p>
          <a:p>
            <a:r>
              <a:rPr lang="en-US" dirty="0" err="1" smtClean="0"/>
              <a:t>Bedre</a:t>
            </a:r>
            <a:r>
              <a:rPr lang="en-US" dirty="0" smtClean="0"/>
              <a:t> </a:t>
            </a:r>
            <a:r>
              <a:rPr lang="en-US" dirty="0" err="1" smtClean="0"/>
              <a:t>overblik</a:t>
            </a:r>
            <a:endParaRPr lang="en-US" dirty="0" smtClean="0"/>
          </a:p>
          <a:p>
            <a:r>
              <a:rPr lang="en-US" dirty="0" err="1" smtClean="0"/>
              <a:t>Nemmere</a:t>
            </a:r>
            <a:r>
              <a:rPr lang="en-US" dirty="0" smtClean="0"/>
              <a:t> </a:t>
            </a:r>
            <a:r>
              <a:rPr lang="en-US" dirty="0" err="1" smtClean="0"/>
              <a:t>vedligeholdelse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Helper Methods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HTML.BeginForm</a:t>
            </a:r>
            <a:r>
              <a:rPr lang="en-US" dirty="0" smtClean="0"/>
              <a:t>() – laver </a:t>
            </a:r>
            <a:r>
              <a:rPr lang="en-US" dirty="0" err="1" smtClean="0"/>
              <a:t>en</a:t>
            </a:r>
            <a:r>
              <a:rPr lang="en-US" dirty="0" smtClean="0"/>
              <a:t> HTML form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vores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Linker </a:t>
            </a:r>
            <a:r>
              <a:rPr lang="en-US" dirty="0" err="1" smtClean="0"/>
              <a:t>samtidig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den action method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viewet</a:t>
            </a:r>
            <a:r>
              <a:rPr lang="en-US" dirty="0" smtClean="0"/>
              <a:t> </a:t>
            </a:r>
            <a:r>
              <a:rPr lang="en-US" dirty="0" err="1" smtClean="0"/>
              <a:t>tilhører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4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HTML Helpers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193598"/>
            <a:ext cx="10744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Input HTML Helpers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model – </a:t>
            </a:r>
            <a:r>
              <a:rPr lang="en-US" dirty="0" err="1" smtClean="0"/>
              <a:t>Derfor</a:t>
            </a:r>
            <a:r>
              <a:rPr lang="en-US" dirty="0" smtClean="0"/>
              <a:t> strongly typed</a:t>
            </a:r>
          </a:p>
          <a:p>
            <a:r>
              <a:rPr lang="en-US" dirty="0" smtClean="0"/>
              <a:t>Den binder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med </a:t>
            </a:r>
            <a:r>
              <a:rPr lang="en-US" dirty="0" err="1" smtClean="0"/>
              <a:t>modellen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63" y="3078594"/>
            <a:ext cx="6855835" cy="30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SelectListItem</a:t>
            </a:r>
            <a:r>
              <a:rPr lang="en-US" dirty="0" smtClean="0"/>
              <a:t> and Lists for dropdown lists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Templated Helper Methods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Specificer</a:t>
            </a:r>
            <a:r>
              <a:rPr lang="en-US" dirty="0" smtClean="0"/>
              <a:t> </a:t>
            </a:r>
            <a:r>
              <a:rPr lang="en-US" dirty="0" err="1" smtClean="0"/>
              <a:t>propertien</a:t>
            </a:r>
            <a:r>
              <a:rPr lang="en-US" dirty="0" smtClean="0"/>
              <a:t> man </a:t>
            </a:r>
            <a:r>
              <a:rPr lang="en-US" dirty="0" err="1" smtClean="0"/>
              <a:t>ønsker</a:t>
            </a:r>
            <a:r>
              <a:rPr lang="en-US" dirty="0" smtClean="0"/>
              <a:t> at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vist</a:t>
            </a:r>
            <a:endParaRPr lang="en-US" dirty="0" smtClean="0"/>
          </a:p>
          <a:p>
            <a:r>
              <a:rPr lang="en-US" dirty="0" smtClean="0"/>
              <a:t>MVC finder de </a:t>
            </a:r>
            <a:r>
              <a:rPr lang="en-US" dirty="0" err="1" smtClean="0"/>
              <a:t>krævede</a:t>
            </a:r>
            <a:r>
              <a:rPr lang="en-US" dirty="0" smtClean="0"/>
              <a:t> HTML </a:t>
            </a:r>
            <a:r>
              <a:rPr lang="en-US" dirty="0" err="1" smtClean="0"/>
              <a:t>elementer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8" y="3067844"/>
            <a:ext cx="6153150" cy="7143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88" y="4078865"/>
            <a:ext cx="6153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Metadata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kan</a:t>
            </a:r>
            <a:r>
              <a:rPr lang="en-US" dirty="0" smtClean="0"/>
              <a:t> lave sine </a:t>
            </a:r>
            <a:r>
              <a:rPr lang="en-US" dirty="0" err="1" smtClean="0"/>
              <a:t>egne</a:t>
            </a:r>
            <a:r>
              <a:rPr lang="en-US" dirty="0" smtClean="0"/>
              <a:t> Helper Methods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6" y="3824288"/>
            <a:ext cx="2781300" cy="23526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4" y="2975769"/>
            <a:ext cx="2847975" cy="145732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71" y="4534297"/>
            <a:ext cx="3028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HTML Helpers in Views</vt:lpstr>
      <vt:lpstr>HTML helpers</vt:lpstr>
      <vt:lpstr>Form Helper Methods</vt:lpstr>
      <vt:lpstr>Input HTML Helpers</vt:lpstr>
      <vt:lpstr>Strongly Typed Input HTML Helpers</vt:lpstr>
      <vt:lpstr>SelectListItem and Lists for dropdown lists</vt:lpstr>
      <vt:lpstr>Templated Helper Methods</vt:lpstr>
      <vt:lpstr>Model Metadata</vt:lpstr>
      <vt:lpstr>Custom Helpers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Helpers in Views</dc:title>
  <dc:creator>Jesper Purup</dc:creator>
  <cp:lastModifiedBy>Jesper Purup</cp:lastModifiedBy>
  <cp:revision>6</cp:revision>
  <dcterms:created xsi:type="dcterms:W3CDTF">2015-12-16T09:31:29Z</dcterms:created>
  <dcterms:modified xsi:type="dcterms:W3CDTF">2015-12-16T11:31:49Z</dcterms:modified>
</cp:coreProperties>
</file>