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3" r:id="rId5"/>
    <p:sldId id="265" r:id="rId6"/>
    <p:sldId id="258" r:id="rId7"/>
    <p:sldId id="259" r:id="rId8"/>
    <p:sldId id="264" r:id="rId9"/>
    <p:sldId id="262" r:id="rId10"/>
    <p:sldId id="260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>
        <p:scale>
          <a:sx n="65" d="100"/>
          <a:sy n="65" d="100"/>
        </p:scale>
        <p:origin x="300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72128-39BF-B04D-B890-5A6BCB795BB6}" type="datetimeFigureOut">
              <a:rPr lang="da-DK" smtClean="0"/>
              <a:t>16/12/15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A4F55-5F2F-B640-97A4-9E53CF195F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093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Hele tanken bag er at men genbruger koden man allerede har skrevet. (Fungere a la </a:t>
            </a:r>
            <a:r>
              <a:rPr lang="da-DK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da-DK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</a:t>
            </a:r>
            <a:r>
              <a:rPr lang="da-DK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4F55-5F2F-B640-97A4-9E53CF195FE5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244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da-D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da-D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del af</a:t>
            </a:r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master fil hvor man igen placere elementer. Man bruger </a:t>
            </a:r>
            <a:r>
              <a:rPr lang="da-D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</a:t>
            </a:r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hvis man skal have andet indhold en på layout. 2 </a:t>
            </a:r>
            <a:r>
              <a:rPr lang="da-D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formål</a:t>
            </a:r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differencerne indhold og bedre at kunne placere indhold 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4F55-5F2F-B640-97A4-9E53CF195FE5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50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da-D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da-D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bliver brugt </a:t>
            </a:r>
            <a:r>
              <a:rPr lang="da-D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når</a:t>
            </a:r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er et element som skal vises flere gange eller at der er behov for at placere det i en separat.</a:t>
            </a:r>
            <a:b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Bruges til en </a:t>
            </a:r>
            <a:r>
              <a:rPr lang="da-D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menubar</a:t>
            </a:r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nav, header, </a:t>
            </a:r>
            <a:r>
              <a:rPr lang="da-D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 la PHP </a:t>
            </a:r>
            <a:r>
              <a:rPr lang="da-D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Kan kaldes fra alle </a:t>
            </a:r>
            <a:r>
              <a:rPr lang="da-D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4F55-5F2F-B640-97A4-9E53CF195FE5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5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4F55-5F2F-B640-97A4-9E53CF195FE5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16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CE5-A6F9-2F40-9417-32E606B5A6C4}" type="datetimeFigureOut">
              <a:rPr lang="da-DK" smtClean="0"/>
              <a:t>16/12/15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337-AE13-1D49-9197-908D249F6F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749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CE5-A6F9-2F40-9417-32E606B5A6C4}" type="datetimeFigureOut">
              <a:rPr lang="da-DK" smtClean="0"/>
              <a:t>16/12/15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337-AE13-1D49-9197-908D249F6F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915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CE5-A6F9-2F40-9417-32E606B5A6C4}" type="datetimeFigureOut">
              <a:rPr lang="da-DK" smtClean="0"/>
              <a:t>16/12/15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337-AE13-1D49-9197-908D249F6F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59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CE5-A6F9-2F40-9417-32E606B5A6C4}" type="datetimeFigureOut">
              <a:rPr lang="da-DK" smtClean="0"/>
              <a:t>16/12/15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337-AE13-1D49-9197-908D249F6F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129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CE5-A6F9-2F40-9417-32E606B5A6C4}" type="datetimeFigureOut">
              <a:rPr lang="da-DK" smtClean="0"/>
              <a:t>16/12/15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337-AE13-1D49-9197-908D249F6F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838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CE5-A6F9-2F40-9417-32E606B5A6C4}" type="datetimeFigureOut">
              <a:rPr lang="da-DK" smtClean="0"/>
              <a:t>16/12/15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337-AE13-1D49-9197-908D249F6F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992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CE5-A6F9-2F40-9417-32E606B5A6C4}" type="datetimeFigureOut">
              <a:rPr lang="da-DK" smtClean="0"/>
              <a:t>16/12/15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337-AE13-1D49-9197-908D249F6F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396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CE5-A6F9-2F40-9417-32E606B5A6C4}" type="datetimeFigureOut">
              <a:rPr lang="da-DK" smtClean="0"/>
              <a:t>16/12/15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337-AE13-1D49-9197-908D249F6F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292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CE5-A6F9-2F40-9417-32E606B5A6C4}" type="datetimeFigureOut">
              <a:rPr lang="da-DK" smtClean="0"/>
              <a:t>16/12/15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337-AE13-1D49-9197-908D249F6F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909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CE5-A6F9-2F40-9417-32E606B5A6C4}" type="datetimeFigureOut">
              <a:rPr lang="da-DK" smtClean="0"/>
              <a:t>16/12/15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337-AE13-1D49-9197-908D249F6F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981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Træk billede til pladsholder, eller klik på symbol for at tilføje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CE5-A6F9-2F40-9417-32E606B5A6C4}" type="datetimeFigureOut">
              <a:rPr lang="da-DK" smtClean="0"/>
              <a:t>16/12/15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D337-AE13-1D49-9197-908D249F6F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193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2CE5-A6F9-2F40-9417-32E606B5A6C4}" type="datetimeFigureOut">
              <a:rPr lang="da-DK" smtClean="0"/>
              <a:t>16/12/15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D337-AE13-1D49-9197-908D249F6F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395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User Interfaces with </a:t>
            </a:r>
            <a:r>
              <a:rPr lang="da-DK" dirty="0"/>
              <a:t>ASP.NET MVC </a:t>
            </a:r>
            <a:r>
              <a:rPr lang="da-DK" dirty="0"/>
              <a:t/>
            </a:r>
            <a:br>
              <a:rPr lang="da-DK" dirty="0"/>
            </a:b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Layout files, </a:t>
            </a:r>
            <a:r>
              <a:rPr lang="da-DK" dirty="0" err="1"/>
              <a:t>Views</a:t>
            </a:r>
            <a:r>
              <a:rPr lang="da-DK" dirty="0"/>
              <a:t>, 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Views</a:t>
            </a:r>
            <a:r>
              <a:rPr lang="da-DK" dirty="0"/>
              <a:t>, Child </a:t>
            </a:r>
            <a:r>
              <a:rPr lang="da-DK" dirty="0" smtClean="0"/>
              <a:t>Actions, </a:t>
            </a:r>
            <a:r>
              <a:rPr lang="da-DK" dirty="0" err="1"/>
              <a:t>S</a:t>
            </a:r>
            <a:r>
              <a:rPr lang="da-DK" dirty="0" err="1" smtClean="0"/>
              <a:t>ections</a:t>
            </a:r>
            <a:r>
              <a:rPr lang="da-DK" dirty="0" smtClean="0"/>
              <a:t>, </a:t>
            </a:r>
            <a:r>
              <a:rPr lang="da-DK" dirty="0" err="1"/>
              <a:t>A</a:t>
            </a:r>
            <a:r>
              <a:rPr lang="da-DK" dirty="0" err="1" smtClean="0"/>
              <a:t>rea</a:t>
            </a:r>
            <a:r>
              <a:rPr lang="da-DK" dirty="0" smtClean="0"/>
              <a:t> 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63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Child actions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Child actions er til action hvad 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views</a:t>
            </a:r>
            <a:r>
              <a:rPr lang="da-DK" dirty="0"/>
              <a:t> er til </a:t>
            </a:r>
            <a:r>
              <a:rPr lang="da-DK" dirty="0" err="1"/>
              <a:t>views</a:t>
            </a:r>
            <a:endParaRPr lang="da-DK" dirty="0"/>
          </a:p>
          <a:p>
            <a:r>
              <a:rPr lang="da-DK" dirty="0"/>
              <a:t>S</a:t>
            </a:r>
            <a:r>
              <a:rPr lang="da-DK" dirty="0" smtClean="0"/>
              <a:t>å </a:t>
            </a:r>
            <a:r>
              <a:rPr lang="da-DK" dirty="0"/>
              <a:t>fragmenter af kode, som du vil bruge i flere controller action </a:t>
            </a:r>
            <a:r>
              <a:rPr lang="da-DK" dirty="0" err="1"/>
              <a:t>methods</a:t>
            </a:r>
            <a:endParaRPr lang="da-DK" dirty="0"/>
          </a:p>
          <a:p>
            <a:r>
              <a:rPr lang="da-DK" dirty="0" smtClean="0"/>
              <a:t>For </a:t>
            </a:r>
            <a:r>
              <a:rPr lang="da-DK" dirty="0"/>
              <a:t>at vise data genereret af </a:t>
            </a:r>
            <a:r>
              <a:rPr lang="da-DK" dirty="0" err="1"/>
              <a:t>child</a:t>
            </a:r>
            <a:r>
              <a:rPr lang="da-DK" dirty="0"/>
              <a:t> action skal 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view</a:t>
            </a:r>
            <a:r>
              <a:rPr lang="da-DK" dirty="0"/>
              <a:t> bruges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95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Child actions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" y="1104611"/>
            <a:ext cx="7792278" cy="2806954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3717806"/>
            <a:ext cx="6997148" cy="33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Child actions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5609"/>
            <a:ext cx="9144000" cy="39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Area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Area</a:t>
            </a:r>
            <a:r>
              <a:rPr lang="da-DK" dirty="0" smtClean="0"/>
              <a:t> er en god </a:t>
            </a:r>
            <a:r>
              <a:rPr lang="da-DK" dirty="0"/>
              <a:t>måde at separere forskellige dele af et </a:t>
            </a:r>
            <a:r>
              <a:rPr lang="da-DK" dirty="0" smtClean="0"/>
              <a:t>website.</a:t>
            </a:r>
            <a:endParaRPr lang="da-DK" dirty="0"/>
          </a:p>
          <a:p>
            <a:r>
              <a:rPr lang="da-DK" dirty="0" smtClean="0"/>
              <a:t>Et </a:t>
            </a:r>
            <a:r>
              <a:rPr lang="da-DK" dirty="0" err="1"/>
              <a:t>Area</a:t>
            </a:r>
            <a:r>
              <a:rPr lang="da-DK" dirty="0"/>
              <a:t> indeholder de vigtigste mapper, der er i hovedmappen, så en Controller-mappe, en </a:t>
            </a:r>
            <a:r>
              <a:rPr lang="da-DK" dirty="0" err="1"/>
              <a:t>View</a:t>
            </a:r>
            <a:r>
              <a:rPr lang="da-DK" dirty="0"/>
              <a:t>-mappe og en Models-mappe. </a:t>
            </a:r>
            <a:endParaRPr lang="da-DK" dirty="0" smtClean="0"/>
          </a:p>
          <a:p>
            <a:r>
              <a:rPr lang="da-DK" dirty="0" smtClean="0"/>
              <a:t>Dvs. </a:t>
            </a:r>
            <a:r>
              <a:rPr lang="da-DK" dirty="0"/>
              <a:t>at man kan lave andre Actions og dertilhørende </a:t>
            </a:r>
            <a:r>
              <a:rPr lang="da-DK" dirty="0" err="1"/>
              <a:t>Views</a:t>
            </a:r>
            <a:r>
              <a:rPr lang="da-DK" dirty="0"/>
              <a:t> fra Models, som er uafhængig af ”hovedfilen”. 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860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Layout files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248"/>
            <a:ext cx="9144000" cy="48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Layout files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63204"/>
            <a:ext cx="566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Hvor og hvordan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314"/>
            <a:ext cx="9144000" cy="3902012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944217" y="1597100"/>
            <a:ext cx="7563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a-DK" dirty="0" smtClean="0"/>
              <a:t>Ligger normalt i </a:t>
            </a:r>
            <a:r>
              <a:rPr lang="da-DK" dirty="0" err="1" smtClean="0"/>
              <a:t>shared</a:t>
            </a:r>
            <a:endParaRPr lang="da-DK" dirty="0"/>
          </a:p>
          <a:p>
            <a:pPr marL="285750" indent="-285750">
              <a:buFont typeface="Arial" charset="0"/>
              <a:buChar char="•"/>
            </a:pPr>
            <a:r>
              <a:rPr lang="da-DK" dirty="0" smtClean="0"/>
              <a:t>Skal defineres i </a:t>
            </a:r>
            <a:r>
              <a:rPr lang="da-DK" dirty="0" err="1" smtClean="0"/>
              <a:t>view</a:t>
            </a:r>
            <a:r>
              <a:rPr lang="da-DK" dirty="0" smtClean="0"/>
              <a:t> filen men hvis ikke defineret falder </a:t>
            </a:r>
            <a:r>
              <a:rPr lang="da-DK" dirty="0" err="1" smtClean="0"/>
              <a:t>asp.net</a:t>
            </a:r>
            <a:r>
              <a:rPr lang="da-DK" dirty="0" smtClean="0"/>
              <a:t> tilbage til _</a:t>
            </a:r>
            <a:r>
              <a:rPr lang="da-DK" dirty="0" err="1" smtClean="0"/>
              <a:t>Viewstart</a:t>
            </a:r>
            <a:r>
              <a:rPr lang="da-DK" dirty="0" smtClean="0"/>
              <a:t>.</a:t>
            </a:r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30" y="2332987"/>
            <a:ext cx="5816601" cy="7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Sections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Sections</a:t>
            </a:r>
            <a:r>
              <a:rPr lang="da-DK" dirty="0"/>
              <a:t> bruges til nogle sider. Eks en undernav som kun bruges på enkelte </a:t>
            </a:r>
            <a:r>
              <a:rPr lang="da-DK" dirty="0" smtClean="0"/>
              <a:t>sider</a:t>
            </a:r>
          </a:p>
          <a:p>
            <a:r>
              <a:rPr lang="da-DK" dirty="0" smtClean="0"/>
              <a:t>Som </a:t>
            </a:r>
            <a:r>
              <a:rPr lang="da-DK" dirty="0"/>
              <a:t>man ville bruge </a:t>
            </a:r>
            <a:r>
              <a:rPr lang="da-DK" dirty="0" err="1"/>
              <a:t>includes</a:t>
            </a:r>
            <a:r>
              <a:rPr lang="da-DK" dirty="0"/>
              <a:t> i </a:t>
            </a:r>
            <a:r>
              <a:rPr lang="da-DK" dirty="0" err="1"/>
              <a:t>php</a:t>
            </a:r>
            <a:r>
              <a:rPr lang="da-DK" dirty="0"/>
              <a:t>. Eller som en master </a:t>
            </a:r>
            <a:r>
              <a:rPr lang="da-DK" dirty="0" err="1"/>
              <a:t>php</a:t>
            </a:r>
            <a:r>
              <a:rPr lang="da-DK" dirty="0"/>
              <a:t> side med </a:t>
            </a:r>
            <a:r>
              <a:rPr lang="da-DK" dirty="0" err="1"/>
              <a:t>includes</a:t>
            </a:r>
            <a:r>
              <a:rPr lang="da-DK" dirty="0"/>
              <a:t> (menu </a:t>
            </a:r>
            <a:r>
              <a:rPr lang="da-DK" dirty="0" err="1"/>
              <a:t>include</a:t>
            </a:r>
            <a:r>
              <a:rPr lang="da-DK" dirty="0"/>
              <a:t>, </a:t>
            </a:r>
            <a:r>
              <a:rPr lang="da-DK" dirty="0" err="1"/>
              <a:t>footer</a:t>
            </a:r>
            <a:r>
              <a:rPr lang="da-DK" dirty="0"/>
              <a:t> </a:t>
            </a:r>
            <a:r>
              <a:rPr lang="da-DK" dirty="0" err="1"/>
              <a:t>include</a:t>
            </a:r>
            <a:r>
              <a:rPr lang="da-DK" dirty="0"/>
              <a:t>,) genbrug af </a:t>
            </a:r>
            <a:r>
              <a:rPr lang="da-DK" dirty="0" err="1"/>
              <a:t>content</a:t>
            </a:r>
            <a:r>
              <a:rPr lang="da-DK" dirty="0"/>
              <a:t> på flere sider. </a:t>
            </a:r>
            <a:endParaRPr lang="da-DK" dirty="0" smtClean="0"/>
          </a:p>
          <a:p>
            <a:r>
              <a:rPr lang="da-DK" dirty="0" smtClean="0"/>
              <a:t>Ajax </a:t>
            </a:r>
            <a:r>
              <a:rPr lang="da-DK" dirty="0"/>
              <a:t>fungere </a:t>
            </a:r>
            <a:r>
              <a:rPr lang="da-DK" dirty="0" err="1"/>
              <a:t>ogsa</a:t>
            </a:r>
            <a:r>
              <a:rPr lang="da-DK" dirty="0"/>
              <a:t>̊ på den </a:t>
            </a:r>
            <a:r>
              <a:rPr lang="da-DK" dirty="0" err="1"/>
              <a:t>måde</a:t>
            </a:r>
            <a:r>
              <a:rPr lang="da-DK" dirty="0"/>
              <a:t> </a:t>
            </a:r>
            <a:r>
              <a:rPr lang="da-DK" dirty="0" smtClean="0"/>
              <a:t>bare </a:t>
            </a:r>
            <a:r>
              <a:rPr lang="da-DK" dirty="0"/>
              <a:t>med </a:t>
            </a:r>
            <a:r>
              <a:rPr lang="da-DK" dirty="0" err="1"/>
              <a:t>content</a:t>
            </a:r>
            <a:r>
              <a:rPr lang="da-DK" dirty="0"/>
              <a:t>. 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488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Views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>
            <a:normAutofit fontScale="85000" lnSpcReduction="20000"/>
          </a:bodyPr>
          <a:lstStyle/>
          <a:p>
            <a:r>
              <a:rPr lang="da-DK" i="1" dirty="0" err="1"/>
              <a:t>Views</a:t>
            </a:r>
            <a:r>
              <a:rPr lang="da-DK" i="1" dirty="0"/>
              <a:t> er alt det vi gerne vil vise på vores sider. </a:t>
            </a:r>
            <a:endParaRPr lang="da-DK" dirty="0"/>
          </a:p>
          <a:p>
            <a:r>
              <a:rPr lang="da-DK" dirty="0" err="1"/>
              <a:t>Cshtml</a:t>
            </a:r>
            <a:r>
              <a:rPr lang="da-DK" dirty="0"/>
              <a:t> indeholder: html, </a:t>
            </a:r>
            <a:r>
              <a:rPr lang="da-DK" dirty="0" err="1"/>
              <a:t>Razor</a:t>
            </a:r>
            <a:r>
              <a:rPr lang="da-DK" dirty="0"/>
              <a:t> (Konvention for kald af c#), css, </a:t>
            </a:r>
            <a:r>
              <a:rPr lang="da-DK" dirty="0" err="1"/>
              <a:t>js</a:t>
            </a:r>
            <a:r>
              <a:rPr lang="da-DK" dirty="0"/>
              <a:t> og C#. </a:t>
            </a:r>
            <a:endParaRPr lang="da-DK" dirty="0" smtClean="0"/>
          </a:p>
          <a:p>
            <a:r>
              <a:rPr lang="da-DK" dirty="0" smtClean="0"/>
              <a:t>Shared</a:t>
            </a:r>
            <a:r>
              <a:rPr lang="da-DK" dirty="0"/>
              <a:t>/_</a:t>
            </a:r>
            <a:r>
              <a:rPr lang="da-DK" dirty="0" err="1" smtClean="0"/>
              <a:t>layout.cshtml</a:t>
            </a:r>
            <a:r>
              <a:rPr lang="da-DK" dirty="0" smtClean="0"/>
              <a:t> </a:t>
            </a:r>
            <a:r>
              <a:rPr lang="da-DK" dirty="0"/>
              <a:t>e</a:t>
            </a:r>
            <a:r>
              <a:rPr lang="da-DK" dirty="0" smtClean="0"/>
              <a:t>r </a:t>
            </a:r>
            <a:r>
              <a:rPr lang="da-DK" dirty="0"/>
              <a:t>den hovedfil som bliver delt mellem flere </a:t>
            </a:r>
            <a:r>
              <a:rPr lang="da-DK" dirty="0" err="1"/>
              <a:t>views</a:t>
            </a:r>
            <a:r>
              <a:rPr lang="da-DK" dirty="0"/>
              <a:t>. </a:t>
            </a:r>
            <a:endParaRPr lang="da-DK" dirty="0" smtClean="0"/>
          </a:p>
          <a:p>
            <a:r>
              <a:rPr lang="da-DK" dirty="0" smtClean="0"/>
              <a:t>Man </a:t>
            </a:r>
            <a:r>
              <a:rPr lang="da-DK" dirty="0"/>
              <a:t>genbruger ”hovedkoden” og tilføjer </a:t>
            </a:r>
            <a:r>
              <a:rPr lang="da-DK" dirty="0" err="1"/>
              <a:t>views</a:t>
            </a:r>
            <a:r>
              <a:rPr lang="da-DK" dirty="0"/>
              <a:t> for at skabe undersider. </a:t>
            </a:r>
            <a:endParaRPr lang="da-DK" dirty="0" smtClean="0"/>
          </a:p>
          <a:p>
            <a:r>
              <a:rPr lang="da-DK" dirty="0" smtClean="0"/>
              <a:t>Layout </a:t>
            </a:r>
            <a:r>
              <a:rPr lang="da-DK" dirty="0"/>
              <a:t>filen er opbygget af html og har c# inputs for at kunne vise </a:t>
            </a:r>
            <a:r>
              <a:rPr lang="da-DK" dirty="0" err="1"/>
              <a:t>views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Naming</a:t>
            </a:r>
            <a:r>
              <a:rPr lang="da-DK" dirty="0" smtClean="0"/>
              <a:t> </a:t>
            </a:r>
            <a:r>
              <a:rPr lang="da-DK" dirty="0" err="1"/>
              <a:t>conventions</a:t>
            </a:r>
            <a:r>
              <a:rPr lang="da-DK" dirty="0"/>
              <a:t> betyder at man giver samme navne til elementerne MVC </a:t>
            </a:r>
            <a:r>
              <a:rPr lang="da-DK" dirty="0" err="1"/>
              <a:t>sa</a:t>
            </a:r>
            <a:r>
              <a:rPr lang="da-DK" dirty="0"/>
              <a:t>̊ programmet selv kan sætte dem sammen. 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84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Partial</a:t>
            </a:r>
            <a:r>
              <a:rPr lang="da-DK" dirty="0" smtClean="0"/>
              <a:t> </a:t>
            </a:r>
            <a:r>
              <a:rPr lang="da-DK" dirty="0" err="1" smtClean="0"/>
              <a:t>views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Fragtmenter af </a:t>
            </a:r>
            <a:r>
              <a:rPr lang="da-DK" dirty="0" err="1"/>
              <a:t>markup</a:t>
            </a:r>
            <a:r>
              <a:rPr lang="da-DK" dirty="0"/>
              <a:t> og data som skal bruges flere gange</a:t>
            </a:r>
          </a:p>
          <a:p>
            <a:r>
              <a:rPr lang="da-DK" dirty="0" smtClean="0"/>
              <a:t>Lægges </a:t>
            </a:r>
            <a:r>
              <a:rPr lang="da-DK" dirty="0"/>
              <a:t>ind i en </a:t>
            </a:r>
            <a:r>
              <a:rPr lang="da-DK" dirty="0" err="1"/>
              <a:t>view</a:t>
            </a:r>
            <a:r>
              <a:rPr lang="da-DK" dirty="0"/>
              <a:t>-mappe (f.eks. </a:t>
            </a:r>
            <a:r>
              <a:rPr lang="da-DK" dirty="0" err="1"/>
              <a:t>views</a:t>
            </a:r>
            <a:r>
              <a:rPr lang="da-DK" dirty="0"/>
              <a:t>/</a:t>
            </a:r>
            <a:r>
              <a:rPr lang="da-DK" dirty="0" err="1"/>
              <a:t>controllernamefolder</a:t>
            </a:r>
            <a:r>
              <a:rPr lang="da-DK" dirty="0"/>
              <a:t>) eller i </a:t>
            </a:r>
            <a:r>
              <a:rPr lang="da-DK" dirty="0" err="1"/>
              <a:t>shared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4098132"/>
            <a:ext cx="7810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Strongly</a:t>
            </a:r>
            <a:r>
              <a:rPr lang="da-DK" dirty="0" smtClean="0"/>
              <a:t> </a:t>
            </a:r>
            <a:r>
              <a:rPr lang="da-DK" dirty="0" err="1" smtClean="0"/>
              <a:t>typed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Et </a:t>
            </a:r>
            <a:r>
              <a:rPr lang="da-DK" dirty="0" err="1"/>
              <a:t>strongly</a:t>
            </a:r>
            <a:r>
              <a:rPr lang="da-DK" dirty="0"/>
              <a:t> </a:t>
            </a:r>
            <a:r>
              <a:rPr lang="da-DK" dirty="0" err="1"/>
              <a:t>typed</a:t>
            </a:r>
            <a:r>
              <a:rPr lang="da-DK" dirty="0"/>
              <a:t> </a:t>
            </a:r>
            <a:r>
              <a:rPr lang="da-DK" dirty="0" err="1"/>
              <a:t>view</a:t>
            </a:r>
            <a:r>
              <a:rPr lang="da-DK" dirty="0"/>
              <a:t> betyder at </a:t>
            </a:r>
            <a:r>
              <a:rPr lang="da-DK" dirty="0" smtClean="0"/>
              <a:t>den har en </a:t>
            </a:r>
            <a:r>
              <a:rPr lang="da-DK" dirty="0" err="1"/>
              <a:t>ViewModel</a:t>
            </a:r>
            <a:r>
              <a:rPr lang="da-DK" dirty="0"/>
              <a:t>, som </a:t>
            </a:r>
            <a:r>
              <a:rPr lang="da-DK" dirty="0" smtClean="0"/>
              <a:t>controlleren overfører til den (http </a:t>
            </a:r>
            <a:r>
              <a:rPr lang="da-DK" dirty="0" err="1" smtClean="0"/>
              <a:t>request</a:t>
            </a:r>
            <a:r>
              <a:rPr lang="da-DK" dirty="0" smtClean="0"/>
              <a:t>)</a:t>
            </a:r>
            <a:endParaRPr lang="da-DK" dirty="0"/>
          </a:p>
          <a:p>
            <a:r>
              <a:rPr lang="da-DK" dirty="0" smtClean="0"/>
              <a:t>Elementer </a:t>
            </a:r>
            <a:r>
              <a:rPr lang="da-DK" dirty="0"/>
              <a:t>i det </a:t>
            </a:r>
            <a:r>
              <a:rPr lang="da-DK" dirty="0" err="1"/>
              <a:t>view</a:t>
            </a:r>
            <a:r>
              <a:rPr lang="da-DK" dirty="0"/>
              <a:t> kan bruge </a:t>
            </a:r>
            <a:r>
              <a:rPr lang="da-DK" dirty="0" err="1"/>
              <a:t>ViewModel</a:t>
            </a:r>
            <a:r>
              <a:rPr lang="da-DK" dirty="0"/>
              <a:t> properties</a:t>
            </a:r>
          </a:p>
          <a:p>
            <a:r>
              <a:rPr lang="da-DK" dirty="0" err="1" smtClean="0"/>
              <a:t>Strongly</a:t>
            </a:r>
            <a:r>
              <a:rPr lang="da-DK" dirty="0" smtClean="0"/>
              <a:t> </a:t>
            </a:r>
            <a:r>
              <a:rPr lang="da-DK" dirty="0" err="1"/>
              <a:t>Typed</a:t>
            </a:r>
            <a:r>
              <a:rPr lang="da-DK" dirty="0"/>
              <a:t> </a:t>
            </a:r>
            <a:r>
              <a:rPr lang="da-DK" dirty="0" err="1"/>
              <a:t>partial</a:t>
            </a:r>
            <a:r>
              <a:rPr lang="da-DK" dirty="0"/>
              <a:t> betyder at fragmentet skal bruge data fra denne </a:t>
            </a:r>
            <a:r>
              <a:rPr lang="da-DK" dirty="0" err="1"/>
              <a:t>ViewModel</a:t>
            </a:r>
            <a:r>
              <a:rPr lang="da-DK" dirty="0"/>
              <a:t> så derfor skal du forbinde den til det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54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Strongly</a:t>
            </a:r>
            <a:r>
              <a:rPr lang="da-DK" dirty="0" smtClean="0"/>
              <a:t> </a:t>
            </a:r>
            <a:r>
              <a:rPr lang="da-DK" dirty="0" err="1" smtClean="0"/>
              <a:t>typed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6" y="1600200"/>
            <a:ext cx="8043488" cy="4525963"/>
          </a:xfrm>
        </p:spPr>
      </p:pic>
    </p:spTree>
    <p:extLst>
      <p:ext uri="{BB962C8B-B14F-4D97-AF65-F5344CB8AC3E}">
        <p14:creationId xmlns:p14="http://schemas.microsoft.com/office/powerpoint/2010/main" val="13079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Standardtema</Template>
  <TotalTime>106</TotalTime>
  <Words>474</Words>
  <Application>Microsoft Macintosh PowerPoint</Application>
  <PresentationFormat>Skærmshow (4:3)</PresentationFormat>
  <Paragraphs>43</Paragraphs>
  <Slides>13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6" baseType="lpstr">
      <vt:lpstr>Calibri</vt:lpstr>
      <vt:lpstr>Arial</vt:lpstr>
      <vt:lpstr>Standardtema</vt:lpstr>
      <vt:lpstr>User Interfaces with ASP.NET MVC  </vt:lpstr>
      <vt:lpstr>Layout files</vt:lpstr>
      <vt:lpstr>Layout files</vt:lpstr>
      <vt:lpstr>Hvor og hvordan</vt:lpstr>
      <vt:lpstr>Sections</vt:lpstr>
      <vt:lpstr>Views</vt:lpstr>
      <vt:lpstr>Partial views</vt:lpstr>
      <vt:lpstr>Strongly typed</vt:lpstr>
      <vt:lpstr>Strongly typed</vt:lpstr>
      <vt:lpstr>Child actions</vt:lpstr>
      <vt:lpstr>Child actions</vt:lpstr>
      <vt:lpstr>Child actions</vt:lpstr>
      <vt:lpstr>Area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Interfaces with ASP.NET MVC  </dc:title>
  <dc:creator>Kathrine Mosgaard Nielsen (EAAKANIE33)</dc:creator>
  <cp:lastModifiedBy>Kathrine Mosgaard Nielsen (EAAKANIE33)</cp:lastModifiedBy>
  <cp:revision>10</cp:revision>
  <dcterms:created xsi:type="dcterms:W3CDTF">2015-12-16T09:17:14Z</dcterms:created>
  <dcterms:modified xsi:type="dcterms:W3CDTF">2015-12-16T11:03:18Z</dcterms:modified>
</cp:coreProperties>
</file>