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5833"/>
  </p:normalViewPr>
  <p:slideViewPr>
    <p:cSldViewPr snapToGrid="0" snapToObjects="1">
      <p:cViewPr varScale="1">
        <p:scale>
          <a:sx n="144" d="100"/>
          <a:sy n="144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hyperlink" Target="https://monkeylearn.com/what-is-text-mining/" TargetMode="Externa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hyperlink" Target="https://monkeylearn.com/what-is-text-mining/" TargetMode="External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61388-2D14-4B4B-B555-EAAB26BBDF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0207E06-B49C-4827-AF66-01CA6B0BB200}">
      <dgm:prSet/>
      <dgm:spPr/>
      <dgm:t>
        <a:bodyPr/>
        <a:lstStyle/>
        <a:p>
          <a:r>
            <a:rPr lang="en-US" dirty="0"/>
            <a:t>The Yelp dataset we would be working on is primarily sourced from Kaggle.</a:t>
          </a:r>
        </a:p>
      </dgm:t>
    </dgm:pt>
    <dgm:pt modelId="{A804DDCC-87EC-47E5-8669-5F434036A672}" type="parTrans" cxnId="{AF76A934-E895-4703-8A22-D71D7FEF8732}">
      <dgm:prSet/>
      <dgm:spPr/>
      <dgm:t>
        <a:bodyPr/>
        <a:lstStyle/>
        <a:p>
          <a:endParaRPr lang="en-US"/>
        </a:p>
      </dgm:t>
    </dgm:pt>
    <dgm:pt modelId="{4FBC5E93-B7BD-4FF0-A7E2-B7C4AE6BB5F1}" type="sibTrans" cxnId="{AF76A934-E895-4703-8A22-D71D7FEF8732}">
      <dgm:prSet/>
      <dgm:spPr/>
      <dgm:t>
        <a:bodyPr/>
        <a:lstStyle/>
        <a:p>
          <a:endParaRPr lang="en-US"/>
        </a:p>
      </dgm:t>
    </dgm:pt>
    <dgm:pt modelId="{70664194-E924-4D29-92B8-46C63FFC3DFE}">
      <dgm:prSet/>
      <dgm:spPr/>
      <dgm:t>
        <a:bodyPr/>
        <a:lstStyle/>
        <a:p>
          <a:endParaRPr lang="en-US" b="0" i="0" u="none" dirty="0"/>
        </a:p>
        <a:p>
          <a:r>
            <a:rPr lang="en-US" b="0" i="0" u="none" dirty="0"/>
            <a:t>The Dataset contains data of total 5,200,000 user reviews, 174,000 businesses, and 11 Locations containing data relating to various business categories, and their rating</a:t>
          </a:r>
        </a:p>
        <a:p>
          <a:endParaRPr lang="en-US" dirty="0"/>
        </a:p>
      </dgm:t>
    </dgm:pt>
    <dgm:pt modelId="{8C0A10D4-2869-4D33-AF5D-73293683757C}" type="parTrans" cxnId="{198C07AA-AB11-49C0-B8D6-8FC5A2531187}">
      <dgm:prSet/>
      <dgm:spPr/>
      <dgm:t>
        <a:bodyPr/>
        <a:lstStyle/>
        <a:p>
          <a:endParaRPr lang="en-US"/>
        </a:p>
      </dgm:t>
    </dgm:pt>
    <dgm:pt modelId="{7A36BDCA-F5E9-4AA5-BECF-3F977A28B8B6}" type="sibTrans" cxnId="{198C07AA-AB11-49C0-B8D6-8FC5A2531187}">
      <dgm:prSet/>
      <dgm:spPr/>
      <dgm:t>
        <a:bodyPr/>
        <a:lstStyle/>
        <a:p>
          <a:endParaRPr lang="en-US"/>
        </a:p>
      </dgm:t>
    </dgm:pt>
    <dgm:pt modelId="{FE43720F-9E35-4F33-B166-93C52729B27D}">
      <dgm:prSet/>
      <dgm:spPr/>
      <dgm:t>
        <a:bodyPr/>
        <a:lstStyle/>
        <a:p>
          <a:r>
            <a:rPr lang="en-US" dirty="0"/>
            <a:t>It consists of separate tables pertaining to each of the categories some of them are such as Business, Check in, Tip, Review etc.</a:t>
          </a:r>
        </a:p>
      </dgm:t>
    </dgm:pt>
    <dgm:pt modelId="{0651BC0D-CD5D-44A6-872F-7F8D7AD9BEA6}" type="parTrans" cxnId="{5EEE4E66-1B58-43A8-B492-B5D6C1DAF920}">
      <dgm:prSet/>
      <dgm:spPr/>
      <dgm:t>
        <a:bodyPr/>
        <a:lstStyle/>
        <a:p>
          <a:endParaRPr lang="en-US"/>
        </a:p>
      </dgm:t>
    </dgm:pt>
    <dgm:pt modelId="{C9D129D8-F6F5-45F3-AEB3-60867B9DB6BC}" type="sibTrans" cxnId="{5EEE4E66-1B58-43A8-B492-B5D6C1DAF920}">
      <dgm:prSet/>
      <dgm:spPr/>
      <dgm:t>
        <a:bodyPr/>
        <a:lstStyle/>
        <a:p>
          <a:endParaRPr lang="en-US"/>
        </a:p>
      </dgm:t>
    </dgm:pt>
    <dgm:pt modelId="{5640EBD1-8C5B-4625-BECE-D08A2FC620D9}">
      <dgm:prSet/>
      <dgm:spPr/>
      <dgm:t>
        <a:bodyPr/>
        <a:lstStyle/>
        <a:p>
          <a:r>
            <a:rPr lang="en-US" dirty="0"/>
            <a:t>Each of these data files has been saved in JSON format and based on the requirement each of these individual files will be merged to conduct further Data Analysis.</a:t>
          </a:r>
        </a:p>
      </dgm:t>
    </dgm:pt>
    <dgm:pt modelId="{5EBB17F7-A478-45BF-92D0-1618D0B6FE3D}" type="parTrans" cxnId="{78DA771E-D8FD-440A-A79E-1BBD989B7292}">
      <dgm:prSet/>
      <dgm:spPr/>
      <dgm:t>
        <a:bodyPr/>
        <a:lstStyle/>
        <a:p>
          <a:endParaRPr lang="en-US"/>
        </a:p>
      </dgm:t>
    </dgm:pt>
    <dgm:pt modelId="{22B43DFB-5F3A-4593-BD87-C737B6306183}" type="sibTrans" cxnId="{78DA771E-D8FD-440A-A79E-1BBD989B7292}">
      <dgm:prSet/>
      <dgm:spPr/>
      <dgm:t>
        <a:bodyPr/>
        <a:lstStyle/>
        <a:p>
          <a:endParaRPr lang="en-US"/>
        </a:p>
      </dgm:t>
    </dgm:pt>
    <dgm:pt modelId="{9350D2ED-EA45-4ED9-BF89-52F4EBBB794C}" type="pres">
      <dgm:prSet presAssocID="{C2A61388-2D14-4B4B-B555-EAAB26BBDF46}" presName="root" presStyleCnt="0">
        <dgm:presLayoutVars>
          <dgm:dir/>
          <dgm:resizeHandles val="exact"/>
        </dgm:presLayoutVars>
      </dgm:prSet>
      <dgm:spPr/>
    </dgm:pt>
    <dgm:pt modelId="{7BF6094C-9016-40E3-9C5E-5D6D6EF8783A}" type="pres">
      <dgm:prSet presAssocID="{90207E06-B49C-4827-AF66-01CA6B0BB200}" presName="compNode" presStyleCnt="0"/>
      <dgm:spPr/>
    </dgm:pt>
    <dgm:pt modelId="{1672EF57-8B9C-4CDF-A2E4-AE27436D7DB0}" type="pres">
      <dgm:prSet presAssocID="{90207E06-B49C-4827-AF66-01CA6B0BB200}" presName="bgRect" presStyleLbl="bgShp" presStyleIdx="0" presStyleCnt="4"/>
      <dgm:spPr/>
    </dgm:pt>
    <dgm:pt modelId="{D67F9C6E-FD7C-4BEF-9924-8A029142692F}" type="pres">
      <dgm:prSet presAssocID="{90207E06-B49C-4827-AF66-01CA6B0BB2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D86842-700A-4512-B370-F64EBCBA7FB9}" type="pres">
      <dgm:prSet presAssocID="{90207E06-B49C-4827-AF66-01CA6B0BB200}" presName="spaceRect" presStyleCnt="0"/>
      <dgm:spPr/>
    </dgm:pt>
    <dgm:pt modelId="{47020B47-14A6-4956-9128-7C8F2C4F1EF5}" type="pres">
      <dgm:prSet presAssocID="{90207E06-B49C-4827-AF66-01CA6B0BB200}" presName="parTx" presStyleLbl="revTx" presStyleIdx="0" presStyleCnt="4">
        <dgm:presLayoutVars>
          <dgm:chMax val="0"/>
          <dgm:chPref val="0"/>
        </dgm:presLayoutVars>
      </dgm:prSet>
      <dgm:spPr/>
    </dgm:pt>
    <dgm:pt modelId="{7DD6FF31-34ED-484F-8851-5C340EA32073}" type="pres">
      <dgm:prSet presAssocID="{4FBC5E93-B7BD-4FF0-A7E2-B7C4AE6BB5F1}" presName="sibTrans" presStyleCnt="0"/>
      <dgm:spPr/>
    </dgm:pt>
    <dgm:pt modelId="{717200DC-EC5B-426C-9DD0-DCEF87C8D469}" type="pres">
      <dgm:prSet presAssocID="{70664194-E924-4D29-92B8-46C63FFC3DFE}" presName="compNode" presStyleCnt="0"/>
      <dgm:spPr/>
    </dgm:pt>
    <dgm:pt modelId="{77C09D43-E45E-464E-9E82-DE1BA7DE697C}" type="pres">
      <dgm:prSet presAssocID="{70664194-E924-4D29-92B8-46C63FFC3DFE}" presName="bgRect" presStyleLbl="bgShp" presStyleIdx="1" presStyleCnt="4"/>
      <dgm:spPr/>
    </dgm:pt>
    <dgm:pt modelId="{ABA7EA34-E6C8-418F-854E-1FF4B70C09B0}" type="pres">
      <dgm:prSet presAssocID="{70664194-E924-4D29-92B8-46C63FFC3D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65CB314-6E0F-47CD-AD6D-0FC4824400F9}" type="pres">
      <dgm:prSet presAssocID="{70664194-E924-4D29-92B8-46C63FFC3DFE}" presName="spaceRect" presStyleCnt="0"/>
      <dgm:spPr/>
    </dgm:pt>
    <dgm:pt modelId="{8A70F706-9A4C-4E88-96AA-236A9716E09A}" type="pres">
      <dgm:prSet presAssocID="{70664194-E924-4D29-92B8-46C63FFC3DFE}" presName="parTx" presStyleLbl="revTx" presStyleIdx="1" presStyleCnt="4">
        <dgm:presLayoutVars>
          <dgm:chMax val="0"/>
          <dgm:chPref val="0"/>
        </dgm:presLayoutVars>
      </dgm:prSet>
      <dgm:spPr/>
    </dgm:pt>
    <dgm:pt modelId="{6C9199B9-3C3E-43C1-852C-CF1ABAF22789}" type="pres">
      <dgm:prSet presAssocID="{7A36BDCA-F5E9-4AA5-BECF-3F977A28B8B6}" presName="sibTrans" presStyleCnt="0"/>
      <dgm:spPr/>
    </dgm:pt>
    <dgm:pt modelId="{24C063F3-0CF8-47AD-BDD9-8E103C490257}" type="pres">
      <dgm:prSet presAssocID="{FE43720F-9E35-4F33-B166-93C52729B27D}" presName="compNode" presStyleCnt="0"/>
      <dgm:spPr/>
    </dgm:pt>
    <dgm:pt modelId="{0BB99205-F54C-456F-8538-C2E459C4B6D4}" type="pres">
      <dgm:prSet presAssocID="{FE43720F-9E35-4F33-B166-93C52729B27D}" presName="bgRect" presStyleLbl="bgShp" presStyleIdx="2" presStyleCnt="4"/>
      <dgm:spPr/>
    </dgm:pt>
    <dgm:pt modelId="{FF388C94-0268-48D2-99E0-A103AB9CBF36}" type="pres">
      <dgm:prSet presAssocID="{FE43720F-9E35-4F33-B166-93C52729B2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3C3AB2B-E97F-45A0-BEEF-ABD458E1CC2F}" type="pres">
      <dgm:prSet presAssocID="{FE43720F-9E35-4F33-B166-93C52729B27D}" presName="spaceRect" presStyleCnt="0"/>
      <dgm:spPr/>
    </dgm:pt>
    <dgm:pt modelId="{D7BA807C-94D5-4977-8F3F-3B3FA16E9393}" type="pres">
      <dgm:prSet presAssocID="{FE43720F-9E35-4F33-B166-93C52729B27D}" presName="parTx" presStyleLbl="revTx" presStyleIdx="2" presStyleCnt="4">
        <dgm:presLayoutVars>
          <dgm:chMax val="0"/>
          <dgm:chPref val="0"/>
        </dgm:presLayoutVars>
      </dgm:prSet>
      <dgm:spPr/>
    </dgm:pt>
    <dgm:pt modelId="{EDBE1A72-AAE4-418A-BF44-F1C741441E7E}" type="pres">
      <dgm:prSet presAssocID="{C9D129D8-F6F5-45F3-AEB3-60867B9DB6BC}" presName="sibTrans" presStyleCnt="0"/>
      <dgm:spPr/>
    </dgm:pt>
    <dgm:pt modelId="{C3507CA1-4138-457E-8877-25612C1C94CA}" type="pres">
      <dgm:prSet presAssocID="{5640EBD1-8C5B-4625-BECE-D08A2FC620D9}" presName="compNode" presStyleCnt="0"/>
      <dgm:spPr/>
    </dgm:pt>
    <dgm:pt modelId="{30D36FE6-5DC8-4A88-B477-6EF3D111A2A5}" type="pres">
      <dgm:prSet presAssocID="{5640EBD1-8C5B-4625-BECE-D08A2FC620D9}" presName="bgRect" presStyleLbl="bgShp" presStyleIdx="3" presStyleCnt="4"/>
      <dgm:spPr/>
    </dgm:pt>
    <dgm:pt modelId="{B89A528F-F996-4783-8F48-7FE9E544FB38}" type="pres">
      <dgm:prSet presAssocID="{5640EBD1-8C5B-4625-BECE-D08A2FC620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32A6B81-6DC2-491A-87D6-23E415D3CEC9}" type="pres">
      <dgm:prSet presAssocID="{5640EBD1-8C5B-4625-BECE-D08A2FC620D9}" presName="spaceRect" presStyleCnt="0"/>
      <dgm:spPr/>
    </dgm:pt>
    <dgm:pt modelId="{14FF5306-E7B2-48E1-925E-4DCB93EA424C}" type="pres">
      <dgm:prSet presAssocID="{5640EBD1-8C5B-4625-BECE-D08A2FC620D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D629B1C-67F0-4A06-9816-338AB0172F3E}" type="presOf" srcId="{90207E06-B49C-4827-AF66-01CA6B0BB200}" destId="{47020B47-14A6-4956-9128-7C8F2C4F1EF5}" srcOrd="0" destOrd="0" presId="urn:microsoft.com/office/officeart/2018/2/layout/IconVerticalSolidList"/>
    <dgm:cxn modelId="{78DA771E-D8FD-440A-A79E-1BBD989B7292}" srcId="{C2A61388-2D14-4B4B-B555-EAAB26BBDF46}" destId="{5640EBD1-8C5B-4625-BECE-D08A2FC620D9}" srcOrd="3" destOrd="0" parTransId="{5EBB17F7-A478-45BF-92D0-1618D0B6FE3D}" sibTransId="{22B43DFB-5F3A-4593-BD87-C737B6306183}"/>
    <dgm:cxn modelId="{AF76A934-E895-4703-8A22-D71D7FEF8732}" srcId="{C2A61388-2D14-4B4B-B555-EAAB26BBDF46}" destId="{90207E06-B49C-4827-AF66-01CA6B0BB200}" srcOrd="0" destOrd="0" parTransId="{A804DDCC-87EC-47E5-8669-5F434036A672}" sibTransId="{4FBC5E93-B7BD-4FF0-A7E2-B7C4AE6BB5F1}"/>
    <dgm:cxn modelId="{5EEE4E66-1B58-43A8-B492-B5D6C1DAF920}" srcId="{C2A61388-2D14-4B4B-B555-EAAB26BBDF46}" destId="{FE43720F-9E35-4F33-B166-93C52729B27D}" srcOrd="2" destOrd="0" parTransId="{0651BC0D-CD5D-44A6-872F-7F8D7AD9BEA6}" sibTransId="{C9D129D8-F6F5-45F3-AEB3-60867B9DB6BC}"/>
    <dgm:cxn modelId="{EB34F66C-0888-4C22-9F7C-91F4C248B4A2}" type="presOf" srcId="{5640EBD1-8C5B-4625-BECE-D08A2FC620D9}" destId="{14FF5306-E7B2-48E1-925E-4DCB93EA424C}" srcOrd="0" destOrd="0" presId="urn:microsoft.com/office/officeart/2018/2/layout/IconVerticalSolidList"/>
    <dgm:cxn modelId="{D54B0384-CB8B-4F31-A390-53B5D84886EE}" type="presOf" srcId="{C2A61388-2D14-4B4B-B555-EAAB26BBDF46}" destId="{9350D2ED-EA45-4ED9-BF89-52F4EBBB794C}" srcOrd="0" destOrd="0" presId="urn:microsoft.com/office/officeart/2018/2/layout/IconVerticalSolidList"/>
    <dgm:cxn modelId="{198C07AA-AB11-49C0-B8D6-8FC5A2531187}" srcId="{C2A61388-2D14-4B4B-B555-EAAB26BBDF46}" destId="{70664194-E924-4D29-92B8-46C63FFC3DFE}" srcOrd="1" destOrd="0" parTransId="{8C0A10D4-2869-4D33-AF5D-73293683757C}" sibTransId="{7A36BDCA-F5E9-4AA5-BECF-3F977A28B8B6}"/>
    <dgm:cxn modelId="{26B9EAB8-958A-467D-B434-6B740958EC58}" type="presOf" srcId="{FE43720F-9E35-4F33-B166-93C52729B27D}" destId="{D7BA807C-94D5-4977-8F3F-3B3FA16E9393}" srcOrd="0" destOrd="0" presId="urn:microsoft.com/office/officeart/2018/2/layout/IconVerticalSolidList"/>
    <dgm:cxn modelId="{0CCBE7D4-000E-4AB8-8A4C-3EBA346DF5BB}" type="presOf" srcId="{70664194-E924-4D29-92B8-46C63FFC3DFE}" destId="{8A70F706-9A4C-4E88-96AA-236A9716E09A}" srcOrd="0" destOrd="0" presId="urn:microsoft.com/office/officeart/2018/2/layout/IconVerticalSolidList"/>
    <dgm:cxn modelId="{C50E3968-6B3D-47EA-8B7A-5249AC760842}" type="presParOf" srcId="{9350D2ED-EA45-4ED9-BF89-52F4EBBB794C}" destId="{7BF6094C-9016-40E3-9C5E-5D6D6EF8783A}" srcOrd="0" destOrd="0" presId="urn:microsoft.com/office/officeart/2018/2/layout/IconVerticalSolidList"/>
    <dgm:cxn modelId="{8EEE63DD-84A4-4189-B0FB-06716BF82F52}" type="presParOf" srcId="{7BF6094C-9016-40E3-9C5E-5D6D6EF8783A}" destId="{1672EF57-8B9C-4CDF-A2E4-AE27436D7DB0}" srcOrd="0" destOrd="0" presId="urn:microsoft.com/office/officeart/2018/2/layout/IconVerticalSolidList"/>
    <dgm:cxn modelId="{A0BEB44E-FAC4-41D5-B7AA-151127C12695}" type="presParOf" srcId="{7BF6094C-9016-40E3-9C5E-5D6D6EF8783A}" destId="{D67F9C6E-FD7C-4BEF-9924-8A029142692F}" srcOrd="1" destOrd="0" presId="urn:microsoft.com/office/officeart/2018/2/layout/IconVerticalSolidList"/>
    <dgm:cxn modelId="{2D070238-4765-4E40-830C-27EBB4DC59D6}" type="presParOf" srcId="{7BF6094C-9016-40E3-9C5E-5D6D6EF8783A}" destId="{AAD86842-700A-4512-B370-F64EBCBA7FB9}" srcOrd="2" destOrd="0" presId="urn:microsoft.com/office/officeart/2018/2/layout/IconVerticalSolidList"/>
    <dgm:cxn modelId="{F212B5D9-9229-4A20-8055-24F1930B6BA9}" type="presParOf" srcId="{7BF6094C-9016-40E3-9C5E-5D6D6EF8783A}" destId="{47020B47-14A6-4956-9128-7C8F2C4F1EF5}" srcOrd="3" destOrd="0" presId="urn:microsoft.com/office/officeart/2018/2/layout/IconVerticalSolidList"/>
    <dgm:cxn modelId="{ABC7ED2E-8427-441A-94D5-563A2C91119E}" type="presParOf" srcId="{9350D2ED-EA45-4ED9-BF89-52F4EBBB794C}" destId="{7DD6FF31-34ED-484F-8851-5C340EA32073}" srcOrd="1" destOrd="0" presId="urn:microsoft.com/office/officeart/2018/2/layout/IconVerticalSolidList"/>
    <dgm:cxn modelId="{F279246D-FE7A-4030-974C-4B06F1482295}" type="presParOf" srcId="{9350D2ED-EA45-4ED9-BF89-52F4EBBB794C}" destId="{717200DC-EC5B-426C-9DD0-DCEF87C8D469}" srcOrd="2" destOrd="0" presId="urn:microsoft.com/office/officeart/2018/2/layout/IconVerticalSolidList"/>
    <dgm:cxn modelId="{D0F812BC-CCD7-4A02-86F4-5180FDC6425A}" type="presParOf" srcId="{717200DC-EC5B-426C-9DD0-DCEF87C8D469}" destId="{77C09D43-E45E-464E-9E82-DE1BA7DE697C}" srcOrd="0" destOrd="0" presId="urn:microsoft.com/office/officeart/2018/2/layout/IconVerticalSolidList"/>
    <dgm:cxn modelId="{3AA93030-3D93-48D8-AD64-8DC6ECE83014}" type="presParOf" srcId="{717200DC-EC5B-426C-9DD0-DCEF87C8D469}" destId="{ABA7EA34-E6C8-418F-854E-1FF4B70C09B0}" srcOrd="1" destOrd="0" presId="urn:microsoft.com/office/officeart/2018/2/layout/IconVerticalSolidList"/>
    <dgm:cxn modelId="{8A114145-9A90-4EA7-B85A-6015344ED034}" type="presParOf" srcId="{717200DC-EC5B-426C-9DD0-DCEF87C8D469}" destId="{665CB314-6E0F-47CD-AD6D-0FC4824400F9}" srcOrd="2" destOrd="0" presId="urn:microsoft.com/office/officeart/2018/2/layout/IconVerticalSolidList"/>
    <dgm:cxn modelId="{C7BC0D33-7FE2-4452-839E-A13898C3F9CB}" type="presParOf" srcId="{717200DC-EC5B-426C-9DD0-DCEF87C8D469}" destId="{8A70F706-9A4C-4E88-96AA-236A9716E09A}" srcOrd="3" destOrd="0" presId="urn:microsoft.com/office/officeart/2018/2/layout/IconVerticalSolidList"/>
    <dgm:cxn modelId="{EB038CA6-8082-4CFC-94BD-FF6AB7F1E483}" type="presParOf" srcId="{9350D2ED-EA45-4ED9-BF89-52F4EBBB794C}" destId="{6C9199B9-3C3E-43C1-852C-CF1ABAF22789}" srcOrd="3" destOrd="0" presId="urn:microsoft.com/office/officeart/2018/2/layout/IconVerticalSolidList"/>
    <dgm:cxn modelId="{4DDC6741-5D70-4790-A469-96D026F6B1FA}" type="presParOf" srcId="{9350D2ED-EA45-4ED9-BF89-52F4EBBB794C}" destId="{24C063F3-0CF8-47AD-BDD9-8E103C490257}" srcOrd="4" destOrd="0" presId="urn:microsoft.com/office/officeart/2018/2/layout/IconVerticalSolidList"/>
    <dgm:cxn modelId="{7A034DE9-7B72-47F2-8BEE-05584A12CD4C}" type="presParOf" srcId="{24C063F3-0CF8-47AD-BDD9-8E103C490257}" destId="{0BB99205-F54C-456F-8538-C2E459C4B6D4}" srcOrd="0" destOrd="0" presId="urn:microsoft.com/office/officeart/2018/2/layout/IconVerticalSolidList"/>
    <dgm:cxn modelId="{11CC4E01-71EA-455A-B85A-0194FDCEED81}" type="presParOf" srcId="{24C063F3-0CF8-47AD-BDD9-8E103C490257}" destId="{FF388C94-0268-48D2-99E0-A103AB9CBF36}" srcOrd="1" destOrd="0" presId="urn:microsoft.com/office/officeart/2018/2/layout/IconVerticalSolidList"/>
    <dgm:cxn modelId="{6F2918EB-1F5C-4BE5-8560-5442CEDF862F}" type="presParOf" srcId="{24C063F3-0CF8-47AD-BDD9-8E103C490257}" destId="{A3C3AB2B-E97F-45A0-BEEF-ABD458E1CC2F}" srcOrd="2" destOrd="0" presId="urn:microsoft.com/office/officeart/2018/2/layout/IconVerticalSolidList"/>
    <dgm:cxn modelId="{257DFEB2-FB2C-4196-9FE7-82289D5B249B}" type="presParOf" srcId="{24C063F3-0CF8-47AD-BDD9-8E103C490257}" destId="{D7BA807C-94D5-4977-8F3F-3B3FA16E9393}" srcOrd="3" destOrd="0" presId="urn:microsoft.com/office/officeart/2018/2/layout/IconVerticalSolidList"/>
    <dgm:cxn modelId="{75C0DB7A-4251-4189-B65C-B8D6420020FA}" type="presParOf" srcId="{9350D2ED-EA45-4ED9-BF89-52F4EBBB794C}" destId="{EDBE1A72-AAE4-418A-BF44-F1C741441E7E}" srcOrd="5" destOrd="0" presId="urn:microsoft.com/office/officeart/2018/2/layout/IconVerticalSolidList"/>
    <dgm:cxn modelId="{73EE6782-A48D-4637-BA77-3B0FC0BF194E}" type="presParOf" srcId="{9350D2ED-EA45-4ED9-BF89-52F4EBBB794C}" destId="{C3507CA1-4138-457E-8877-25612C1C94CA}" srcOrd="6" destOrd="0" presId="urn:microsoft.com/office/officeart/2018/2/layout/IconVerticalSolidList"/>
    <dgm:cxn modelId="{834EF2C9-88CB-425F-9EE6-015827485829}" type="presParOf" srcId="{C3507CA1-4138-457E-8877-25612C1C94CA}" destId="{30D36FE6-5DC8-4A88-B477-6EF3D111A2A5}" srcOrd="0" destOrd="0" presId="urn:microsoft.com/office/officeart/2018/2/layout/IconVerticalSolidList"/>
    <dgm:cxn modelId="{1ECD2443-520C-4EFC-A212-C1E5210CA17F}" type="presParOf" srcId="{C3507CA1-4138-457E-8877-25612C1C94CA}" destId="{B89A528F-F996-4783-8F48-7FE9E544FB38}" srcOrd="1" destOrd="0" presId="urn:microsoft.com/office/officeart/2018/2/layout/IconVerticalSolidList"/>
    <dgm:cxn modelId="{B0FDDDF3-15AC-43E8-AD5E-A0376CF5A394}" type="presParOf" srcId="{C3507CA1-4138-457E-8877-25612C1C94CA}" destId="{232A6B81-6DC2-491A-87D6-23E415D3CEC9}" srcOrd="2" destOrd="0" presId="urn:microsoft.com/office/officeart/2018/2/layout/IconVerticalSolidList"/>
    <dgm:cxn modelId="{F77038DC-A056-434F-8A86-A59D97CA0A4E}" type="presParOf" srcId="{C3507CA1-4138-457E-8877-25612C1C94CA}" destId="{14FF5306-E7B2-48E1-925E-4DCB93EA42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4D89C1-7AC7-436C-B16F-127858D4181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74AC30-CA31-486D-A065-EEEF2D30D9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Machine Learning </a:t>
          </a:r>
        </a:p>
      </dgm:t>
    </dgm:pt>
    <dgm:pt modelId="{EF12E569-06A4-4AD4-B83B-635D8D165EB0}" type="parTrans" cxnId="{98802B15-62C4-4B0F-8346-041F70C0475A}">
      <dgm:prSet/>
      <dgm:spPr/>
      <dgm:t>
        <a:bodyPr/>
        <a:lstStyle/>
        <a:p>
          <a:endParaRPr lang="en-US"/>
        </a:p>
      </dgm:t>
    </dgm:pt>
    <dgm:pt modelId="{85D86555-14EB-4A3F-82C8-A2117EC01BDF}" type="sibTrans" cxnId="{98802B15-62C4-4B0F-8346-041F70C0475A}">
      <dgm:prSet/>
      <dgm:spPr/>
      <dgm:t>
        <a:bodyPr/>
        <a:lstStyle/>
        <a:p>
          <a:endParaRPr lang="en-US"/>
        </a:p>
      </dgm:t>
    </dgm:pt>
    <dgm:pt modelId="{98F4B434-F763-406F-808D-0DAD6E71D8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Natural Language Processing </a:t>
          </a:r>
        </a:p>
      </dgm:t>
    </dgm:pt>
    <dgm:pt modelId="{8D8AF856-1279-4496-9962-4496493B4183}" type="parTrans" cxnId="{3967E0B9-33BD-449C-B3F5-215FB8FA2CE7}">
      <dgm:prSet/>
      <dgm:spPr/>
      <dgm:t>
        <a:bodyPr/>
        <a:lstStyle/>
        <a:p>
          <a:endParaRPr lang="en-US"/>
        </a:p>
      </dgm:t>
    </dgm:pt>
    <dgm:pt modelId="{BAEDB7D9-63FB-49C4-8735-15B2C8DA390E}" type="sibTrans" cxnId="{3967E0B9-33BD-449C-B3F5-215FB8FA2CE7}">
      <dgm:prSet/>
      <dgm:spPr/>
      <dgm:t>
        <a:bodyPr/>
        <a:lstStyle/>
        <a:p>
          <a:endParaRPr lang="en-US"/>
        </a:p>
      </dgm:t>
    </dgm:pt>
    <dgm:pt modelId="{7D8015CF-48E7-4FF5-8EF9-834CB4BE6E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Recommender Application</a:t>
          </a:r>
        </a:p>
      </dgm:t>
    </dgm:pt>
    <dgm:pt modelId="{FA5BEC28-5645-42DB-BFB8-2400AFDE9FBD}" type="parTrans" cxnId="{049D5040-DFBE-4D93-AC4B-2111C3DEC4CA}">
      <dgm:prSet/>
      <dgm:spPr/>
      <dgm:t>
        <a:bodyPr/>
        <a:lstStyle/>
        <a:p>
          <a:endParaRPr lang="en-US"/>
        </a:p>
      </dgm:t>
    </dgm:pt>
    <dgm:pt modelId="{2CEB6059-DB0A-4418-A241-9B8D26CEE451}" type="sibTrans" cxnId="{049D5040-DFBE-4D93-AC4B-2111C3DEC4CA}">
      <dgm:prSet/>
      <dgm:spPr/>
      <dgm:t>
        <a:bodyPr/>
        <a:lstStyle/>
        <a:p>
          <a:endParaRPr lang="en-US"/>
        </a:p>
      </dgm:t>
    </dgm:pt>
    <dgm:pt modelId="{0403BAF3-6CF3-497D-B357-B9E148B33D46}" type="pres">
      <dgm:prSet presAssocID="{D94D89C1-7AC7-436C-B16F-127858D4181D}" presName="root" presStyleCnt="0">
        <dgm:presLayoutVars>
          <dgm:dir/>
          <dgm:resizeHandles val="exact"/>
        </dgm:presLayoutVars>
      </dgm:prSet>
      <dgm:spPr/>
    </dgm:pt>
    <dgm:pt modelId="{1539587D-29CF-403B-AD81-D23F0B646E97}" type="pres">
      <dgm:prSet presAssocID="{3074AC30-CA31-486D-A065-EEEF2D30D9DE}" presName="compNode" presStyleCnt="0"/>
      <dgm:spPr/>
    </dgm:pt>
    <dgm:pt modelId="{87EE509C-19C1-42B0-8D56-D8A3C44C4870}" type="pres">
      <dgm:prSet presAssocID="{3074AC30-CA31-486D-A065-EEEF2D30D9DE}" presName="iconBgRect" presStyleLbl="bgShp" presStyleIdx="0" presStyleCnt="3"/>
      <dgm:spPr/>
    </dgm:pt>
    <dgm:pt modelId="{D0D1BC1A-5C3B-4FEB-9AF5-778794EA0532}" type="pres">
      <dgm:prSet presAssocID="{3074AC30-CA31-486D-A065-EEEF2D30D9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1BDA29A-47BB-4789-A6B0-34A40F5023B5}" type="pres">
      <dgm:prSet presAssocID="{3074AC30-CA31-486D-A065-EEEF2D30D9DE}" presName="spaceRect" presStyleCnt="0"/>
      <dgm:spPr/>
    </dgm:pt>
    <dgm:pt modelId="{CAFDEB4A-5EE6-4C13-B1F7-DFD0BF83C0D6}" type="pres">
      <dgm:prSet presAssocID="{3074AC30-CA31-486D-A065-EEEF2D30D9DE}" presName="textRect" presStyleLbl="revTx" presStyleIdx="0" presStyleCnt="3">
        <dgm:presLayoutVars>
          <dgm:chMax val="1"/>
          <dgm:chPref val="1"/>
        </dgm:presLayoutVars>
      </dgm:prSet>
      <dgm:spPr/>
    </dgm:pt>
    <dgm:pt modelId="{7A971186-1878-42C2-8272-EC301C449EC2}" type="pres">
      <dgm:prSet presAssocID="{85D86555-14EB-4A3F-82C8-A2117EC01BDF}" presName="sibTrans" presStyleCnt="0"/>
      <dgm:spPr/>
    </dgm:pt>
    <dgm:pt modelId="{0DD7E5CF-FA5E-4844-B8F2-6850A68F1CC8}" type="pres">
      <dgm:prSet presAssocID="{98F4B434-F763-406F-808D-0DAD6E71D855}" presName="compNode" presStyleCnt="0"/>
      <dgm:spPr/>
    </dgm:pt>
    <dgm:pt modelId="{D1DCE3A6-9563-4EF9-9489-F66E6C9B7392}" type="pres">
      <dgm:prSet presAssocID="{98F4B434-F763-406F-808D-0DAD6E71D855}" presName="iconBgRect" presStyleLbl="bgShp" presStyleIdx="1" presStyleCnt="3"/>
      <dgm:spPr/>
    </dgm:pt>
    <dgm:pt modelId="{64CE8511-7527-4F70-9657-0E6173E650B4}" type="pres">
      <dgm:prSet presAssocID="{98F4B434-F763-406F-808D-0DAD6E71D8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DAC80BA-CDBB-49A6-A813-71E8FC98632B}" type="pres">
      <dgm:prSet presAssocID="{98F4B434-F763-406F-808D-0DAD6E71D855}" presName="spaceRect" presStyleCnt="0"/>
      <dgm:spPr/>
    </dgm:pt>
    <dgm:pt modelId="{5C7239FB-62CE-429F-B105-AA5EC13C0162}" type="pres">
      <dgm:prSet presAssocID="{98F4B434-F763-406F-808D-0DAD6E71D855}" presName="textRect" presStyleLbl="revTx" presStyleIdx="1" presStyleCnt="3">
        <dgm:presLayoutVars>
          <dgm:chMax val="1"/>
          <dgm:chPref val="1"/>
        </dgm:presLayoutVars>
      </dgm:prSet>
      <dgm:spPr/>
    </dgm:pt>
    <dgm:pt modelId="{F1CF67D0-9D98-4E7A-9A02-E976414E99EE}" type="pres">
      <dgm:prSet presAssocID="{BAEDB7D9-63FB-49C4-8735-15B2C8DA390E}" presName="sibTrans" presStyleCnt="0"/>
      <dgm:spPr/>
    </dgm:pt>
    <dgm:pt modelId="{200C6844-DA48-4E54-9931-4F00A56CA541}" type="pres">
      <dgm:prSet presAssocID="{7D8015CF-48E7-4FF5-8EF9-834CB4BE6EE8}" presName="compNode" presStyleCnt="0"/>
      <dgm:spPr/>
    </dgm:pt>
    <dgm:pt modelId="{CF7795CB-591D-4F53-A89F-1C4864ACC5C0}" type="pres">
      <dgm:prSet presAssocID="{7D8015CF-48E7-4FF5-8EF9-834CB4BE6EE8}" presName="iconBgRect" presStyleLbl="bgShp" presStyleIdx="2" presStyleCnt="3"/>
      <dgm:spPr/>
    </dgm:pt>
    <dgm:pt modelId="{94A6E1F8-3C7C-4A86-B693-0C65D94A28F2}" type="pres">
      <dgm:prSet presAssocID="{7D8015CF-48E7-4FF5-8EF9-834CB4BE6E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D7B66D5-64CF-4082-AAD6-2D42C4AEBC9B}" type="pres">
      <dgm:prSet presAssocID="{7D8015CF-48E7-4FF5-8EF9-834CB4BE6EE8}" presName="spaceRect" presStyleCnt="0"/>
      <dgm:spPr/>
    </dgm:pt>
    <dgm:pt modelId="{61547FC5-9E01-487C-9A2C-B8CF112FBFB0}" type="pres">
      <dgm:prSet presAssocID="{7D8015CF-48E7-4FF5-8EF9-834CB4BE6E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802B15-62C4-4B0F-8346-041F70C0475A}" srcId="{D94D89C1-7AC7-436C-B16F-127858D4181D}" destId="{3074AC30-CA31-486D-A065-EEEF2D30D9DE}" srcOrd="0" destOrd="0" parTransId="{EF12E569-06A4-4AD4-B83B-635D8D165EB0}" sibTransId="{85D86555-14EB-4A3F-82C8-A2117EC01BDF}"/>
    <dgm:cxn modelId="{049D5040-DFBE-4D93-AC4B-2111C3DEC4CA}" srcId="{D94D89C1-7AC7-436C-B16F-127858D4181D}" destId="{7D8015CF-48E7-4FF5-8EF9-834CB4BE6EE8}" srcOrd="2" destOrd="0" parTransId="{FA5BEC28-5645-42DB-BFB8-2400AFDE9FBD}" sibTransId="{2CEB6059-DB0A-4418-A241-9B8D26CEE451}"/>
    <dgm:cxn modelId="{46F0E065-D08F-484A-AF37-6363DA488674}" type="presOf" srcId="{98F4B434-F763-406F-808D-0DAD6E71D855}" destId="{5C7239FB-62CE-429F-B105-AA5EC13C0162}" srcOrd="0" destOrd="0" presId="urn:microsoft.com/office/officeart/2018/5/layout/IconCircleLabelList"/>
    <dgm:cxn modelId="{AA6D1552-A323-3640-9951-011BA7776087}" type="presOf" srcId="{D94D89C1-7AC7-436C-B16F-127858D4181D}" destId="{0403BAF3-6CF3-497D-B357-B9E148B33D46}" srcOrd="0" destOrd="0" presId="urn:microsoft.com/office/officeart/2018/5/layout/IconCircleLabelList"/>
    <dgm:cxn modelId="{89BCFC99-E6BE-DB41-946B-B6D5E6FEDFC9}" type="presOf" srcId="{7D8015CF-48E7-4FF5-8EF9-834CB4BE6EE8}" destId="{61547FC5-9E01-487C-9A2C-B8CF112FBFB0}" srcOrd="0" destOrd="0" presId="urn:microsoft.com/office/officeart/2018/5/layout/IconCircleLabelList"/>
    <dgm:cxn modelId="{3967E0B9-33BD-449C-B3F5-215FB8FA2CE7}" srcId="{D94D89C1-7AC7-436C-B16F-127858D4181D}" destId="{98F4B434-F763-406F-808D-0DAD6E71D855}" srcOrd="1" destOrd="0" parTransId="{8D8AF856-1279-4496-9962-4496493B4183}" sibTransId="{BAEDB7D9-63FB-49C4-8735-15B2C8DA390E}"/>
    <dgm:cxn modelId="{32DCDABA-E490-2144-B00B-5C65C023DBBF}" type="presOf" srcId="{3074AC30-CA31-486D-A065-EEEF2D30D9DE}" destId="{CAFDEB4A-5EE6-4C13-B1F7-DFD0BF83C0D6}" srcOrd="0" destOrd="0" presId="urn:microsoft.com/office/officeart/2018/5/layout/IconCircleLabelList"/>
    <dgm:cxn modelId="{538FAA4E-3833-714E-A310-70A696C6AAA2}" type="presParOf" srcId="{0403BAF3-6CF3-497D-B357-B9E148B33D46}" destId="{1539587D-29CF-403B-AD81-D23F0B646E97}" srcOrd="0" destOrd="0" presId="urn:microsoft.com/office/officeart/2018/5/layout/IconCircleLabelList"/>
    <dgm:cxn modelId="{B041041F-6293-B748-A77D-5E9701EB2EC5}" type="presParOf" srcId="{1539587D-29CF-403B-AD81-D23F0B646E97}" destId="{87EE509C-19C1-42B0-8D56-D8A3C44C4870}" srcOrd="0" destOrd="0" presId="urn:microsoft.com/office/officeart/2018/5/layout/IconCircleLabelList"/>
    <dgm:cxn modelId="{1EBB2A6C-A745-3B41-9F22-C892DA3151D3}" type="presParOf" srcId="{1539587D-29CF-403B-AD81-D23F0B646E97}" destId="{D0D1BC1A-5C3B-4FEB-9AF5-778794EA0532}" srcOrd="1" destOrd="0" presId="urn:microsoft.com/office/officeart/2018/5/layout/IconCircleLabelList"/>
    <dgm:cxn modelId="{3156B91F-87AF-834F-B423-B8D1E62DDF67}" type="presParOf" srcId="{1539587D-29CF-403B-AD81-D23F0B646E97}" destId="{81BDA29A-47BB-4789-A6B0-34A40F5023B5}" srcOrd="2" destOrd="0" presId="urn:microsoft.com/office/officeart/2018/5/layout/IconCircleLabelList"/>
    <dgm:cxn modelId="{17A70DC0-05E0-8D4B-ACD4-9808D7D1C0E0}" type="presParOf" srcId="{1539587D-29CF-403B-AD81-D23F0B646E97}" destId="{CAFDEB4A-5EE6-4C13-B1F7-DFD0BF83C0D6}" srcOrd="3" destOrd="0" presId="urn:microsoft.com/office/officeart/2018/5/layout/IconCircleLabelList"/>
    <dgm:cxn modelId="{36AB75F6-993F-A842-AAD0-55B3866CC347}" type="presParOf" srcId="{0403BAF3-6CF3-497D-B357-B9E148B33D46}" destId="{7A971186-1878-42C2-8272-EC301C449EC2}" srcOrd="1" destOrd="0" presId="urn:microsoft.com/office/officeart/2018/5/layout/IconCircleLabelList"/>
    <dgm:cxn modelId="{7A4ABE26-EC6F-4249-969C-BAE2D2D38698}" type="presParOf" srcId="{0403BAF3-6CF3-497D-B357-B9E148B33D46}" destId="{0DD7E5CF-FA5E-4844-B8F2-6850A68F1CC8}" srcOrd="2" destOrd="0" presId="urn:microsoft.com/office/officeart/2018/5/layout/IconCircleLabelList"/>
    <dgm:cxn modelId="{AFD8883A-FC4D-F94A-8BD6-E0C6DCCFCAE3}" type="presParOf" srcId="{0DD7E5CF-FA5E-4844-B8F2-6850A68F1CC8}" destId="{D1DCE3A6-9563-4EF9-9489-F66E6C9B7392}" srcOrd="0" destOrd="0" presId="urn:microsoft.com/office/officeart/2018/5/layout/IconCircleLabelList"/>
    <dgm:cxn modelId="{3047812E-C3FB-E547-9435-D01D97E14030}" type="presParOf" srcId="{0DD7E5CF-FA5E-4844-B8F2-6850A68F1CC8}" destId="{64CE8511-7527-4F70-9657-0E6173E650B4}" srcOrd="1" destOrd="0" presId="urn:microsoft.com/office/officeart/2018/5/layout/IconCircleLabelList"/>
    <dgm:cxn modelId="{1674C81A-5FCE-484A-A465-B0720EDE23F0}" type="presParOf" srcId="{0DD7E5CF-FA5E-4844-B8F2-6850A68F1CC8}" destId="{CDAC80BA-CDBB-49A6-A813-71E8FC98632B}" srcOrd="2" destOrd="0" presId="urn:microsoft.com/office/officeart/2018/5/layout/IconCircleLabelList"/>
    <dgm:cxn modelId="{9B085B70-2167-0042-99A0-824DD2A008A6}" type="presParOf" srcId="{0DD7E5CF-FA5E-4844-B8F2-6850A68F1CC8}" destId="{5C7239FB-62CE-429F-B105-AA5EC13C0162}" srcOrd="3" destOrd="0" presId="urn:microsoft.com/office/officeart/2018/5/layout/IconCircleLabelList"/>
    <dgm:cxn modelId="{6835F6A5-3A72-A44C-8A8B-43631B972026}" type="presParOf" srcId="{0403BAF3-6CF3-497D-B357-B9E148B33D46}" destId="{F1CF67D0-9D98-4E7A-9A02-E976414E99EE}" srcOrd="3" destOrd="0" presId="urn:microsoft.com/office/officeart/2018/5/layout/IconCircleLabelList"/>
    <dgm:cxn modelId="{6C5F443D-31EB-F449-962B-0B5D4A4E37F8}" type="presParOf" srcId="{0403BAF3-6CF3-497D-B357-B9E148B33D46}" destId="{200C6844-DA48-4E54-9931-4F00A56CA541}" srcOrd="4" destOrd="0" presId="urn:microsoft.com/office/officeart/2018/5/layout/IconCircleLabelList"/>
    <dgm:cxn modelId="{EE398D68-CB25-2A42-BD9C-A45FCD44EDC7}" type="presParOf" srcId="{200C6844-DA48-4E54-9931-4F00A56CA541}" destId="{CF7795CB-591D-4F53-A89F-1C4864ACC5C0}" srcOrd="0" destOrd="0" presId="urn:microsoft.com/office/officeart/2018/5/layout/IconCircleLabelList"/>
    <dgm:cxn modelId="{283A6A47-890C-7445-9374-FE06AE56C500}" type="presParOf" srcId="{200C6844-DA48-4E54-9931-4F00A56CA541}" destId="{94A6E1F8-3C7C-4A86-B693-0C65D94A28F2}" srcOrd="1" destOrd="0" presId="urn:microsoft.com/office/officeart/2018/5/layout/IconCircleLabelList"/>
    <dgm:cxn modelId="{918F3055-74E7-304C-BC71-4E0737C549A5}" type="presParOf" srcId="{200C6844-DA48-4E54-9931-4F00A56CA541}" destId="{5D7B66D5-64CF-4082-AAD6-2D42C4AEBC9B}" srcOrd="2" destOrd="0" presId="urn:microsoft.com/office/officeart/2018/5/layout/IconCircleLabelList"/>
    <dgm:cxn modelId="{A62C2F16-555B-5A46-B5E6-44112A46A1AA}" type="presParOf" srcId="{200C6844-DA48-4E54-9931-4F00A56CA541}" destId="{61547FC5-9E01-487C-9A2C-B8CF112FBF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171264-2510-4D01-9722-B8ACEF7596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5107CA-1F04-4220-9158-89F05C717AF4}">
      <dgm:prSet/>
      <dgm:spPr/>
      <dgm:t>
        <a:bodyPr/>
        <a:lstStyle/>
        <a:p>
          <a:r>
            <a:rPr lang="en-US"/>
            <a:t>Data Collection </a:t>
          </a:r>
        </a:p>
      </dgm:t>
    </dgm:pt>
    <dgm:pt modelId="{8321D968-C4FF-44C3-81E3-47138585A119}" type="parTrans" cxnId="{59BE241C-CEEB-41D5-8CD5-585147587FDF}">
      <dgm:prSet/>
      <dgm:spPr/>
      <dgm:t>
        <a:bodyPr/>
        <a:lstStyle/>
        <a:p>
          <a:endParaRPr lang="en-US"/>
        </a:p>
      </dgm:t>
    </dgm:pt>
    <dgm:pt modelId="{B2B46A0A-23B2-4600-B34F-BDD8BC6C3C1A}" type="sibTrans" cxnId="{59BE241C-CEEB-41D5-8CD5-585147587FDF}">
      <dgm:prSet/>
      <dgm:spPr/>
      <dgm:t>
        <a:bodyPr/>
        <a:lstStyle/>
        <a:p>
          <a:endParaRPr lang="en-US"/>
        </a:p>
      </dgm:t>
    </dgm:pt>
    <dgm:pt modelId="{3FB7B737-56EE-46F7-A85C-5DEF615D8408}">
      <dgm:prSet/>
      <dgm:spPr/>
      <dgm:t>
        <a:bodyPr/>
        <a:lstStyle/>
        <a:p>
          <a:r>
            <a:rPr lang="en-US"/>
            <a:t>Data Preprocessing </a:t>
          </a:r>
        </a:p>
      </dgm:t>
    </dgm:pt>
    <dgm:pt modelId="{A65AD666-CCD4-42E6-9741-3D21F98A0EA3}" type="parTrans" cxnId="{409D16C2-66BF-4A65-A2F5-F7602FC8C7A4}">
      <dgm:prSet/>
      <dgm:spPr/>
      <dgm:t>
        <a:bodyPr/>
        <a:lstStyle/>
        <a:p>
          <a:endParaRPr lang="en-US"/>
        </a:p>
      </dgm:t>
    </dgm:pt>
    <dgm:pt modelId="{549C5466-8B48-4B14-83DF-00B59BD5AF1B}" type="sibTrans" cxnId="{409D16C2-66BF-4A65-A2F5-F7602FC8C7A4}">
      <dgm:prSet/>
      <dgm:spPr/>
      <dgm:t>
        <a:bodyPr/>
        <a:lstStyle/>
        <a:p>
          <a:endParaRPr lang="en-US"/>
        </a:p>
      </dgm:t>
    </dgm:pt>
    <dgm:pt modelId="{D0B6CAB0-C649-41F5-9813-07FFA26D0542}">
      <dgm:prSet/>
      <dgm:spPr/>
      <dgm:t>
        <a:bodyPr/>
        <a:lstStyle/>
        <a:p>
          <a:r>
            <a:rPr lang="en-US"/>
            <a:t>Text Mining</a:t>
          </a:r>
        </a:p>
      </dgm:t>
    </dgm:pt>
    <dgm:pt modelId="{0AF9AE19-D268-4100-B4D2-A2B8B816ED60}" type="parTrans" cxnId="{4AE01460-BEA4-46FB-B527-9EAEA2E56030}">
      <dgm:prSet/>
      <dgm:spPr/>
      <dgm:t>
        <a:bodyPr/>
        <a:lstStyle/>
        <a:p>
          <a:endParaRPr lang="en-US"/>
        </a:p>
      </dgm:t>
    </dgm:pt>
    <dgm:pt modelId="{8C3B1110-3949-46A7-96BB-D459244CCE17}" type="sibTrans" cxnId="{4AE01460-BEA4-46FB-B527-9EAEA2E56030}">
      <dgm:prSet/>
      <dgm:spPr/>
      <dgm:t>
        <a:bodyPr/>
        <a:lstStyle/>
        <a:p>
          <a:endParaRPr lang="en-US"/>
        </a:p>
      </dgm:t>
    </dgm:pt>
    <dgm:pt modelId="{DD402C4C-2904-4CAB-9447-B9462616FD0C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21F38935-7711-4FA3-95D3-CA4BE49D24ED}" type="parTrans" cxnId="{729B7BCE-501E-4DC8-B221-79886775D4BE}">
      <dgm:prSet/>
      <dgm:spPr/>
      <dgm:t>
        <a:bodyPr/>
        <a:lstStyle/>
        <a:p>
          <a:endParaRPr lang="en-US"/>
        </a:p>
      </dgm:t>
    </dgm:pt>
    <dgm:pt modelId="{11067526-697F-44A2-A6A0-A7A8BAC9A900}" type="sibTrans" cxnId="{729B7BCE-501E-4DC8-B221-79886775D4BE}">
      <dgm:prSet/>
      <dgm:spPr/>
      <dgm:t>
        <a:bodyPr/>
        <a:lstStyle/>
        <a:p>
          <a:endParaRPr lang="en-US"/>
        </a:p>
      </dgm:t>
    </dgm:pt>
    <dgm:pt modelId="{09C36CF6-F727-44DC-9EDE-8D8CB294EE78}">
      <dgm:prSet/>
      <dgm:spPr/>
      <dgm:t>
        <a:bodyPr/>
        <a:lstStyle/>
        <a:p>
          <a:r>
            <a:rPr lang="en-US"/>
            <a:t>Machine Learning </a:t>
          </a:r>
        </a:p>
      </dgm:t>
    </dgm:pt>
    <dgm:pt modelId="{E123E3BD-A2FC-4CE8-AE6F-5E1ED9E11194}" type="parTrans" cxnId="{E2E6E250-A128-44FE-816B-FE57C1607EFC}">
      <dgm:prSet/>
      <dgm:spPr/>
      <dgm:t>
        <a:bodyPr/>
        <a:lstStyle/>
        <a:p>
          <a:endParaRPr lang="en-US"/>
        </a:p>
      </dgm:t>
    </dgm:pt>
    <dgm:pt modelId="{6A51631B-E4CB-4874-A4DC-C98407178885}" type="sibTrans" cxnId="{E2E6E250-A128-44FE-816B-FE57C1607EFC}">
      <dgm:prSet/>
      <dgm:spPr/>
      <dgm:t>
        <a:bodyPr/>
        <a:lstStyle/>
        <a:p>
          <a:endParaRPr lang="en-US"/>
        </a:p>
      </dgm:t>
    </dgm:pt>
    <dgm:pt modelId="{2DB3F59E-9066-4CBD-B740-990C570B30BA}">
      <dgm:prSet/>
      <dgm:spPr/>
      <dgm:t>
        <a:bodyPr/>
        <a:lstStyle/>
        <a:p>
          <a:r>
            <a:rPr lang="en-US"/>
            <a:t>Natural Language Processing </a:t>
          </a:r>
        </a:p>
      </dgm:t>
    </dgm:pt>
    <dgm:pt modelId="{610B5849-48F5-4BF1-B83E-1932B5B4E9FD}" type="parTrans" cxnId="{7F2A9803-AFD5-4991-B9EF-B04E664BDEF0}">
      <dgm:prSet/>
      <dgm:spPr/>
      <dgm:t>
        <a:bodyPr/>
        <a:lstStyle/>
        <a:p>
          <a:endParaRPr lang="en-US"/>
        </a:p>
      </dgm:t>
    </dgm:pt>
    <dgm:pt modelId="{1483D82F-9CF5-4F25-BEE5-B8B3E7507E33}" type="sibTrans" cxnId="{7F2A9803-AFD5-4991-B9EF-B04E664BDEF0}">
      <dgm:prSet/>
      <dgm:spPr/>
      <dgm:t>
        <a:bodyPr/>
        <a:lstStyle/>
        <a:p>
          <a:endParaRPr lang="en-US"/>
        </a:p>
      </dgm:t>
    </dgm:pt>
    <dgm:pt modelId="{6B042D46-E457-4C72-9538-A7FDA1360D2D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41BF3C3A-1343-47C7-B0EA-4D16527EF6B4}" type="parTrans" cxnId="{2EF28853-8615-4A4C-92A1-4F98F97D0262}">
      <dgm:prSet/>
      <dgm:spPr/>
      <dgm:t>
        <a:bodyPr/>
        <a:lstStyle/>
        <a:p>
          <a:endParaRPr lang="en-US"/>
        </a:p>
      </dgm:t>
    </dgm:pt>
    <dgm:pt modelId="{01BFDC59-10ED-4F0A-B66B-3FACF14B7B8C}" type="sibTrans" cxnId="{2EF28853-8615-4A4C-92A1-4F98F97D0262}">
      <dgm:prSet/>
      <dgm:spPr/>
      <dgm:t>
        <a:bodyPr/>
        <a:lstStyle/>
        <a:p>
          <a:endParaRPr lang="en-US"/>
        </a:p>
      </dgm:t>
    </dgm:pt>
    <dgm:pt modelId="{F9FD5763-DE6E-4274-9079-2F36B3D7A2FF}" type="pres">
      <dgm:prSet presAssocID="{88171264-2510-4D01-9722-B8ACEF7596A5}" presName="root" presStyleCnt="0">
        <dgm:presLayoutVars>
          <dgm:dir/>
          <dgm:resizeHandles val="exact"/>
        </dgm:presLayoutVars>
      </dgm:prSet>
      <dgm:spPr/>
    </dgm:pt>
    <dgm:pt modelId="{C91EDA3B-8CFC-4262-829A-62AA4C92797B}" type="pres">
      <dgm:prSet presAssocID="{295107CA-1F04-4220-9158-89F05C717AF4}" presName="compNode" presStyleCnt="0"/>
      <dgm:spPr/>
    </dgm:pt>
    <dgm:pt modelId="{EEEFE7FE-8CE3-4F78-9E2A-4883D22A85EA}" type="pres">
      <dgm:prSet presAssocID="{295107CA-1F04-4220-9158-89F05C717AF4}" presName="bgRect" presStyleLbl="bgShp" presStyleIdx="0" presStyleCnt="7"/>
      <dgm:spPr/>
    </dgm:pt>
    <dgm:pt modelId="{937D9313-9191-4045-B991-B954E0569586}" type="pres">
      <dgm:prSet presAssocID="{295107CA-1F04-4220-9158-89F05C717AF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99C8BF-0C0A-4C7E-A930-BEFA20A299B6}" type="pres">
      <dgm:prSet presAssocID="{295107CA-1F04-4220-9158-89F05C717AF4}" presName="spaceRect" presStyleCnt="0"/>
      <dgm:spPr/>
    </dgm:pt>
    <dgm:pt modelId="{BEF800C6-64E5-491A-BB53-CC06804F8EDA}" type="pres">
      <dgm:prSet presAssocID="{295107CA-1F04-4220-9158-89F05C717AF4}" presName="parTx" presStyleLbl="revTx" presStyleIdx="0" presStyleCnt="7">
        <dgm:presLayoutVars>
          <dgm:chMax val="0"/>
          <dgm:chPref val="0"/>
        </dgm:presLayoutVars>
      </dgm:prSet>
      <dgm:spPr/>
    </dgm:pt>
    <dgm:pt modelId="{DB3D2066-0727-4710-A63A-F274323C6F4A}" type="pres">
      <dgm:prSet presAssocID="{B2B46A0A-23B2-4600-B34F-BDD8BC6C3C1A}" presName="sibTrans" presStyleCnt="0"/>
      <dgm:spPr/>
    </dgm:pt>
    <dgm:pt modelId="{70214568-556E-4EBA-B50D-AD4B21A54C78}" type="pres">
      <dgm:prSet presAssocID="{3FB7B737-56EE-46F7-A85C-5DEF615D8408}" presName="compNode" presStyleCnt="0"/>
      <dgm:spPr/>
    </dgm:pt>
    <dgm:pt modelId="{5E17E607-74A8-410F-8F26-436B40F921E1}" type="pres">
      <dgm:prSet presAssocID="{3FB7B737-56EE-46F7-A85C-5DEF615D8408}" presName="bgRect" presStyleLbl="bgShp" presStyleIdx="1" presStyleCnt="7"/>
      <dgm:spPr/>
    </dgm:pt>
    <dgm:pt modelId="{F4617924-05A4-4D3C-B02B-515720CCAF41}" type="pres">
      <dgm:prSet presAssocID="{3FB7B737-56EE-46F7-A85C-5DEF615D840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BA93681-01A0-402A-9FE0-498052A63DF2}" type="pres">
      <dgm:prSet presAssocID="{3FB7B737-56EE-46F7-A85C-5DEF615D8408}" presName="spaceRect" presStyleCnt="0"/>
      <dgm:spPr/>
    </dgm:pt>
    <dgm:pt modelId="{20020DE7-5F48-467D-827F-4F7D6E9D743F}" type="pres">
      <dgm:prSet presAssocID="{3FB7B737-56EE-46F7-A85C-5DEF615D8408}" presName="parTx" presStyleLbl="revTx" presStyleIdx="1" presStyleCnt="7">
        <dgm:presLayoutVars>
          <dgm:chMax val="0"/>
          <dgm:chPref val="0"/>
        </dgm:presLayoutVars>
      </dgm:prSet>
      <dgm:spPr/>
    </dgm:pt>
    <dgm:pt modelId="{BCF1AF50-0B1C-4D33-948F-6C0D193F5309}" type="pres">
      <dgm:prSet presAssocID="{549C5466-8B48-4B14-83DF-00B59BD5AF1B}" presName="sibTrans" presStyleCnt="0"/>
      <dgm:spPr/>
    </dgm:pt>
    <dgm:pt modelId="{D51EE262-C6DC-45FD-A2B1-7B6802B55B8A}" type="pres">
      <dgm:prSet presAssocID="{D0B6CAB0-C649-41F5-9813-07FFA26D0542}" presName="compNode" presStyleCnt="0"/>
      <dgm:spPr/>
    </dgm:pt>
    <dgm:pt modelId="{1030F934-5553-462D-9A45-765CEAB042C0}" type="pres">
      <dgm:prSet presAssocID="{D0B6CAB0-C649-41F5-9813-07FFA26D0542}" presName="bgRect" presStyleLbl="bgShp" presStyleIdx="2" presStyleCnt="7"/>
      <dgm:spPr/>
    </dgm:pt>
    <dgm:pt modelId="{026C60C4-CAB3-499C-A76B-3A166B000C1D}" type="pres">
      <dgm:prSet presAssocID="{D0B6CAB0-C649-41F5-9813-07FFA26D054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BB76DE29-3047-4198-BCA6-CFB76ABA0EE7}" type="pres">
      <dgm:prSet presAssocID="{D0B6CAB0-C649-41F5-9813-07FFA26D0542}" presName="spaceRect" presStyleCnt="0"/>
      <dgm:spPr/>
    </dgm:pt>
    <dgm:pt modelId="{CCCD9580-2D99-4E39-898D-247C535FACEC}" type="pres">
      <dgm:prSet presAssocID="{D0B6CAB0-C649-41F5-9813-07FFA26D0542}" presName="parTx" presStyleLbl="revTx" presStyleIdx="2" presStyleCnt="7">
        <dgm:presLayoutVars>
          <dgm:chMax val="0"/>
          <dgm:chPref val="0"/>
        </dgm:presLayoutVars>
      </dgm:prSet>
      <dgm:spPr/>
    </dgm:pt>
    <dgm:pt modelId="{C4EFF9E3-C977-48F9-A7E9-14B340060991}" type="pres">
      <dgm:prSet presAssocID="{8C3B1110-3949-46A7-96BB-D459244CCE17}" presName="sibTrans" presStyleCnt="0"/>
      <dgm:spPr/>
    </dgm:pt>
    <dgm:pt modelId="{4381B0EA-01C2-4B30-87D9-61D84DAB8D30}" type="pres">
      <dgm:prSet presAssocID="{DD402C4C-2904-4CAB-9447-B9462616FD0C}" presName="compNode" presStyleCnt="0"/>
      <dgm:spPr/>
    </dgm:pt>
    <dgm:pt modelId="{701E9315-8B2E-4933-8E0C-3549F8705DB1}" type="pres">
      <dgm:prSet presAssocID="{DD402C4C-2904-4CAB-9447-B9462616FD0C}" presName="bgRect" presStyleLbl="bgShp" presStyleIdx="3" presStyleCnt="7"/>
      <dgm:spPr/>
    </dgm:pt>
    <dgm:pt modelId="{50E8FCA1-44B2-4415-AE8B-AD122D264E7E}" type="pres">
      <dgm:prSet presAssocID="{DD402C4C-2904-4CAB-9447-B9462616FD0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7B3E2EC-49A3-48F2-9480-3C185412A132}" type="pres">
      <dgm:prSet presAssocID="{DD402C4C-2904-4CAB-9447-B9462616FD0C}" presName="spaceRect" presStyleCnt="0"/>
      <dgm:spPr/>
    </dgm:pt>
    <dgm:pt modelId="{25270720-C071-4247-93D1-9358108BCD2B}" type="pres">
      <dgm:prSet presAssocID="{DD402C4C-2904-4CAB-9447-B9462616FD0C}" presName="parTx" presStyleLbl="revTx" presStyleIdx="3" presStyleCnt="7">
        <dgm:presLayoutVars>
          <dgm:chMax val="0"/>
          <dgm:chPref val="0"/>
        </dgm:presLayoutVars>
      </dgm:prSet>
      <dgm:spPr/>
    </dgm:pt>
    <dgm:pt modelId="{BE9B57CD-6679-4AC7-8E1D-F551B6B48D79}" type="pres">
      <dgm:prSet presAssocID="{11067526-697F-44A2-A6A0-A7A8BAC9A900}" presName="sibTrans" presStyleCnt="0"/>
      <dgm:spPr/>
    </dgm:pt>
    <dgm:pt modelId="{42032954-6451-4087-BF7C-62ED587A6C18}" type="pres">
      <dgm:prSet presAssocID="{09C36CF6-F727-44DC-9EDE-8D8CB294EE78}" presName="compNode" presStyleCnt="0"/>
      <dgm:spPr/>
    </dgm:pt>
    <dgm:pt modelId="{08B1191C-F847-4D9F-9982-CC3EF828DA95}" type="pres">
      <dgm:prSet presAssocID="{09C36CF6-F727-44DC-9EDE-8D8CB294EE78}" presName="bgRect" presStyleLbl="bgShp" presStyleIdx="4" presStyleCnt="7"/>
      <dgm:spPr/>
    </dgm:pt>
    <dgm:pt modelId="{7397D16A-A547-4034-9553-72E60C6B0794}" type="pres">
      <dgm:prSet presAssocID="{09C36CF6-F727-44DC-9EDE-8D8CB294EE7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5FA7EDC-6423-4A55-B770-1A83F79CE589}" type="pres">
      <dgm:prSet presAssocID="{09C36CF6-F727-44DC-9EDE-8D8CB294EE78}" presName="spaceRect" presStyleCnt="0"/>
      <dgm:spPr/>
    </dgm:pt>
    <dgm:pt modelId="{364B33B2-2E45-4C96-9219-261ED7CCD075}" type="pres">
      <dgm:prSet presAssocID="{09C36CF6-F727-44DC-9EDE-8D8CB294EE78}" presName="parTx" presStyleLbl="revTx" presStyleIdx="4" presStyleCnt="7">
        <dgm:presLayoutVars>
          <dgm:chMax val="0"/>
          <dgm:chPref val="0"/>
        </dgm:presLayoutVars>
      </dgm:prSet>
      <dgm:spPr/>
    </dgm:pt>
    <dgm:pt modelId="{E4E3D222-5E53-4CFB-BD1D-C944EDD615E7}" type="pres">
      <dgm:prSet presAssocID="{6A51631B-E4CB-4874-A4DC-C98407178885}" presName="sibTrans" presStyleCnt="0"/>
      <dgm:spPr/>
    </dgm:pt>
    <dgm:pt modelId="{9049BECE-8B03-4214-9693-7C01F27DF6A9}" type="pres">
      <dgm:prSet presAssocID="{2DB3F59E-9066-4CBD-B740-990C570B30BA}" presName="compNode" presStyleCnt="0"/>
      <dgm:spPr/>
    </dgm:pt>
    <dgm:pt modelId="{06B05697-B570-4DDB-A034-7EDF49477F7F}" type="pres">
      <dgm:prSet presAssocID="{2DB3F59E-9066-4CBD-B740-990C570B30BA}" presName="bgRect" presStyleLbl="bgShp" presStyleIdx="5" presStyleCnt="7"/>
      <dgm:spPr/>
    </dgm:pt>
    <dgm:pt modelId="{C39F69D1-E707-4B72-A49D-4D94320E8633}" type="pres">
      <dgm:prSet presAssocID="{2DB3F59E-9066-4CBD-B740-990C570B30B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0F5F1CF-EB71-4E76-BA18-9BA4B44AF328}" type="pres">
      <dgm:prSet presAssocID="{2DB3F59E-9066-4CBD-B740-990C570B30BA}" presName="spaceRect" presStyleCnt="0"/>
      <dgm:spPr/>
    </dgm:pt>
    <dgm:pt modelId="{D5E81D79-7ED0-4036-94F0-68235E1C2766}" type="pres">
      <dgm:prSet presAssocID="{2DB3F59E-9066-4CBD-B740-990C570B30BA}" presName="parTx" presStyleLbl="revTx" presStyleIdx="5" presStyleCnt="7">
        <dgm:presLayoutVars>
          <dgm:chMax val="0"/>
          <dgm:chPref val="0"/>
        </dgm:presLayoutVars>
      </dgm:prSet>
      <dgm:spPr/>
    </dgm:pt>
    <dgm:pt modelId="{00E4E6D9-DA25-4A07-AB76-57C943F3E2D1}" type="pres">
      <dgm:prSet presAssocID="{1483D82F-9CF5-4F25-BEE5-B8B3E7507E33}" presName="sibTrans" presStyleCnt="0"/>
      <dgm:spPr/>
    </dgm:pt>
    <dgm:pt modelId="{655930B3-661C-4B33-A653-FDE777905265}" type="pres">
      <dgm:prSet presAssocID="{6B042D46-E457-4C72-9538-A7FDA1360D2D}" presName="compNode" presStyleCnt="0"/>
      <dgm:spPr/>
    </dgm:pt>
    <dgm:pt modelId="{C920462C-DA24-4D1C-98EA-63ED77BA405B}" type="pres">
      <dgm:prSet presAssocID="{6B042D46-E457-4C72-9538-A7FDA1360D2D}" presName="bgRect" presStyleLbl="bgShp" presStyleIdx="6" presStyleCnt="7"/>
      <dgm:spPr/>
    </dgm:pt>
    <dgm:pt modelId="{D642A3C1-028C-4A66-A5EF-7E59348CD25D}" type="pres">
      <dgm:prSet presAssocID="{6B042D46-E457-4C72-9538-A7FDA1360D2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D946D5E-E732-486D-AC21-01E07DB8BBE2}" type="pres">
      <dgm:prSet presAssocID="{6B042D46-E457-4C72-9538-A7FDA1360D2D}" presName="spaceRect" presStyleCnt="0"/>
      <dgm:spPr/>
    </dgm:pt>
    <dgm:pt modelId="{C0BFF347-669A-4E68-B8A9-F81FF297AEDC}" type="pres">
      <dgm:prSet presAssocID="{6B042D46-E457-4C72-9538-A7FDA1360D2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F2A9803-AFD5-4991-B9EF-B04E664BDEF0}" srcId="{88171264-2510-4D01-9722-B8ACEF7596A5}" destId="{2DB3F59E-9066-4CBD-B740-990C570B30BA}" srcOrd="5" destOrd="0" parTransId="{610B5849-48F5-4BF1-B83E-1932B5B4E9FD}" sibTransId="{1483D82F-9CF5-4F25-BEE5-B8B3E7507E33}"/>
    <dgm:cxn modelId="{59BE241C-CEEB-41D5-8CD5-585147587FDF}" srcId="{88171264-2510-4D01-9722-B8ACEF7596A5}" destId="{295107CA-1F04-4220-9158-89F05C717AF4}" srcOrd="0" destOrd="0" parTransId="{8321D968-C4FF-44C3-81E3-47138585A119}" sibTransId="{B2B46A0A-23B2-4600-B34F-BDD8BC6C3C1A}"/>
    <dgm:cxn modelId="{F705BB2F-7DD8-4528-9A89-FD20C77E3233}" type="presOf" srcId="{09C36CF6-F727-44DC-9EDE-8D8CB294EE78}" destId="{364B33B2-2E45-4C96-9219-261ED7CCD075}" srcOrd="0" destOrd="0" presId="urn:microsoft.com/office/officeart/2018/2/layout/IconVerticalSolidList"/>
    <dgm:cxn modelId="{174FCE35-89F7-4ED9-BF96-0D8BA3EF2B9B}" type="presOf" srcId="{DD402C4C-2904-4CAB-9447-B9462616FD0C}" destId="{25270720-C071-4247-93D1-9358108BCD2B}" srcOrd="0" destOrd="0" presId="urn:microsoft.com/office/officeart/2018/2/layout/IconVerticalSolidList"/>
    <dgm:cxn modelId="{4AE01460-BEA4-46FB-B527-9EAEA2E56030}" srcId="{88171264-2510-4D01-9722-B8ACEF7596A5}" destId="{D0B6CAB0-C649-41F5-9813-07FFA26D0542}" srcOrd="2" destOrd="0" parTransId="{0AF9AE19-D268-4100-B4D2-A2B8B816ED60}" sibTransId="{8C3B1110-3949-46A7-96BB-D459244CCE17}"/>
    <dgm:cxn modelId="{E2E6E250-A128-44FE-816B-FE57C1607EFC}" srcId="{88171264-2510-4D01-9722-B8ACEF7596A5}" destId="{09C36CF6-F727-44DC-9EDE-8D8CB294EE78}" srcOrd="4" destOrd="0" parTransId="{E123E3BD-A2FC-4CE8-AE6F-5E1ED9E11194}" sibTransId="{6A51631B-E4CB-4874-A4DC-C98407178885}"/>
    <dgm:cxn modelId="{2EF28853-8615-4A4C-92A1-4F98F97D0262}" srcId="{88171264-2510-4D01-9722-B8ACEF7596A5}" destId="{6B042D46-E457-4C72-9538-A7FDA1360D2D}" srcOrd="6" destOrd="0" parTransId="{41BF3C3A-1343-47C7-B0EA-4D16527EF6B4}" sibTransId="{01BFDC59-10ED-4F0A-B66B-3FACF14B7B8C}"/>
    <dgm:cxn modelId="{46236555-B67E-47B1-B990-8E1EB2FE801F}" type="presOf" srcId="{6B042D46-E457-4C72-9538-A7FDA1360D2D}" destId="{C0BFF347-669A-4E68-B8A9-F81FF297AEDC}" srcOrd="0" destOrd="0" presId="urn:microsoft.com/office/officeart/2018/2/layout/IconVerticalSolidList"/>
    <dgm:cxn modelId="{0DE06059-BFDA-4A39-8767-826EAD689449}" type="presOf" srcId="{295107CA-1F04-4220-9158-89F05C717AF4}" destId="{BEF800C6-64E5-491A-BB53-CC06804F8EDA}" srcOrd="0" destOrd="0" presId="urn:microsoft.com/office/officeart/2018/2/layout/IconVerticalSolidList"/>
    <dgm:cxn modelId="{D90529AE-CF08-46D6-AD0A-BE5BB10180AB}" type="presOf" srcId="{D0B6CAB0-C649-41F5-9813-07FFA26D0542}" destId="{CCCD9580-2D99-4E39-898D-247C535FACEC}" srcOrd="0" destOrd="0" presId="urn:microsoft.com/office/officeart/2018/2/layout/IconVerticalSolidList"/>
    <dgm:cxn modelId="{1F3968C0-847C-4A3D-95D8-C09D97EB042D}" type="presOf" srcId="{2DB3F59E-9066-4CBD-B740-990C570B30BA}" destId="{D5E81D79-7ED0-4036-94F0-68235E1C2766}" srcOrd="0" destOrd="0" presId="urn:microsoft.com/office/officeart/2018/2/layout/IconVerticalSolidList"/>
    <dgm:cxn modelId="{409D16C2-66BF-4A65-A2F5-F7602FC8C7A4}" srcId="{88171264-2510-4D01-9722-B8ACEF7596A5}" destId="{3FB7B737-56EE-46F7-A85C-5DEF615D8408}" srcOrd="1" destOrd="0" parTransId="{A65AD666-CCD4-42E6-9741-3D21F98A0EA3}" sibTransId="{549C5466-8B48-4B14-83DF-00B59BD5AF1B}"/>
    <dgm:cxn modelId="{729B7BCE-501E-4DC8-B221-79886775D4BE}" srcId="{88171264-2510-4D01-9722-B8ACEF7596A5}" destId="{DD402C4C-2904-4CAB-9447-B9462616FD0C}" srcOrd="3" destOrd="0" parTransId="{21F38935-7711-4FA3-95D3-CA4BE49D24ED}" sibTransId="{11067526-697F-44A2-A6A0-A7A8BAC9A900}"/>
    <dgm:cxn modelId="{F011B5F1-62DF-4D84-9F5A-EDCE8CFFF15C}" type="presOf" srcId="{88171264-2510-4D01-9722-B8ACEF7596A5}" destId="{F9FD5763-DE6E-4274-9079-2F36B3D7A2FF}" srcOrd="0" destOrd="0" presId="urn:microsoft.com/office/officeart/2018/2/layout/IconVerticalSolidList"/>
    <dgm:cxn modelId="{6B5DF6F2-FCE2-4C80-920F-A0F849E0ECC9}" type="presOf" srcId="{3FB7B737-56EE-46F7-A85C-5DEF615D8408}" destId="{20020DE7-5F48-467D-827F-4F7D6E9D743F}" srcOrd="0" destOrd="0" presId="urn:microsoft.com/office/officeart/2018/2/layout/IconVerticalSolidList"/>
    <dgm:cxn modelId="{0FDC4A3E-E630-4BF2-BD40-D9B51D0EEE82}" type="presParOf" srcId="{F9FD5763-DE6E-4274-9079-2F36B3D7A2FF}" destId="{C91EDA3B-8CFC-4262-829A-62AA4C92797B}" srcOrd="0" destOrd="0" presId="urn:microsoft.com/office/officeart/2018/2/layout/IconVerticalSolidList"/>
    <dgm:cxn modelId="{B4AABA8F-50F3-4C7E-9FA4-9334C404F56D}" type="presParOf" srcId="{C91EDA3B-8CFC-4262-829A-62AA4C92797B}" destId="{EEEFE7FE-8CE3-4F78-9E2A-4883D22A85EA}" srcOrd="0" destOrd="0" presId="urn:microsoft.com/office/officeart/2018/2/layout/IconVerticalSolidList"/>
    <dgm:cxn modelId="{27CCDA95-8BBE-4A1B-B088-35C9349C7CF0}" type="presParOf" srcId="{C91EDA3B-8CFC-4262-829A-62AA4C92797B}" destId="{937D9313-9191-4045-B991-B954E0569586}" srcOrd="1" destOrd="0" presId="urn:microsoft.com/office/officeart/2018/2/layout/IconVerticalSolidList"/>
    <dgm:cxn modelId="{614E253A-3913-4821-B92A-7FB308DB3D80}" type="presParOf" srcId="{C91EDA3B-8CFC-4262-829A-62AA4C92797B}" destId="{F499C8BF-0C0A-4C7E-A930-BEFA20A299B6}" srcOrd="2" destOrd="0" presId="urn:microsoft.com/office/officeart/2018/2/layout/IconVerticalSolidList"/>
    <dgm:cxn modelId="{43007846-FC85-4004-B3BD-3477A77AF8DC}" type="presParOf" srcId="{C91EDA3B-8CFC-4262-829A-62AA4C92797B}" destId="{BEF800C6-64E5-491A-BB53-CC06804F8EDA}" srcOrd="3" destOrd="0" presId="urn:microsoft.com/office/officeart/2018/2/layout/IconVerticalSolidList"/>
    <dgm:cxn modelId="{FA3B9CD6-8AD3-4810-8AF2-C29E7D328C32}" type="presParOf" srcId="{F9FD5763-DE6E-4274-9079-2F36B3D7A2FF}" destId="{DB3D2066-0727-4710-A63A-F274323C6F4A}" srcOrd="1" destOrd="0" presId="urn:microsoft.com/office/officeart/2018/2/layout/IconVerticalSolidList"/>
    <dgm:cxn modelId="{C516A81A-9FCA-4098-9FB6-E944A74AD5F5}" type="presParOf" srcId="{F9FD5763-DE6E-4274-9079-2F36B3D7A2FF}" destId="{70214568-556E-4EBA-B50D-AD4B21A54C78}" srcOrd="2" destOrd="0" presId="urn:microsoft.com/office/officeart/2018/2/layout/IconVerticalSolidList"/>
    <dgm:cxn modelId="{5B693C75-AC9F-42DF-96C3-1BBF550B455D}" type="presParOf" srcId="{70214568-556E-4EBA-B50D-AD4B21A54C78}" destId="{5E17E607-74A8-410F-8F26-436B40F921E1}" srcOrd="0" destOrd="0" presId="urn:microsoft.com/office/officeart/2018/2/layout/IconVerticalSolidList"/>
    <dgm:cxn modelId="{FB59A30B-18A4-4200-B400-4194D0F2A4F1}" type="presParOf" srcId="{70214568-556E-4EBA-B50D-AD4B21A54C78}" destId="{F4617924-05A4-4D3C-B02B-515720CCAF41}" srcOrd="1" destOrd="0" presId="urn:microsoft.com/office/officeart/2018/2/layout/IconVerticalSolidList"/>
    <dgm:cxn modelId="{506F62D5-CCD5-45F3-A00C-766D1FF2A988}" type="presParOf" srcId="{70214568-556E-4EBA-B50D-AD4B21A54C78}" destId="{5BA93681-01A0-402A-9FE0-498052A63DF2}" srcOrd="2" destOrd="0" presId="urn:microsoft.com/office/officeart/2018/2/layout/IconVerticalSolidList"/>
    <dgm:cxn modelId="{1C17348B-2A30-4337-B8AB-0A12D30FC6FE}" type="presParOf" srcId="{70214568-556E-4EBA-B50D-AD4B21A54C78}" destId="{20020DE7-5F48-467D-827F-4F7D6E9D743F}" srcOrd="3" destOrd="0" presId="urn:microsoft.com/office/officeart/2018/2/layout/IconVerticalSolidList"/>
    <dgm:cxn modelId="{33CD3316-5555-4316-AAD4-6F2EEB0BBE49}" type="presParOf" srcId="{F9FD5763-DE6E-4274-9079-2F36B3D7A2FF}" destId="{BCF1AF50-0B1C-4D33-948F-6C0D193F5309}" srcOrd="3" destOrd="0" presId="urn:microsoft.com/office/officeart/2018/2/layout/IconVerticalSolidList"/>
    <dgm:cxn modelId="{FCBDB682-748E-48AC-9496-52B4745E917C}" type="presParOf" srcId="{F9FD5763-DE6E-4274-9079-2F36B3D7A2FF}" destId="{D51EE262-C6DC-45FD-A2B1-7B6802B55B8A}" srcOrd="4" destOrd="0" presId="urn:microsoft.com/office/officeart/2018/2/layout/IconVerticalSolidList"/>
    <dgm:cxn modelId="{851AB8DB-EDF3-48E1-91DB-EF50978B7790}" type="presParOf" srcId="{D51EE262-C6DC-45FD-A2B1-7B6802B55B8A}" destId="{1030F934-5553-462D-9A45-765CEAB042C0}" srcOrd="0" destOrd="0" presId="urn:microsoft.com/office/officeart/2018/2/layout/IconVerticalSolidList"/>
    <dgm:cxn modelId="{9CDE9597-C126-46BE-A20A-132FC2E27FA2}" type="presParOf" srcId="{D51EE262-C6DC-45FD-A2B1-7B6802B55B8A}" destId="{026C60C4-CAB3-499C-A76B-3A166B000C1D}" srcOrd="1" destOrd="0" presId="urn:microsoft.com/office/officeart/2018/2/layout/IconVerticalSolidList"/>
    <dgm:cxn modelId="{39BBF923-5C23-4886-95C0-27BEEFC26008}" type="presParOf" srcId="{D51EE262-C6DC-45FD-A2B1-7B6802B55B8A}" destId="{BB76DE29-3047-4198-BCA6-CFB76ABA0EE7}" srcOrd="2" destOrd="0" presId="urn:microsoft.com/office/officeart/2018/2/layout/IconVerticalSolidList"/>
    <dgm:cxn modelId="{97D78D87-A76E-4717-A6B3-8658C13CB91D}" type="presParOf" srcId="{D51EE262-C6DC-45FD-A2B1-7B6802B55B8A}" destId="{CCCD9580-2D99-4E39-898D-247C535FACEC}" srcOrd="3" destOrd="0" presId="urn:microsoft.com/office/officeart/2018/2/layout/IconVerticalSolidList"/>
    <dgm:cxn modelId="{B88F3C07-C267-46E4-85D9-D49EFAFDAD35}" type="presParOf" srcId="{F9FD5763-DE6E-4274-9079-2F36B3D7A2FF}" destId="{C4EFF9E3-C977-48F9-A7E9-14B340060991}" srcOrd="5" destOrd="0" presId="urn:microsoft.com/office/officeart/2018/2/layout/IconVerticalSolidList"/>
    <dgm:cxn modelId="{253AA85D-EA28-4418-9B71-D8CA741B3246}" type="presParOf" srcId="{F9FD5763-DE6E-4274-9079-2F36B3D7A2FF}" destId="{4381B0EA-01C2-4B30-87D9-61D84DAB8D30}" srcOrd="6" destOrd="0" presId="urn:microsoft.com/office/officeart/2018/2/layout/IconVerticalSolidList"/>
    <dgm:cxn modelId="{42FBF524-4696-4B56-AB3B-33ECEBF4D80A}" type="presParOf" srcId="{4381B0EA-01C2-4B30-87D9-61D84DAB8D30}" destId="{701E9315-8B2E-4933-8E0C-3549F8705DB1}" srcOrd="0" destOrd="0" presId="urn:microsoft.com/office/officeart/2018/2/layout/IconVerticalSolidList"/>
    <dgm:cxn modelId="{18E5294D-1F43-4757-B5B7-631C5E2F842D}" type="presParOf" srcId="{4381B0EA-01C2-4B30-87D9-61D84DAB8D30}" destId="{50E8FCA1-44B2-4415-AE8B-AD122D264E7E}" srcOrd="1" destOrd="0" presId="urn:microsoft.com/office/officeart/2018/2/layout/IconVerticalSolidList"/>
    <dgm:cxn modelId="{A984733B-6EC6-490E-A356-EB39722EFD9F}" type="presParOf" srcId="{4381B0EA-01C2-4B30-87D9-61D84DAB8D30}" destId="{67B3E2EC-49A3-48F2-9480-3C185412A132}" srcOrd="2" destOrd="0" presId="urn:microsoft.com/office/officeart/2018/2/layout/IconVerticalSolidList"/>
    <dgm:cxn modelId="{7AE10367-9BFB-4723-8FB9-3B594F0F039B}" type="presParOf" srcId="{4381B0EA-01C2-4B30-87D9-61D84DAB8D30}" destId="{25270720-C071-4247-93D1-9358108BCD2B}" srcOrd="3" destOrd="0" presId="urn:microsoft.com/office/officeart/2018/2/layout/IconVerticalSolidList"/>
    <dgm:cxn modelId="{7C0B1421-B973-43CE-A6A0-5BB33DB2868A}" type="presParOf" srcId="{F9FD5763-DE6E-4274-9079-2F36B3D7A2FF}" destId="{BE9B57CD-6679-4AC7-8E1D-F551B6B48D79}" srcOrd="7" destOrd="0" presId="urn:microsoft.com/office/officeart/2018/2/layout/IconVerticalSolidList"/>
    <dgm:cxn modelId="{D3192C29-0C06-40CA-BA96-EB3EC3AA3A11}" type="presParOf" srcId="{F9FD5763-DE6E-4274-9079-2F36B3D7A2FF}" destId="{42032954-6451-4087-BF7C-62ED587A6C18}" srcOrd="8" destOrd="0" presId="urn:microsoft.com/office/officeart/2018/2/layout/IconVerticalSolidList"/>
    <dgm:cxn modelId="{E27D9EB2-D50A-455C-8B21-EFEA282D85B8}" type="presParOf" srcId="{42032954-6451-4087-BF7C-62ED587A6C18}" destId="{08B1191C-F847-4D9F-9982-CC3EF828DA95}" srcOrd="0" destOrd="0" presId="urn:microsoft.com/office/officeart/2018/2/layout/IconVerticalSolidList"/>
    <dgm:cxn modelId="{B0ACECD8-D546-4722-BFD1-397C7B0F4211}" type="presParOf" srcId="{42032954-6451-4087-BF7C-62ED587A6C18}" destId="{7397D16A-A547-4034-9553-72E60C6B0794}" srcOrd="1" destOrd="0" presId="urn:microsoft.com/office/officeart/2018/2/layout/IconVerticalSolidList"/>
    <dgm:cxn modelId="{95A99822-519B-4A7F-8DB5-8DAE5B7BE1C7}" type="presParOf" srcId="{42032954-6451-4087-BF7C-62ED587A6C18}" destId="{65FA7EDC-6423-4A55-B770-1A83F79CE589}" srcOrd="2" destOrd="0" presId="urn:microsoft.com/office/officeart/2018/2/layout/IconVerticalSolidList"/>
    <dgm:cxn modelId="{AFE86F2D-0DB9-4EC3-A0EA-F5787884EB00}" type="presParOf" srcId="{42032954-6451-4087-BF7C-62ED587A6C18}" destId="{364B33B2-2E45-4C96-9219-261ED7CCD075}" srcOrd="3" destOrd="0" presId="urn:microsoft.com/office/officeart/2018/2/layout/IconVerticalSolidList"/>
    <dgm:cxn modelId="{71900DC3-6D63-4D39-BC74-4E793AACB175}" type="presParOf" srcId="{F9FD5763-DE6E-4274-9079-2F36B3D7A2FF}" destId="{E4E3D222-5E53-4CFB-BD1D-C944EDD615E7}" srcOrd="9" destOrd="0" presId="urn:microsoft.com/office/officeart/2018/2/layout/IconVerticalSolidList"/>
    <dgm:cxn modelId="{AE14DAD5-EE3F-4B61-AC75-EBECF1C034C2}" type="presParOf" srcId="{F9FD5763-DE6E-4274-9079-2F36B3D7A2FF}" destId="{9049BECE-8B03-4214-9693-7C01F27DF6A9}" srcOrd="10" destOrd="0" presId="urn:microsoft.com/office/officeart/2018/2/layout/IconVerticalSolidList"/>
    <dgm:cxn modelId="{11DC935F-2053-4630-AF3E-B14EE42EC607}" type="presParOf" srcId="{9049BECE-8B03-4214-9693-7C01F27DF6A9}" destId="{06B05697-B570-4DDB-A034-7EDF49477F7F}" srcOrd="0" destOrd="0" presId="urn:microsoft.com/office/officeart/2018/2/layout/IconVerticalSolidList"/>
    <dgm:cxn modelId="{98297B6C-6ADF-4396-BB9F-C36DF3D498DA}" type="presParOf" srcId="{9049BECE-8B03-4214-9693-7C01F27DF6A9}" destId="{C39F69D1-E707-4B72-A49D-4D94320E8633}" srcOrd="1" destOrd="0" presId="urn:microsoft.com/office/officeart/2018/2/layout/IconVerticalSolidList"/>
    <dgm:cxn modelId="{186238D6-2584-4AC8-AC68-69731224DCE1}" type="presParOf" srcId="{9049BECE-8B03-4214-9693-7C01F27DF6A9}" destId="{60F5F1CF-EB71-4E76-BA18-9BA4B44AF328}" srcOrd="2" destOrd="0" presId="urn:microsoft.com/office/officeart/2018/2/layout/IconVerticalSolidList"/>
    <dgm:cxn modelId="{138EE9A2-4DE6-4CB4-A496-378D3919269C}" type="presParOf" srcId="{9049BECE-8B03-4214-9693-7C01F27DF6A9}" destId="{D5E81D79-7ED0-4036-94F0-68235E1C2766}" srcOrd="3" destOrd="0" presId="urn:microsoft.com/office/officeart/2018/2/layout/IconVerticalSolidList"/>
    <dgm:cxn modelId="{F550D69B-82FB-4420-A142-93D02293B712}" type="presParOf" srcId="{F9FD5763-DE6E-4274-9079-2F36B3D7A2FF}" destId="{00E4E6D9-DA25-4A07-AB76-57C943F3E2D1}" srcOrd="11" destOrd="0" presId="urn:microsoft.com/office/officeart/2018/2/layout/IconVerticalSolidList"/>
    <dgm:cxn modelId="{39A6658B-E3C7-4168-9585-9575C22D78F5}" type="presParOf" srcId="{F9FD5763-DE6E-4274-9079-2F36B3D7A2FF}" destId="{655930B3-661C-4B33-A653-FDE777905265}" srcOrd="12" destOrd="0" presId="urn:microsoft.com/office/officeart/2018/2/layout/IconVerticalSolidList"/>
    <dgm:cxn modelId="{10A24D0C-E655-4545-A9D0-D1D9A9E1FE0D}" type="presParOf" srcId="{655930B3-661C-4B33-A653-FDE777905265}" destId="{C920462C-DA24-4D1C-98EA-63ED77BA405B}" srcOrd="0" destOrd="0" presId="urn:microsoft.com/office/officeart/2018/2/layout/IconVerticalSolidList"/>
    <dgm:cxn modelId="{2E785C9C-A6B4-4F85-A143-B70BE3D44915}" type="presParOf" srcId="{655930B3-661C-4B33-A653-FDE777905265}" destId="{D642A3C1-028C-4A66-A5EF-7E59348CD25D}" srcOrd="1" destOrd="0" presId="urn:microsoft.com/office/officeart/2018/2/layout/IconVerticalSolidList"/>
    <dgm:cxn modelId="{CE4F2008-86FD-4064-BCCE-FED2A0A561AE}" type="presParOf" srcId="{655930B3-661C-4B33-A653-FDE777905265}" destId="{3D946D5E-E732-486D-AC21-01E07DB8BBE2}" srcOrd="2" destOrd="0" presId="urn:microsoft.com/office/officeart/2018/2/layout/IconVerticalSolidList"/>
    <dgm:cxn modelId="{6106F8BF-3B77-4E43-AC97-AA203F1F273E}" type="presParOf" srcId="{655930B3-661C-4B33-A653-FDE777905265}" destId="{C0BFF347-669A-4E68-B8A9-F81FF297AE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8A7794-EB9D-4DE4-AC0F-35EF550BAB5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AF0962-D301-4554-889F-056556103E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which is used for the analysis is taken from Yelp.</a:t>
          </a:r>
        </a:p>
      </dgm:t>
    </dgm:pt>
    <dgm:pt modelId="{AFCE4C57-31E1-44AA-B6FC-35BC132324E4}" type="parTrans" cxnId="{A1A0440A-689C-44E6-8FB2-61232F7B6867}">
      <dgm:prSet/>
      <dgm:spPr/>
      <dgm:t>
        <a:bodyPr/>
        <a:lstStyle/>
        <a:p>
          <a:endParaRPr lang="en-US"/>
        </a:p>
      </dgm:t>
    </dgm:pt>
    <dgm:pt modelId="{5849F3BB-3EDE-40F2-967A-31C19126392C}" type="sibTrans" cxnId="{A1A0440A-689C-44E6-8FB2-61232F7B68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D6B4C0-9610-46BC-B0E4-7A05A07B21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is stored in multiple tables.</a:t>
          </a:r>
        </a:p>
      </dgm:t>
    </dgm:pt>
    <dgm:pt modelId="{86CDAE2F-83A0-47D2-B828-5B07AC1C4B5B}" type="parTrans" cxnId="{2669A919-0442-4335-9D22-C655BF41B1E6}">
      <dgm:prSet/>
      <dgm:spPr/>
      <dgm:t>
        <a:bodyPr/>
        <a:lstStyle/>
        <a:p>
          <a:endParaRPr lang="en-US"/>
        </a:p>
      </dgm:t>
    </dgm:pt>
    <dgm:pt modelId="{DD404585-C6D3-4B96-91B6-959C25BD05A6}" type="sibTrans" cxnId="{2669A919-0442-4335-9D22-C655BF41B1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18CAF1-75D9-4965-8CEF-6594B6FDB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of the tables consist of information such as Reviews, Business, Tips, Check-in.</a:t>
          </a:r>
        </a:p>
      </dgm:t>
    </dgm:pt>
    <dgm:pt modelId="{C7E05ED5-062E-4B8E-844D-09320D0BB19B}" type="parTrans" cxnId="{F34BE5B7-155B-41DD-B45A-08B11B533F9A}">
      <dgm:prSet/>
      <dgm:spPr/>
      <dgm:t>
        <a:bodyPr/>
        <a:lstStyle/>
        <a:p>
          <a:endParaRPr lang="en-US"/>
        </a:p>
      </dgm:t>
    </dgm:pt>
    <dgm:pt modelId="{7F9A4CDC-D6FD-488D-8441-7F358DB23365}" type="sibTrans" cxnId="{F34BE5B7-155B-41DD-B45A-08B11B533F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C2CE49-4CE8-4BF2-8DBC-A93009DBB2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of these tables are stored in separate files and have been compressed to json files using the gzip compression technique.</a:t>
          </a:r>
        </a:p>
      </dgm:t>
    </dgm:pt>
    <dgm:pt modelId="{BDCA9543-0098-4E24-947E-F019A6A3712D}" type="parTrans" cxnId="{54499FF1-172D-4F69-BCC4-0ADE0E1A4600}">
      <dgm:prSet/>
      <dgm:spPr/>
      <dgm:t>
        <a:bodyPr/>
        <a:lstStyle/>
        <a:p>
          <a:endParaRPr lang="en-US"/>
        </a:p>
      </dgm:t>
    </dgm:pt>
    <dgm:pt modelId="{F8FCED2C-07EE-4989-8A55-D712B790C687}" type="sibTrans" cxnId="{54499FF1-172D-4F69-BCC4-0ADE0E1A4600}">
      <dgm:prSet/>
      <dgm:spPr/>
      <dgm:t>
        <a:bodyPr/>
        <a:lstStyle/>
        <a:p>
          <a:endParaRPr lang="en-US"/>
        </a:p>
      </dgm:t>
    </dgm:pt>
    <dgm:pt modelId="{2BE70022-BD69-49CD-B7C6-3B0D4DC28113}" type="pres">
      <dgm:prSet presAssocID="{BD8A7794-EB9D-4DE4-AC0F-35EF550BAB5E}" presName="root" presStyleCnt="0">
        <dgm:presLayoutVars>
          <dgm:dir/>
          <dgm:resizeHandles val="exact"/>
        </dgm:presLayoutVars>
      </dgm:prSet>
      <dgm:spPr/>
    </dgm:pt>
    <dgm:pt modelId="{535AA0CC-D284-493D-A10A-C7DC2274DE69}" type="pres">
      <dgm:prSet presAssocID="{BD8A7794-EB9D-4DE4-AC0F-35EF550BAB5E}" presName="container" presStyleCnt="0">
        <dgm:presLayoutVars>
          <dgm:dir/>
          <dgm:resizeHandles val="exact"/>
        </dgm:presLayoutVars>
      </dgm:prSet>
      <dgm:spPr/>
    </dgm:pt>
    <dgm:pt modelId="{59CDD956-19E5-4F4E-8215-D03EB3B7D783}" type="pres">
      <dgm:prSet presAssocID="{87AF0962-D301-4554-889F-056556103EE8}" presName="compNode" presStyleCnt="0"/>
      <dgm:spPr/>
    </dgm:pt>
    <dgm:pt modelId="{B1855F2B-F77F-4596-9CA0-FD858C35429A}" type="pres">
      <dgm:prSet presAssocID="{87AF0962-D301-4554-889F-056556103EE8}" presName="iconBgRect" presStyleLbl="bgShp" presStyleIdx="0" presStyleCnt="4"/>
      <dgm:spPr/>
    </dgm:pt>
    <dgm:pt modelId="{B2C811BA-5A9F-438A-81EF-33694CFA9A46}" type="pres">
      <dgm:prSet presAssocID="{87AF0962-D301-4554-889F-056556103E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D0A0AA-140C-4625-8C70-3944B0035027}" type="pres">
      <dgm:prSet presAssocID="{87AF0962-D301-4554-889F-056556103EE8}" presName="spaceRect" presStyleCnt="0"/>
      <dgm:spPr/>
    </dgm:pt>
    <dgm:pt modelId="{FF39F146-5642-487E-BF9F-595CBF51EC25}" type="pres">
      <dgm:prSet presAssocID="{87AF0962-D301-4554-889F-056556103EE8}" presName="textRect" presStyleLbl="revTx" presStyleIdx="0" presStyleCnt="4">
        <dgm:presLayoutVars>
          <dgm:chMax val="1"/>
          <dgm:chPref val="1"/>
        </dgm:presLayoutVars>
      </dgm:prSet>
      <dgm:spPr/>
    </dgm:pt>
    <dgm:pt modelId="{DF6B66A4-0212-4103-9041-1FD81B958851}" type="pres">
      <dgm:prSet presAssocID="{5849F3BB-3EDE-40F2-967A-31C19126392C}" presName="sibTrans" presStyleLbl="sibTrans2D1" presStyleIdx="0" presStyleCnt="0"/>
      <dgm:spPr/>
    </dgm:pt>
    <dgm:pt modelId="{EDE7778B-1E98-4534-9134-8E0328E09C96}" type="pres">
      <dgm:prSet presAssocID="{06D6B4C0-9610-46BC-B0E4-7A05A07B2109}" presName="compNode" presStyleCnt="0"/>
      <dgm:spPr/>
    </dgm:pt>
    <dgm:pt modelId="{462F7EAD-6CEF-4F3D-9987-7D9DA7958EDB}" type="pres">
      <dgm:prSet presAssocID="{06D6B4C0-9610-46BC-B0E4-7A05A07B2109}" presName="iconBgRect" presStyleLbl="bgShp" presStyleIdx="1" presStyleCnt="4"/>
      <dgm:spPr/>
    </dgm:pt>
    <dgm:pt modelId="{77C9E8D8-1938-4F8B-9203-AC6284DC6D2C}" type="pres">
      <dgm:prSet presAssocID="{06D6B4C0-9610-46BC-B0E4-7A05A07B21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BD86A0E-AC0E-4D1D-A542-A90211651EC8}" type="pres">
      <dgm:prSet presAssocID="{06D6B4C0-9610-46BC-B0E4-7A05A07B2109}" presName="spaceRect" presStyleCnt="0"/>
      <dgm:spPr/>
    </dgm:pt>
    <dgm:pt modelId="{9E38333D-30AC-4D26-9EA4-848BA466E421}" type="pres">
      <dgm:prSet presAssocID="{06D6B4C0-9610-46BC-B0E4-7A05A07B2109}" presName="textRect" presStyleLbl="revTx" presStyleIdx="1" presStyleCnt="4">
        <dgm:presLayoutVars>
          <dgm:chMax val="1"/>
          <dgm:chPref val="1"/>
        </dgm:presLayoutVars>
      </dgm:prSet>
      <dgm:spPr/>
    </dgm:pt>
    <dgm:pt modelId="{667D043B-1097-48F8-BEF9-943944F0514F}" type="pres">
      <dgm:prSet presAssocID="{DD404585-C6D3-4B96-91B6-959C25BD05A6}" presName="sibTrans" presStyleLbl="sibTrans2D1" presStyleIdx="0" presStyleCnt="0"/>
      <dgm:spPr/>
    </dgm:pt>
    <dgm:pt modelId="{62448FBC-B50D-4BF1-B668-7CD12FD47F45}" type="pres">
      <dgm:prSet presAssocID="{D518CAF1-75D9-4965-8CEF-6594B6FDBA09}" presName="compNode" presStyleCnt="0"/>
      <dgm:spPr/>
    </dgm:pt>
    <dgm:pt modelId="{F376DE88-3E83-4146-B36E-5C9C3575620F}" type="pres">
      <dgm:prSet presAssocID="{D518CAF1-75D9-4965-8CEF-6594B6FDBA09}" presName="iconBgRect" presStyleLbl="bgShp" presStyleIdx="2" presStyleCnt="4"/>
      <dgm:spPr/>
    </dgm:pt>
    <dgm:pt modelId="{7F15CE00-AA0A-45B9-A608-64C666A5CAA5}" type="pres">
      <dgm:prSet presAssocID="{D518CAF1-75D9-4965-8CEF-6594B6FDBA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B359BD8-D8D7-4C59-9622-D1445F95C369}" type="pres">
      <dgm:prSet presAssocID="{D518CAF1-75D9-4965-8CEF-6594B6FDBA09}" presName="spaceRect" presStyleCnt="0"/>
      <dgm:spPr/>
    </dgm:pt>
    <dgm:pt modelId="{6B3FF5C0-F241-4B6A-B3D6-6EA445897182}" type="pres">
      <dgm:prSet presAssocID="{D518CAF1-75D9-4965-8CEF-6594B6FDBA09}" presName="textRect" presStyleLbl="revTx" presStyleIdx="2" presStyleCnt="4">
        <dgm:presLayoutVars>
          <dgm:chMax val="1"/>
          <dgm:chPref val="1"/>
        </dgm:presLayoutVars>
      </dgm:prSet>
      <dgm:spPr/>
    </dgm:pt>
    <dgm:pt modelId="{484CE41D-F39D-494F-8D37-A6F8B6F8B7E5}" type="pres">
      <dgm:prSet presAssocID="{7F9A4CDC-D6FD-488D-8441-7F358DB23365}" presName="sibTrans" presStyleLbl="sibTrans2D1" presStyleIdx="0" presStyleCnt="0"/>
      <dgm:spPr/>
    </dgm:pt>
    <dgm:pt modelId="{C6394FA3-2CA9-4EF4-9AA7-7BADDA7916C5}" type="pres">
      <dgm:prSet presAssocID="{F8C2CE49-4CE8-4BF2-8DBC-A93009DBB29C}" presName="compNode" presStyleCnt="0"/>
      <dgm:spPr/>
    </dgm:pt>
    <dgm:pt modelId="{7F9D8B3D-0E11-4356-AC81-74FA96AA2740}" type="pres">
      <dgm:prSet presAssocID="{F8C2CE49-4CE8-4BF2-8DBC-A93009DBB29C}" presName="iconBgRect" presStyleLbl="bgShp" presStyleIdx="3" presStyleCnt="4"/>
      <dgm:spPr/>
    </dgm:pt>
    <dgm:pt modelId="{A4C1AB91-284E-4157-BD21-394A169FAC5C}" type="pres">
      <dgm:prSet presAssocID="{F8C2CE49-4CE8-4BF2-8DBC-A93009DBB2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7D723E2-A4C7-47C4-B108-CF2EEA67C0FD}" type="pres">
      <dgm:prSet presAssocID="{F8C2CE49-4CE8-4BF2-8DBC-A93009DBB29C}" presName="spaceRect" presStyleCnt="0"/>
      <dgm:spPr/>
    </dgm:pt>
    <dgm:pt modelId="{3CECEA49-C149-4B23-9C14-6D095C1BB801}" type="pres">
      <dgm:prSet presAssocID="{F8C2CE49-4CE8-4BF2-8DBC-A93009DBB2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A0440A-689C-44E6-8FB2-61232F7B6867}" srcId="{BD8A7794-EB9D-4DE4-AC0F-35EF550BAB5E}" destId="{87AF0962-D301-4554-889F-056556103EE8}" srcOrd="0" destOrd="0" parTransId="{AFCE4C57-31E1-44AA-B6FC-35BC132324E4}" sibTransId="{5849F3BB-3EDE-40F2-967A-31C19126392C}"/>
    <dgm:cxn modelId="{2669A919-0442-4335-9D22-C655BF41B1E6}" srcId="{BD8A7794-EB9D-4DE4-AC0F-35EF550BAB5E}" destId="{06D6B4C0-9610-46BC-B0E4-7A05A07B2109}" srcOrd="1" destOrd="0" parTransId="{86CDAE2F-83A0-47D2-B828-5B07AC1C4B5B}" sibTransId="{DD404585-C6D3-4B96-91B6-959C25BD05A6}"/>
    <dgm:cxn modelId="{1E145431-D3C2-E24A-8710-7BCE67E0B2DE}" type="presOf" srcId="{DD404585-C6D3-4B96-91B6-959C25BD05A6}" destId="{667D043B-1097-48F8-BEF9-943944F0514F}" srcOrd="0" destOrd="0" presId="urn:microsoft.com/office/officeart/2018/2/layout/IconCircleList"/>
    <dgm:cxn modelId="{CC607645-CE78-D34C-8B58-9DF0DFA7836D}" type="presOf" srcId="{5849F3BB-3EDE-40F2-967A-31C19126392C}" destId="{DF6B66A4-0212-4103-9041-1FD81B958851}" srcOrd="0" destOrd="0" presId="urn:microsoft.com/office/officeart/2018/2/layout/IconCircleList"/>
    <dgm:cxn modelId="{62D35B82-9ACD-DA4A-8047-8A9D60F4C46A}" type="presOf" srcId="{06D6B4C0-9610-46BC-B0E4-7A05A07B2109}" destId="{9E38333D-30AC-4D26-9EA4-848BA466E421}" srcOrd="0" destOrd="0" presId="urn:microsoft.com/office/officeart/2018/2/layout/IconCircleList"/>
    <dgm:cxn modelId="{F34BE5B7-155B-41DD-B45A-08B11B533F9A}" srcId="{BD8A7794-EB9D-4DE4-AC0F-35EF550BAB5E}" destId="{D518CAF1-75D9-4965-8CEF-6594B6FDBA09}" srcOrd="2" destOrd="0" parTransId="{C7E05ED5-062E-4B8E-844D-09320D0BB19B}" sibTransId="{7F9A4CDC-D6FD-488D-8441-7F358DB23365}"/>
    <dgm:cxn modelId="{8B4243B8-22EE-8E4A-9E48-F4AA3991291A}" type="presOf" srcId="{BD8A7794-EB9D-4DE4-AC0F-35EF550BAB5E}" destId="{2BE70022-BD69-49CD-B7C6-3B0D4DC28113}" srcOrd="0" destOrd="0" presId="urn:microsoft.com/office/officeart/2018/2/layout/IconCircleList"/>
    <dgm:cxn modelId="{ABFB86BD-97DF-AE44-9746-FDC797620AE5}" type="presOf" srcId="{87AF0962-D301-4554-889F-056556103EE8}" destId="{FF39F146-5642-487E-BF9F-595CBF51EC25}" srcOrd="0" destOrd="0" presId="urn:microsoft.com/office/officeart/2018/2/layout/IconCircleList"/>
    <dgm:cxn modelId="{FFB2B4BD-F187-4245-9639-2366617A427A}" type="presOf" srcId="{D518CAF1-75D9-4965-8CEF-6594B6FDBA09}" destId="{6B3FF5C0-F241-4B6A-B3D6-6EA445897182}" srcOrd="0" destOrd="0" presId="urn:microsoft.com/office/officeart/2018/2/layout/IconCircleList"/>
    <dgm:cxn modelId="{AEE319C9-5EE6-604A-8BDD-13964FF4B541}" type="presOf" srcId="{F8C2CE49-4CE8-4BF2-8DBC-A93009DBB29C}" destId="{3CECEA49-C149-4B23-9C14-6D095C1BB801}" srcOrd="0" destOrd="0" presId="urn:microsoft.com/office/officeart/2018/2/layout/IconCircleList"/>
    <dgm:cxn modelId="{54499FF1-172D-4F69-BCC4-0ADE0E1A4600}" srcId="{BD8A7794-EB9D-4DE4-AC0F-35EF550BAB5E}" destId="{F8C2CE49-4CE8-4BF2-8DBC-A93009DBB29C}" srcOrd="3" destOrd="0" parTransId="{BDCA9543-0098-4E24-947E-F019A6A3712D}" sibTransId="{F8FCED2C-07EE-4989-8A55-D712B790C687}"/>
    <dgm:cxn modelId="{87CE85FA-69AE-484B-8B15-37066F63CDCB}" type="presOf" srcId="{7F9A4CDC-D6FD-488D-8441-7F358DB23365}" destId="{484CE41D-F39D-494F-8D37-A6F8B6F8B7E5}" srcOrd="0" destOrd="0" presId="urn:microsoft.com/office/officeart/2018/2/layout/IconCircleList"/>
    <dgm:cxn modelId="{97B47767-8F0C-9746-9642-717227CF33DA}" type="presParOf" srcId="{2BE70022-BD69-49CD-B7C6-3B0D4DC28113}" destId="{535AA0CC-D284-493D-A10A-C7DC2274DE69}" srcOrd="0" destOrd="0" presId="urn:microsoft.com/office/officeart/2018/2/layout/IconCircleList"/>
    <dgm:cxn modelId="{325E15B2-CB13-DD41-A851-248A1D9B051F}" type="presParOf" srcId="{535AA0CC-D284-493D-A10A-C7DC2274DE69}" destId="{59CDD956-19E5-4F4E-8215-D03EB3B7D783}" srcOrd="0" destOrd="0" presId="urn:microsoft.com/office/officeart/2018/2/layout/IconCircleList"/>
    <dgm:cxn modelId="{DFC93150-4388-E640-80E6-3489D3BE5A00}" type="presParOf" srcId="{59CDD956-19E5-4F4E-8215-D03EB3B7D783}" destId="{B1855F2B-F77F-4596-9CA0-FD858C35429A}" srcOrd="0" destOrd="0" presId="urn:microsoft.com/office/officeart/2018/2/layout/IconCircleList"/>
    <dgm:cxn modelId="{875178CC-0C4D-B241-A316-2DC14FAB4D05}" type="presParOf" srcId="{59CDD956-19E5-4F4E-8215-D03EB3B7D783}" destId="{B2C811BA-5A9F-438A-81EF-33694CFA9A46}" srcOrd="1" destOrd="0" presId="urn:microsoft.com/office/officeart/2018/2/layout/IconCircleList"/>
    <dgm:cxn modelId="{FBE47B24-7B2E-C94D-914D-01DAA2DA4A41}" type="presParOf" srcId="{59CDD956-19E5-4F4E-8215-D03EB3B7D783}" destId="{13D0A0AA-140C-4625-8C70-3944B0035027}" srcOrd="2" destOrd="0" presId="urn:microsoft.com/office/officeart/2018/2/layout/IconCircleList"/>
    <dgm:cxn modelId="{798F90CA-F31D-0D44-B359-AE3C89B54FB3}" type="presParOf" srcId="{59CDD956-19E5-4F4E-8215-D03EB3B7D783}" destId="{FF39F146-5642-487E-BF9F-595CBF51EC25}" srcOrd="3" destOrd="0" presId="urn:microsoft.com/office/officeart/2018/2/layout/IconCircleList"/>
    <dgm:cxn modelId="{CE97612D-7809-1B45-90F1-40FB7ECC1F23}" type="presParOf" srcId="{535AA0CC-D284-493D-A10A-C7DC2274DE69}" destId="{DF6B66A4-0212-4103-9041-1FD81B958851}" srcOrd="1" destOrd="0" presId="urn:microsoft.com/office/officeart/2018/2/layout/IconCircleList"/>
    <dgm:cxn modelId="{F4735A07-B46B-5C4E-8695-0EF950740485}" type="presParOf" srcId="{535AA0CC-D284-493D-A10A-C7DC2274DE69}" destId="{EDE7778B-1E98-4534-9134-8E0328E09C96}" srcOrd="2" destOrd="0" presId="urn:microsoft.com/office/officeart/2018/2/layout/IconCircleList"/>
    <dgm:cxn modelId="{C9224DC3-C2E8-F342-91D9-A7B4C77B102F}" type="presParOf" srcId="{EDE7778B-1E98-4534-9134-8E0328E09C96}" destId="{462F7EAD-6CEF-4F3D-9987-7D9DA7958EDB}" srcOrd="0" destOrd="0" presId="urn:microsoft.com/office/officeart/2018/2/layout/IconCircleList"/>
    <dgm:cxn modelId="{ED567B8F-9346-034F-9CF4-C9ED52A5149B}" type="presParOf" srcId="{EDE7778B-1E98-4534-9134-8E0328E09C96}" destId="{77C9E8D8-1938-4F8B-9203-AC6284DC6D2C}" srcOrd="1" destOrd="0" presId="urn:microsoft.com/office/officeart/2018/2/layout/IconCircleList"/>
    <dgm:cxn modelId="{2163F65C-2E6B-844B-B591-780F58F0EC1C}" type="presParOf" srcId="{EDE7778B-1E98-4534-9134-8E0328E09C96}" destId="{1BD86A0E-AC0E-4D1D-A542-A90211651EC8}" srcOrd="2" destOrd="0" presId="urn:microsoft.com/office/officeart/2018/2/layout/IconCircleList"/>
    <dgm:cxn modelId="{28A2DA99-7C24-F049-9A14-73FFECE7CE77}" type="presParOf" srcId="{EDE7778B-1E98-4534-9134-8E0328E09C96}" destId="{9E38333D-30AC-4D26-9EA4-848BA466E421}" srcOrd="3" destOrd="0" presId="urn:microsoft.com/office/officeart/2018/2/layout/IconCircleList"/>
    <dgm:cxn modelId="{995EA622-2852-4645-A073-F1917ED41D1F}" type="presParOf" srcId="{535AA0CC-D284-493D-A10A-C7DC2274DE69}" destId="{667D043B-1097-48F8-BEF9-943944F0514F}" srcOrd="3" destOrd="0" presId="urn:microsoft.com/office/officeart/2018/2/layout/IconCircleList"/>
    <dgm:cxn modelId="{13866356-5FFB-544B-9F3D-C91B19DD453B}" type="presParOf" srcId="{535AA0CC-D284-493D-A10A-C7DC2274DE69}" destId="{62448FBC-B50D-4BF1-B668-7CD12FD47F45}" srcOrd="4" destOrd="0" presId="urn:microsoft.com/office/officeart/2018/2/layout/IconCircleList"/>
    <dgm:cxn modelId="{DD816485-C3EB-154A-AB69-8A01040DBDDF}" type="presParOf" srcId="{62448FBC-B50D-4BF1-B668-7CD12FD47F45}" destId="{F376DE88-3E83-4146-B36E-5C9C3575620F}" srcOrd="0" destOrd="0" presId="urn:microsoft.com/office/officeart/2018/2/layout/IconCircleList"/>
    <dgm:cxn modelId="{0CDC7842-34A7-694F-AE2B-9483D02DAF66}" type="presParOf" srcId="{62448FBC-B50D-4BF1-B668-7CD12FD47F45}" destId="{7F15CE00-AA0A-45B9-A608-64C666A5CAA5}" srcOrd="1" destOrd="0" presId="urn:microsoft.com/office/officeart/2018/2/layout/IconCircleList"/>
    <dgm:cxn modelId="{4F341002-EA65-154D-90A2-0F9743CAB807}" type="presParOf" srcId="{62448FBC-B50D-4BF1-B668-7CD12FD47F45}" destId="{2B359BD8-D8D7-4C59-9622-D1445F95C369}" srcOrd="2" destOrd="0" presId="urn:microsoft.com/office/officeart/2018/2/layout/IconCircleList"/>
    <dgm:cxn modelId="{9AE78537-C0E7-EA4A-86B0-F38AED3D0E68}" type="presParOf" srcId="{62448FBC-B50D-4BF1-B668-7CD12FD47F45}" destId="{6B3FF5C0-F241-4B6A-B3D6-6EA445897182}" srcOrd="3" destOrd="0" presId="urn:microsoft.com/office/officeart/2018/2/layout/IconCircleList"/>
    <dgm:cxn modelId="{95353C18-D23C-6241-B206-3CACDF7DCE33}" type="presParOf" srcId="{535AA0CC-D284-493D-A10A-C7DC2274DE69}" destId="{484CE41D-F39D-494F-8D37-A6F8B6F8B7E5}" srcOrd="5" destOrd="0" presId="urn:microsoft.com/office/officeart/2018/2/layout/IconCircleList"/>
    <dgm:cxn modelId="{B888EAFD-7106-FE43-9DFB-A7AA285B106F}" type="presParOf" srcId="{535AA0CC-D284-493D-A10A-C7DC2274DE69}" destId="{C6394FA3-2CA9-4EF4-9AA7-7BADDA7916C5}" srcOrd="6" destOrd="0" presId="urn:microsoft.com/office/officeart/2018/2/layout/IconCircleList"/>
    <dgm:cxn modelId="{E22ABB0B-A140-FA4E-B3AB-BC2F8F0B490C}" type="presParOf" srcId="{C6394FA3-2CA9-4EF4-9AA7-7BADDA7916C5}" destId="{7F9D8B3D-0E11-4356-AC81-74FA96AA2740}" srcOrd="0" destOrd="0" presId="urn:microsoft.com/office/officeart/2018/2/layout/IconCircleList"/>
    <dgm:cxn modelId="{02581620-103A-AA4D-9B40-790AF6506EF9}" type="presParOf" srcId="{C6394FA3-2CA9-4EF4-9AA7-7BADDA7916C5}" destId="{A4C1AB91-284E-4157-BD21-394A169FAC5C}" srcOrd="1" destOrd="0" presId="urn:microsoft.com/office/officeart/2018/2/layout/IconCircleList"/>
    <dgm:cxn modelId="{A0482341-620C-1445-8547-B194AB20938D}" type="presParOf" srcId="{C6394FA3-2CA9-4EF4-9AA7-7BADDA7916C5}" destId="{C7D723E2-A4C7-47C4-B108-CF2EEA67C0FD}" srcOrd="2" destOrd="0" presId="urn:microsoft.com/office/officeart/2018/2/layout/IconCircleList"/>
    <dgm:cxn modelId="{132DA9E1-65A4-A143-BD29-0FDA27BD4A07}" type="presParOf" srcId="{C6394FA3-2CA9-4EF4-9AA7-7BADDA7916C5}" destId="{3CECEA49-C149-4B23-9C14-6D095C1BB8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4FB879-EC04-4AB9-84F7-B7C8A5ED91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C04F73-8D8E-41CD-B8E0-012C5AE6C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Text mining</a:t>
          </a:r>
          <a:r>
            <a:rPr lang="en-US"/>
            <a:t> is an automatic process that uses natural language processing to extract valuable insights from unstructured text.</a:t>
          </a:r>
        </a:p>
      </dgm:t>
    </dgm:pt>
    <dgm:pt modelId="{91D8861E-AF84-4D86-9370-B3FCC69FB805}" type="parTrans" cxnId="{B11D6212-AE26-4CA5-8FA8-60F426BC00F4}">
      <dgm:prSet/>
      <dgm:spPr/>
      <dgm:t>
        <a:bodyPr/>
        <a:lstStyle/>
        <a:p>
          <a:endParaRPr lang="en-US"/>
        </a:p>
      </dgm:t>
    </dgm:pt>
    <dgm:pt modelId="{46A490E1-08E3-4D1A-98EC-9C74173A2EF6}" type="sibTrans" cxnId="{B11D6212-AE26-4CA5-8FA8-60F426BC00F4}">
      <dgm:prSet/>
      <dgm:spPr/>
      <dgm:t>
        <a:bodyPr/>
        <a:lstStyle/>
        <a:p>
          <a:endParaRPr lang="en-US"/>
        </a:p>
      </dgm:t>
    </dgm:pt>
    <dgm:pt modelId="{68546A3A-45A1-45DF-90E7-79A9F5949A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Package used : NLTK </a:t>
          </a:r>
        </a:p>
      </dgm:t>
    </dgm:pt>
    <dgm:pt modelId="{F2B59ACE-ADCB-453D-BCAF-AACA4D11A3E9}" type="parTrans" cxnId="{DC78A4DE-B3AE-42A4-A106-1C11E584ACD7}">
      <dgm:prSet/>
      <dgm:spPr/>
      <dgm:t>
        <a:bodyPr/>
        <a:lstStyle/>
        <a:p>
          <a:endParaRPr lang="en-US"/>
        </a:p>
      </dgm:t>
    </dgm:pt>
    <dgm:pt modelId="{07AFF422-77B3-4174-99F4-1619B10D63D4}" type="sibTrans" cxnId="{DC78A4DE-B3AE-42A4-A106-1C11E584ACD7}">
      <dgm:prSet/>
      <dgm:spPr/>
      <dgm:t>
        <a:bodyPr/>
        <a:lstStyle/>
        <a:p>
          <a:endParaRPr lang="en-US"/>
        </a:p>
      </dgm:t>
    </dgm:pt>
    <dgm:pt modelId="{6C88D0A0-C2D2-4169-A17C-2727510246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Converting Text into Lower Case.</a:t>
          </a:r>
        </a:p>
      </dgm:t>
    </dgm:pt>
    <dgm:pt modelId="{432BDBEB-B56A-4EC9-895D-A7EA78571D61}" type="parTrans" cxnId="{DADCAE18-73CC-4040-B1EC-995D0C40112F}">
      <dgm:prSet/>
      <dgm:spPr/>
      <dgm:t>
        <a:bodyPr/>
        <a:lstStyle/>
        <a:p>
          <a:endParaRPr lang="en-US"/>
        </a:p>
      </dgm:t>
    </dgm:pt>
    <dgm:pt modelId="{6797B716-3F84-40A3-91DF-28FAC07B3F8A}" type="sibTrans" cxnId="{DADCAE18-73CC-4040-B1EC-995D0C40112F}">
      <dgm:prSet/>
      <dgm:spPr/>
      <dgm:t>
        <a:bodyPr/>
        <a:lstStyle/>
        <a:p>
          <a:endParaRPr lang="en-US"/>
        </a:p>
      </dgm:t>
    </dgm:pt>
    <dgm:pt modelId="{B1396F83-6263-422A-BE02-7C2E156BD3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 punctuation from each token.</a:t>
          </a:r>
        </a:p>
      </dgm:t>
    </dgm:pt>
    <dgm:pt modelId="{0BD5760A-6E57-4904-9645-657AD12CDB18}" type="parTrans" cxnId="{D396E37E-042C-4FCD-84DE-489A16048C85}">
      <dgm:prSet/>
      <dgm:spPr/>
      <dgm:t>
        <a:bodyPr/>
        <a:lstStyle/>
        <a:p>
          <a:endParaRPr lang="en-US"/>
        </a:p>
      </dgm:t>
    </dgm:pt>
    <dgm:pt modelId="{E522BDF3-8440-4C5A-9939-E082FA31D6D6}" type="sibTrans" cxnId="{D396E37E-042C-4FCD-84DE-489A16048C85}">
      <dgm:prSet/>
      <dgm:spPr/>
      <dgm:t>
        <a:bodyPr/>
        <a:lstStyle/>
        <a:p>
          <a:endParaRPr lang="en-US"/>
        </a:p>
      </dgm:t>
    </dgm:pt>
    <dgm:pt modelId="{5986CCC2-5380-4B6B-AE29-9B416D9D84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Stemming of Words - reducing the words to its root words.</a:t>
          </a:r>
        </a:p>
      </dgm:t>
    </dgm:pt>
    <dgm:pt modelId="{528F5314-9BF2-41FE-A344-7E5DAC78FDE5}" type="parTrans" cxnId="{C6DF7714-9E9B-4EAC-8445-168D3D705F0D}">
      <dgm:prSet/>
      <dgm:spPr/>
      <dgm:t>
        <a:bodyPr/>
        <a:lstStyle/>
        <a:p>
          <a:endParaRPr lang="en-US"/>
        </a:p>
      </dgm:t>
    </dgm:pt>
    <dgm:pt modelId="{6C4BA4DA-2740-4E65-A25D-29E1A967C940}" type="sibTrans" cxnId="{C6DF7714-9E9B-4EAC-8445-168D3D705F0D}">
      <dgm:prSet/>
      <dgm:spPr/>
      <dgm:t>
        <a:bodyPr/>
        <a:lstStyle/>
        <a:p>
          <a:endParaRPr lang="en-US"/>
        </a:p>
      </dgm:t>
    </dgm:pt>
    <dgm:pt modelId="{3A01C260-7000-4A1F-809E-C15DCD9BD8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above processes were performed on the reviews column of the dataframe.</a:t>
          </a:r>
        </a:p>
      </dgm:t>
    </dgm:pt>
    <dgm:pt modelId="{CFC7BE5D-2205-43D9-9266-34D9114070DF}" type="parTrans" cxnId="{36A98A76-ACF5-4AE9-841A-63B4D0FBBC56}">
      <dgm:prSet/>
      <dgm:spPr/>
      <dgm:t>
        <a:bodyPr/>
        <a:lstStyle/>
        <a:p>
          <a:endParaRPr lang="en-US"/>
        </a:p>
      </dgm:t>
    </dgm:pt>
    <dgm:pt modelId="{DBE1E0EB-FAB2-4CCD-9564-22302BCE3448}" type="sibTrans" cxnId="{36A98A76-ACF5-4AE9-841A-63B4D0FBBC56}">
      <dgm:prSet/>
      <dgm:spPr/>
      <dgm:t>
        <a:bodyPr/>
        <a:lstStyle/>
        <a:p>
          <a:endParaRPr lang="en-US"/>
        </a:p>
      </dgm:t>
    </dgm:pt>
    <dgm:pt modelId="{1EFBC444-A208-40A5-B0F8-3E134133A597}" type="pres">
      <dgm:prSet presAssocID="{744FB879-EC04-4AB9-84F7-B7C8A5ED9131}" presName="root" presStyleCnt="0">
        <dgm:presLayoutVars>
          <dgm:dir/>
          <dgm:resizeHandles val="exact"/>
        </dgm:presLayoutVars>
      </dgm:prSet>
      <dgm:spPr/>
    </dgm:pt>
    <dgm:pt modelId="{7373300F-A2FE-447E-B619-9313D95F05A2}" type="pres">
      <dgm:prSet presAssocID="{4AC04F73-8D8E-41CD-B8E0-012C5AE6C48C}" presName="compNode" presStyleCnt="0"/>
      <dgm:spPr/>
    </dgm:pt>
    <dgm:pt modelId="{9909DCEA-4391-4172-A57D-24A81550AA04}" type="pres">
      <dgm:prSet presAssocID="{4AC04F73-8D8E-41CD-B8E0-012C5AE6C48C}" presName="bgRect" presStyleLbl="bgShp" presStyleIdx="0" presStyleCnt="6"/>
      <dgm:spPr/>
    </dgm:pt>
    <dgm:pt modelId="{17EC984A-DF96-44A5-9AD1-1DDE1C8C85F2}" type="pres">
      <dgm:prSet presAssocID="{4AC04F73-8D8E-41CD-B8E0-012C5AE6C48C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33A48A-17D9-4651-840D-B573448D3216}" type="pres">
      <dgm:prSet presAssocID="{4AC04F73-8D8E-41CD-B8E0-012C5AE6C48C}" presName="spaceRect" presStyleCnt="0"/>
      <dgm:spPr/>
    </dgm:pt>
    <dgm:pt modelId="{3C0C66F2-8676-4626-BD59-BAF610F0F0A1}" type="pres">
      <dgm:prSet presAssocID="{4AC04F73-8D8E-41CD-B8E0-012C5AE6C48C}" presName="parTx" presStyleLbl="revTx" presStyleIdx="0" presStyleCnt="6">
        <dgm:presLayoutVars>
          <dgm:chMax val="0"/>
          <dgm:chPref val="0"/>
        </dgm:presLayoutVars>
      </dgm:prSet>
      <dgm:spPr/>
    </dgm:pt>
    <dgm:pt modelId="{6E8B8851-D69E-435B-BEC2-77652F0328FC}" type="pres">
      <dgm:prSet presAssocID="{46A490E1-08E3-4D1A-98EC-9C74173A2EF6}" presName="sibTrans" presStyleCnt="0"/>
      <dgm:spPr/>
    </dgm:pt>
    <dgm:pt modelId="{6FC03551-5BC1-4FA8-98D6-53A0E2C8376F}" type="pres">
      <dgm:prSet presAssocID="{68546A3A-45A1-45DF-90E7-79A9F5949A87}" presName="compNode" presStyleCnt="0"/>
      <dgm:spPr/>
    </dgm:pt>
    <dgm:pt modelId="{64B40520-D576-4162-8648-9E10949BB02A}" type="pres">
      <dgm:prSet presAssocID="{68546A3A-45A1-45DF-90E7-79A9F5949A87}" presName="bgRect" presStyleLbl="bgShp" presStyleIdx="1" presStyleCnt="6"/>
      <dgm:spPr/>
    </dgm:pt>
    <dgm:pt modelId="{07054BD6-B751-431A-8310-50D0E748E66A}" type="pres">
      <dgm:prSet presAssocID="{68546A3A-45A1-45DF-90E7-79A9F5949A87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D42FEF9-98EF-4D1D-B83D-50DF5A347696}" type="pres">
      <dgm:prSet presAssocID="{68546A3A-45A1-45DF-90E7-79A9F5949A87}" presName="spaceRect" presStyleCnt="0"/>
      <dgm:spPr/>
    </dgm:pt>
    <dgm:pt modelId="{B492749E-D4B9-4BA7-8E86-2000F178E97A}" type="pres">
      <dgm:prSet presAssocID="{68546A3A-45A1-45DF-90E7-79A9F5949A87}" presName="parTx" presStyleLbl="revTx" presStyleIdx="1" presStyleCnt="6">
        <dgm:presLayoutVars>
          <dgm:chMax val="0"/>
          <dgm:chPref val="0"/>
        </dgm:presLayoutVars>
      </dgm:prSet>
      <dgm:spPr/>
    </dgm:pt>
    <dgm:pt modelId="{D1AD5471-BA89-4A2A-9E32-27E5C1C5D5B9}" type="pres">
      <dgm:prSet presAssocID="{07AFF422-77B3-4174-99F4-1619B10D63D4}" presName="sibTrans" presStyleCnt="0"/>
      <dgm:spPr/>
    </dgm:pt>
    <dgm:pt modelId="{E9FA30C5-5ED5-4A40-8CBE-EF9E6E804500}" type="pres">
      <dgm:prSet presAssocID="{6C88D0A0-C2D2-4169-A17C-272751024618}" presName="compNode" presStyleCnt="0"/>
      <dgm:spPr/>
    </dgm:pt>
    <dgm:pt modelId="{CD81B0F0-5552-4157-8449-1F660D5EF56C}" type="pres">
      <dgm:prSet presAssocID="{6C88D0A0-C2D2-4169-A17C-272751024618}" presName="bgRect" presStyleLbl="bgShp" presStyleIdx="2" presStyleCnt="6"/>
      <dgm:spPr/>
    </dgm:pt>
    <dgm:pt modelId="{90A5869D-F51E-4ECD-AC37-3084D161133A}" type="pres">
      <dgm:prSet presAssocID="{6C88D0A0-C2D2-4169-A17C-272751024618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6D92269A-43BF-473A-901B-D841152A2DDD}" type="pres">
      <dgm:prSet presAssocID="{6C88D0A0-C2D2-4169-A17C-272751024618}" presName="spaceRect" presStyleCnt="0"/>
      <dgm:spPr/>
    </dgm:pt>
    <dgm:pt modelId="{9B343372-16EE-42AF-A403-F3F5512B460D}" type="pres">
      <dgm:prSet presAssocID="{6C88D0A0-C2D2-4169-A17C-272751024618}" presName="parTx" presStyleLbl="revTx" presStyleIdx="2" presStyleCnt="6">
        <dgm:presLayoutVars>
          <dgm:chMax val="0"/>
          <dgm:chPref val="0"/>
        </dgm:presLayoutVars>
      </dgm:prSet>
      <dgm:spPr/>
    </dgm:pt>
    <dgm:pt modelId="{94B86A27-C7E6-48DC-AD28-43DC7D6C41C7}" type="pres">
      <dgm:prSet presAssocID="{6797B716-3F84-40A3-91DF-28FAC07B3F8A}" presName="sibTrans" presStyleCnt="0"/>
      <dgm:spPr/>
    </dgm:pt>
    <dgm:pt modelId="{4F674313-27E7-412E-AAC1-DA72C6EFF78C}" type="pres">
      <dgm:prSet presAssocID="{B1396F83-6263-422A-BE02-7C2E156BD38A}" presName="compNode" presStyleCnt="0"/>
      <dgm:spPr/>
    </dgm:pt>
    <dgm:pt modelId="{FA5423F5-77A1-4826-8E26-723379761D0D}" type="pres">
      <dgm:prSet presAssocID="{B1396F83-6263-422A-BE02-7C2E156BD38A}" presName="bgRect" presStyleLbl="bgShp" presStyleIdx="3" presStyleCnt="6"/>
      <dgm:spPr/>
    </dgm:pt>
    <dgm:pt modelId="{0C83F6C1-4DBC-4CCB-BE44-4BEC09AE0F63}" type="pres">
      <dgm:prSet presAssocID="{B1396F83-6263-422A-BE02-7C2E156BD38A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C9EC4DFE-A211-4C08-B2BD-6E5B3AAB4BBC}" type="pres">
      <dgm:prSet presAssocID="{B1396F83-6263-422A-BE02-7C2E156BD38A}" presName="spaceRect" presStyleCnt="0"/>
      <dgm:spPr/>
    </dgm:pt>
    <dgm:pt modelId="{FAD0BB23-0D3F-4962-AFAF-C0EBC6B0FF6A}" type="pres">
      <dgm:prSet presAssocID="{B1396F83-6263-422A-BE02-7C2E156BD38A}" presName="parTx" presStyleLbl="revTx" presStyleIdx="3" presStyleCnt="6">
        <dgm:presLayoutVars>
          <dgm:chMax val="0"/>
          <dgm:chPref val="0"/>
        </dgm:presLayoutVars>
      </dgm:prSet>
      <dgm:spPr/>
    </dgm:pt>
    <dgm:pt modelId="{CE6D6204-F822-4B38-9038-FC9147CBA207}" type="pres">
      <dgm:prSet presAssocID="{E522BDF3-8440-4C5A-9939-E082FA31D6D6}" presName="sibTrans" presStyleCnt="0"/>
      <dgm:spPr/>
    </dgm:pt>
    <dgm:pt modelId="{1DE8C373-7E15-4B02-A013-7B3FF36F0BC7}" type="pres">
      <dgm:prSet presAssocID="{5986CCC2-5380-4B6B-AE29-9B416D9D8455}" presName="compNode" presStyleCnt="0"/>
      <dgm:spPr/>
    </dgm:pt>
    <dgm:pt modelId="{5E6278DE-AA6B-4515-BE1A-B3804D874249}" type="pres">
      <dgm:prSet presAssocID="{5986CCC2-5380-4B6B-AE29-9B416D9D8455}" presName="bgRect" presStyleLbl="bgShp" presStyleIdx="4" presStyleCnt="6"/>
      <dgm:spPr/>
    </dgm:pt>
    <dgm:pt modelId="{19C22AF2-9473-4108-AAA7-ED5726558E79}" type="pres">
      <dgm:prSet presAssocID="{5986CCC2-5380-4B6B-AE29-9B416D9D8455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88969507-1D5E-457F-86C2-66DC27892F6F}" type="pres">
      <dgm:prSet presAssocID="{5986CCC2-5380-4B6B-AE29-9B416D9D8455}" presName="spaceRect" presStyleCnt="0"/>
      <dgm:spPr/>
    </dgm:pt>
    <dgm:pt modelId="{9D597805-87E0-4D24-802B-E5F93367499E}" type="pres">
      <dgm:prSet presAssocID="{5986CCC2-5380-4B6B-AE29-9B416D9D8455}" presName="parTx" presStyleLbl="revTx" presStyleIdx="4" presStyleCnt="6">
        <dgm:presLayoutVars>
          <dgm:chMax val="0"/>
          <dgm:chPref val="0"/>
        </dgm:presLayoutVars>
      </dgm:prSet>
      <dgm:spPr/>
    </dgm:pt>
    <dgm:pt modelId="{8EC8E902-2C01-4F8F-847D-DF8993DC5FB8}" type="pres">
      <dgm:prSet presAssocID="{6C4BA4DA-2740-4E65-A25D-29E1A967C940}" presName="sibTrans" presStyleCnt="0"/>
      <dgm:spPr/>
    </dgm:pt>
    <dgm:pt modelId="{347F072B-7A22-436D-B9FD-7DDECCBB15E1}" type="pres">
      <dgm:prSet presAssocID="{3A01C260-7000-4A1F-809E-C15DCD9BD8A1}" presName="compNode" presStyleCnt="0"/>
      <dgm:spPr/>
    </dgm:pt>
    <dgm:pt modelId="{D47F236A-447F-48F0-94D2-C6D993BC7D4B}" type="pres">
      <dgm:prSet presAssocID="{3A01C260-7000-4A1F-809E-C15DCD9BD8A1}" presName="bgRect" presStyleLbl="bgShp" presStyleIdx="5" presStyleCnt="6"/>
      <dgm:spPr/>
    </dgm:pt>
    <dgm:pt modelId="{CDFB86C8-B0DE-421D-9D6E-AA7FBB293046}" type="pres">
      <dgm:prSet presAssocID="{3A01C260-7000-4A1F-809E-C15DCD9BD8A1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271CA481-71AE-4D39-971F-E28DEFF6B29B}" type="pres">
      <dgm:prSet presAssocID="{3A01C260-7000-4A1F-809E-C15DCD9BD8A1}" presName="spaceRect" presStyleCnt="0"/>
      <dgm:spPr/>
    </dgm:pt>
    <dgm:pt modelId="{21C1BF50-6A04-4B83-B3AA-D1696E39EFCC}" type="pres">
      <dgm:prSet presAssocID="{3A01C260-7000-4A1F-809E-C15DCD9BD8A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11D6212-AE26-4CA5-8FA8-60F426BC00F4}" srcId="{744FB879-EC04-4AB9-84F7-B7C8A5ED9131}" destId="{4AC04F73-8D8E-41CD-B8E0-012C5AE6C48C}" srcOrd="0" destOrd="0" parTransId="{91D8861E-AF84-4D86-9370-B3FCC69FB805}" sibTransId="{46A490E1-08E3-4D1A-98EC-9C74173A2EF6}"/>
    <dgm:cxn modelId="{C6DF7714-9E9B-4EAC-8445-168D3D705F0D}" srcId="{744FB879-EC04-4AB9-84F7-B7C8A5ED9131}" destId="{5986CCC2-5380-4B6B-AE29-9B416D9D8455}" srcOrd="4" destOrd="0" parTransId="{528F5314-9BF2-41FE-A344-7E5DAC78FDE5}" sibTransId="{6C4BA4DA-2740-4E65-A25D-29E1A967C940}"/>
    <dgm:cxn modelId="{DADCAE18-73CC-4040-B1EC-995D0C40112F}" srcId="{744FB879-EC04-4AB9-84F7-B7C8A5ED9131}" destId="{6C88D0A0-C2D2-4169-A17C-272751024618}" srcOrd="2" destOrd="0" parTransId="{432BDBEB-B56A-4EC9-895D-A7EA78571D61}" sibTransId="{6797B716-3F84-40A3-91DF-28FAC07B3F8A}"/>
    <dgm:cxn modelId="{24976A27-2C58-004F-B5D1-8A0A41F84F93}" type="presOf" srcId="{68546A3A-45A1-45DF-90E7-79A9F5949A87}" destId="{B492749E-D4B9-4BA7-8E86-2000F178E97A}" srcOrd="0" destOrd="0" presId="urn:microsoft.com/office/officeart/2018/2/layout/IconVerticalSolidList"/>
    <dgm:cxn modelId="{23EAF32D-F453-7B44-AE7D-1DAA3BA15794}" type="presOf" srcId="{3A01C260-7000-4A1F-809E-C15DCD9BD8A1}" destId="{21C1BF50-6A04-4B83-B3AA-D1696E39EFCC}" srcOrd="0" destOrd="0" presId="urn:microsoft.com/office/officeart/2018/2/layout/IconVerticalSolidList"/>
    <dgm:cxn modelId="{993ECE3C-AF6B-194B-A815-04269D6F2461}" type="presOf" srcId="{6C88D0A0-C2D2-4169-A17C-272751024618}" destId="{9B343372-16EE-42AF-A403-F3F5512B460D}" srcOrd="0" destOrd="0" presId="urn:microsoft.com/office/officeart/2018/2/layout/IconVerticalSolidList"/>
    <dgm:cxn modelId="{78A26767-3FB2-5143-ADD6-63F35B5FC5C9}" type="presOf" srcId="{B1396F83-6263-422A-BE02-7C2E156BD38A}" destId="{FAD0BB23-0D3F-4962-AFAF-C0EBC6B0FF6A}" srcOrd="0" destOrd="0" presId="urn:microsoft.com/office/officeart/2018/2/layout/IconVerticalSolidList"/>
    <dgm:cxn modelId="{36A98A76-ACF5-4AE9-841A-63B4D0FBBC56}" srcId="{744FB879-EC04-4AB9-84F7-B7C8A5ED9131}" destId="{3A01C260-7000-4A1F-809E-C15DCD9BD8A1}" srcOrd="5" destOrd="0" parTransId="{CFC7BE5D-2205-43D9-9266-34D9114070DF}" sibTransId="{DBE1E0EB-FAB2-4CCD-9564-22302BCE3448}"/>
    <dgm:cxn modelId="{19A30B7B-B5DB-BA4D-960A-06B086835FA1}" type="presOf" srcId="{4AC04F73-8D8E-41CD-B8E0-012C5AE6C48C}" destId="{3C0C66F2-8676-4626-BD59-BAF610F0F0A1}" srcOrd="0" destOrd="0" presId="urn:microsoft.com/office/officeart/2018/2/layout/IconVerticalSolidList"/>
    <dgm:cxn modelId="{D396E37E-042C-4FCD-84DE-489A16048C85}" srcId="{744FB879-EC04-4AB9-84F7-B7C8A5ED9131}" destId="{B1396F83-6263-422A-BE02-7C2E156BD38A}" srcOrd="3" destOrd="0" parTransId="{0BD5760A-6E57-4904-9645-657AD12CDB18}" sibTransId="{E522BDF3-8440-4C5A-9939-E082FA31D6D6}"/>
    <dgm:cxn modelId="{F8FF3B87-12D3-5740-870A-3E9CD73E95CD}" type="presOf" srcId="{5986CCC2-5380-4B6B-AE29-9B416D9D8455}" destId="{9D597805-87E0-4D24-802B-E5F93367499E}" srcOrd="0" destOrd="0" presId="urn:microsoft.com/office/officeart/2018/2/layout/IconVerticalSolidList"/>
    <dgm:cxn modelId="{37893FB2-6C66-934A-B296-A3F06F760CD8}" type="presOf" srcId="{744FB879-EC04-4AB9-84F7-B7C8A5ED9131}" destId="{1EFBC444-A208-40A5-B0F8-3E134133A597}" srcOrd="0" destOrd="0" presId="urn:microsoft.com/office/officeart/2018/2/layout/IconVerticalSolidList"/>
    <dgm:cxn modelId="{DC78A4DE-B3AE-42A4-A106-1C11E584ACD7}" srcId="{744FB879-EC04-4AB9-84F7-B7C8A5ED9131}" destId="{68546A3A-45A1-45DF-90E7-79A9F5949A87}" srcOrd="1" destOrd="0" parTransId="{F2B59ACE-ADCB-453D-BCAF-AACA4D11A3E9}" sibTransId="{07AFF422-77B3-4174-99F4-1619B10D63D4}"/>
    <dgm:cxn modelId="{B88ADFC2-D666-A245-A701-87350176F5C4}" type="presParOf" srcId="{1EFBC444-A208-40A5-B0F8-3E134133A597}" destId="{7373300F-A2FE-447E-B619-9313D95F05A2}" srcOrd="0" destOrd="0" presId="urn:microsoft.com/office/officeart/2018/2/layout/IconVerticalSolidList"/>
    <dgm:cxn modelId="{B424B60A-88C0-334D-A646-7F3FF521C59D}" type="presParOf" srcId="{7373300F-A2FE-447E-B619-9313D95F05A2}" destId="{9909DCEA-4391-4172-A57D-24A81550AA04}" srcOrd="0" destOrd="0" presId="urn:microsoft.com/office/officeart/2018/2/layout/IconVerticalSolidList"/>
    <dgm:cxn modelId="{F18C781B-C086-E541-B610-F6D7485AA2EF}" type="presParOf" srcId="{7373300F-A2FE-447E-B619-9313D95F05A2}" destId="{17EC984A-DF96-44A5-9AD1-1DDE1C8C85F2}" srcOrd="1" destOrd="0" presId="urn:microsoft.com/office/officeart/2018/2/layout/IconVerticalSolidList"/>
    <dgm:cxn modelId="{82FC5BA3-B05F-8647-96AF-81477EAC00F8}" type="presParOf" srcId="{7373300F-A2FE-447E-B619-9313D95F05A2}" destId="{C333A48A-17D9-4651-840D-B573448D3216}" srcOrd="2" destOrd="0" presId="urn:microsoft.com/office/officeart/2018/2/layout/IconVerticalSolidList"/>
    <dgm:cxn modelId="{DE5D0B6F-96D6-6349-A761-26E2A5E15997}" type="presParOf" srcId="{7373300F-A2FE-447E-B619-9313D95F05A2}" destId="{3C0C66F2-8676-4626-BD59-BAF610F0F0A1}" srcOrd="3" destOrd="0" presId="urn:microsoft.com/office/officeart/2018/2/layout/IconVerticalSolidList"/>
    <dgm:cxn modelId="{697421AC-E475-A84C-B801-F39042BE6AC2}" type="presParOf" srcId="{1EFBC444-A208-40A5-B0F8-3E134133A597}" destId="{6E8B8851-D69E-435B-BEC2-77652F0328FC}" srcOrd="1" destOrd="0" presId="urn:microsoft.com/office/officeart/2018/2/layout/IconVerticalSolidList"/>
    <dgm:cxn modelId="{944DD8AE-67CE-4D40-8EFC-476D0B58381D}" type="presParOf" srcId="{1EFBC444-A208-40A5-B0F8-3E134133A597}" destId="{6FC03551-5BC1-4FA8-98D6-53A0E2C8376F}" srcOrd="2" destOrd="0" presId="urn:microsoft.com/office/officeart/2018/2/layout/IconVerticalSolidList"/>
    <dgm:cxn modelId="{A97F6897-3A35-7443-A78D-987C4D20A8F2}" type="presParOf" srcId="{6FC03551-5BC1-4FA8-98D6-53A0E2C8376F}" destId="{64B40520-D576-4162-8648-9E10949BB02A}" srcOrd="0" destOrd="0" presId="urn:microsoft.com/office/officeart/2018/2/layout/IconVerticalSolidList"/>
    <dgm:cxn modelId="{E6DD3A0E-365F-A949-BFB3-8A0C667DCEA2}" type="presParOf" srcId="{6FC03551-5BC1-4FA8-98D6-53A0E2C8376F}" destId="{07054BD6-B751-431A-8310-50D0E748E66A}" srcOrd="1" destOrd="0" presId="urn:microsoft.com/office/officeart/2018/2/layout/IconVerticalSolidList"/>
    <dgm:cxn modelId="{C301844C-0D5C-E043-AF40-189C78168714}" type="presParOf" srcId="{6FC03551-5BC1-4FA8-98D6-53A0E2C8376F}" destId="{4D42FEF9-98EF-4D1D-B83D-50DF5A347696}" srcOrd="2" destOrd="0" presId="urn:microsoft.com/office/officeart/2018/2/layout/IconVerticalSolidList"/>
    <dgm:cxn modelId="{A338173A-A1E7-5642-BC08-AE778FC0598C}" type="presParOf" srcId="{6FC03551-5BC1-4FA8-98D6-53A0E2C8376F}" destId="{B492749E-D4B9-4BA7-8E86-2000F178E97A}" srcOrd="3" destOrd="0" presId="urn:microsoft.com/office/officeart/2018/2/layout/IconVerticalSolidList"/>
    <dgm:cxn modelId="{B4AF8071-68BA-EB40-99DA-266056C108BC}" type="presParOf" srcId="{1EFBC444-A208-40A5-B0F8-3E134133A597}" destId="{D1AD5471-BA89-4A2A-9E32-27E5C1C5D5B9}" srcOrd="3" destOrd="0" presId="urn:microsoft.com/office/officeart/2018/2/layout/IconVerticalSolidList"/>
    <dgm:cxn modelId="{3EC6EF60-017C-FB44-BC2A-8D5150E00F51}" type="presParOf" srcId="{1EFBC444-A208-40A5-B0F8-3E134133A597}" destId="{E9FA30C5-5ED5-4A40-8CBE-EF9E6E804500}" srcOrd="4" destOrd="0" presId="urn:microsoft.com/office/officeart/2018/2/layout/IconVerticalSolidList"/>
    <dgm:cxn modelId="{CDAF371E-8B40-A747-B875-3C5942A479DB}" type="presParOf" srcId="{E9FA30C5-5ED5-4A40-8CBE-EF9E6E804500}" destId="{CD81B0F0-5552-4157-8449-1F660D5EF56C}" srcOrd="0" destOrd="0" presId="urn:microsoft.com/office/officeart/2018/2/layout/IconVerticalSolidList"/>
    <dgm:cxn modelId="{EACE882D-D654-EC49-87A6-6406C637767F}" type="presParOf" srcId="{E9FA30C5-5ED5-4A40-8CBE-EF9E6E804500}" destId="{90A5869D-F51E-4ECD-AC37-3084D161133A}" srcOrd="1" destOrd="0" presId="urn:microsoft.com/office/officeart/2018/2/layout/IconVerticalSolidList"/>
    <dgm:cxn modelId="{8A27FF24-C0DB-7443-970B-A95C99CF84DE}" type="presParOf" srcId="{E9FA30C5-5ED5-4A40-8CBE-EF9E6E804500}" destId="{6D92269A-43BF-473A-901B-D841152A2DDD}" srcOrd="2" destOrd="0" presId="urn:microsoft.com/office/officeart/2018/2/layout/IconVerticalSolidList"/>
    <dgm:cxn modelId="{81C5F5A7-29EF-5D42-9411-66A4D9AF3CD7}" type="presParOf" srcId="{E9FA30C5-5ED5-4A40-8CBE-EF9E6E804500}" destId="{9B343372-16EE-42AF-A403-F3F5512B460D}" srcOrd="3" destOrd="0" presId="urn:microsoft.com/office/officeart/2018/2/layout/IconVerticalSolidList"/>
    <dgm:cxn modelId="{3A62C1F4-15C7-9847-8C5A-9299C7A0C52C}" type="presParOf" srcId="{1EFBC444-A208-40A5-B0F8-3E134133A597}" destId="{94B86A27-C7E6-48DC-AD28-43DC7D6C41C7}" srcOrd="5" destOrd="0" presId="urn:microsoft.com/office/officeart/2018/2/layout/IconVerticalSolidList"/>
    <dgm:cxn modelId="{5FA17EF1-A6EF-F94B-AEC2-3B2992B01688}" type="presParOf" srcId="{1EFBC444-A208-40A5-B0F8-3E134133A597}" destId="{4F674313-27E7-412E-AAC1-DA72C6EFF78C}" srcOrd="6" destOrd="0" presId="urn:microsoft.com/office/officeart/2018/2/layout/IconVerticalSolidList"/>
    <dgm:cxn modelId="{6153065A-AD8D-744A-A59A-EF9538972A62}" type="presParOf" srcId="{4F674313-27E7-412E-AAC1-DA72C6EFF78C}" destId="{FA5423F5-77A1-4826-8E26-723379761D0D}" srcOrd="0" destOrd="0" presId="urn:microsoft.com/office/officeart/2018/2/layout/IconVerticalSolidList"/>
    <dgm:cxn modelId="{B2F6958D-297B-FF45-ACF8-1A47E28DF036}" type="presParOf" srcId="{4F674313-27E7-412E-AAC1-DA72C6EFF78C}" destId="{0C83F6C1-4DBC-4CCB-BE44-4BEC09AE0F63}" srcOrd="1" destOrd="0" presId="urn:microsoft.com/office/officeart/2018/2/layout/IconVerticalSolidList"/>
    <dgm:cxn modelId="{B9C61F23-59DF-7745-81F3-9A2B1145CD07}" type="presParOf" srcId="{4F674313-27E7-412E-AAC1-DA72C6EFF78C}" destId="{C9EC4DFE-A211-4C08-B2BD-6E5B3AAB4BBC}" srcOrd="2" destOrd="0" presId="urn:microsoft.com/office/officeart/2018/2/layout/IconVerticalSolidList"/>
    <dgm:cxn modelId="{49ED4536-CBC2-8A45-8FB5-DB6013B8380E}" type="presParOf" srcId="{4F674313-27E7-412E-AAC1-DA72C6EFF78C}" destId="{FAD0BB23-0D3F-4962-AFAF-C0EBC6B0FF6A}" srcOrd="3" destOrd="0" presId="urn:microsoft.com/office/officeart/2018/2/layout/IconVerticalSolidList"/>
    <dgm:cxn modelId="{37DE1940-318D-5C48-84C7-64A8AFAF5220}" type="presParOf" srcId="{1EFBC444-A208-40A5-B0F8-3E134133A597}" destId="{CE6D6204-F822-4B38-9038-FC9147CBA207}" srcOrd="7" destOrd="0" presId="urn:microsoft.com/office/officeart/2018/2/layout/IconVerticalSolidList"/>
    <dgm:cxn modelId="{BCD595FA-B821-7E41-B95E-DF6F41C4F8FE}" type="presParOf" srcId="{1EFBC444-A208-40A5-B0F8-3E134133A597}" destId="{1DE8C373-7E15-4B02-A013-7B3FF36F0BC7}" srcOrd="8" destOrd="0" presId="urn:microsoft.com/office/officeart/2018/2/layout/IconVerticalSolidList"/>
    <dgm:cxn modelId="{B743D0A6-B076-6C41-981B-D0CE37BCA7DD}" type="presParOf" srcId="{1DE8C373-7E15-4B02-A013-7B3FF36F0BC7}" destId="{5E6278DE-AA6B-4515-BE1A-B3804D874249}" srcOrd="0" destOrd="0" presId="urn:microsoft.com/office/officeart/2018/2/layout/IconVerticalSolidList"/>
    <dgm:cxn modelId="{412EAC64-13F7-A645-9503-AAE7069858FE}" type="presParOf" srcId="{1DE8C373-7E15-4B02-A013-7B3FF36F0BC7}" destId="{19C22AF2-9473-4108-AAA7-ED5726558E79}" srcOrd="1" destOrd="0" presId="urn:microsoft.com/office/officeart/2018/2/layout/IconVerticalSolidList"/>
    <dgm:cxn modelId="{94FC626F-4ADD-C043-BF76-438BAA619DA3}" type="presParOf" srcId="{1DE8C373-7E15-4B02-A013-7B3FF36F0BC7}" destId="{88969507-1D5E-457F-86C2-66DC27892F6F}" srcOrd="2" destOrd="0" presId="urn:microsoft.com/office/officeart/2018/2/layout/IconVerticalSolidList"/>
    <dgm:cxn modelId="{E4F5344F-529F-6341-91CA-A1B5D802B74C}" type="presParOf" srcId="{1DE8C373-7E15-4B02-A013-7B3FF36F0BC7}" destId="{9D597805-87E0-4D24-802B-E5F93367499E}" srcOrd="3" destOrd="0" presId="urn:microsoft.com/office/officeart/2018/2/layout/IconVerticalSolidList"/>
    <dgm:cxn modelId="{EFCDAE76-4F3A-A747-AAF1-40C15E64F00B}" type="presParOf" srcId="{1EFBC444-A208-40A5-B0F8-3E134133A597}" destId="{8EC8E902-2C01-4F8F-847D-DF8993DC5FB8}" srcOrd="9" destOrd="0" presId="urn:microsoft.com/office/officeart/2018/2/layout/IconVerticalSolidList"/>
    <dgm:cxn modelId="{BD9CAE2A-CB7B-AF48-9E71-6A0E86318F37}" type="presParOf" srcId="{1EFBC444-A208-40A5-B0F8-3E134133A597}" destId="{347F072B-7A22-436D-B9FD-7DDECCBB15E1}" srcOrd="10" destOrd="0" presId="urn:microsoft.com/office/officeart/2018/2/layout/IconVerticalSolidList"/>
    <dgm:cxn modelId="{B45F0337-AAA5-D94E-8A45-1E6B986E48FE}" type="presParOf" srcId="{347F072B-7A22-436D-B9FD-7DDECCBB15E1}" destId="{D47F236A-447F-48F0-94D2-C6D993BC7D4B}" srcOrd="0" destOrd="0" presId="urn:microsoft.com/office/officeart/2018/2/layout/IconVerticalSolidList"/>
    <dgm:cxn modelId="{828C3D9F-13C4-4641-8650-CB0A99EEB7DE}" type="presParOf" srcId="{347F072B-7A22-436D-B9FD-7DDECCBB15E1}" destId="{CDFB86C8-B0DE-421D-9D6E-AA7FBB293046}" srcOrd="1" destOrd="0" presId="urn:microsoft.com/office/officeart/2018/2/layout/IconVerticalSolidList"/>
    <dgm:cxn modelId="{F3B55167-4D74-F74A-837F-0D6F3DFFF104}" type="presParOf" srcId="{347F072B-7A22-436D-B9FD-7DDECCBB15E1}" destId="{271CA481-71AE-4D39-971F-E28DEFF6B29B}" srcOrd="2" destOrd="0" presId="urn:microsoft.com/office/officeart/2018/2/layout/IconVerticalSolidList"/>
    <dgm:cxn modelId="{64BC18B1-E5DE-0B45-AAE3-FF212A0F4123}" type="presParOf" srcId="{347F072B-7A22-436D-B9FD-7DDECCBB15E1}" destId="{21C1BF50-6A04-4B83-B3AA-D1696E39EF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F473B3-CD08-42CD-AB64-B085079C20E3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E93A02-7D17-4CE2-8BBC-BCDB6B178906}">
      <dgm:prSet/>
      <dgm:spPr/>
      <dgm:t>
        <a:bodyPr/>
        <a:lstStyle/>
        <a:p>
          <a:r>
            <a:rPr lang="en-US"/>
            <a:t>Sampling of Data </a:t>
          </a:r>
        </a:p>
      </dgm:t>
    </dgm:pt>
    <dgm:pt modelId="{70CE1A77-A6B4-4708-BFC0-9B40D54ABEA9}" type="parTrans" cxnId="{371F4DFC-05CF-4646-B522-4D98D3B2FF70}">
      <dgm:prSet/>
      <dgm:spPr/>
      <dgm:t>
        <a:bodyPr/>
        <a:lstStyle/>
        <a:p>
          <a:endParaRPr lang="en-US"/>
        </a:p>
      </dgm:t>
    </dgm:pt>
    <dgm:pt modelId="{153A34DD-15AC-47CF-9C4B-106C2F37FE47}" type="sibTrans" cxnId="{371F4DFC-05CF-4646-B522-4D98D3B2FF70}">
      <dgm:prSet/>
      <dgm:spPr/>
      <dgm:t>
        <a:bodyPr/>
        <a:lstStyle/>
        <a:p>
          <a:endParaRPr lang="en-US"/>
        </a:p>
      </dgm:t>
    </dgm:pt>
    <dgm:pt modelId="{96219F69-5C28-4275-A0A2-B2CD20BBD6EE}">
      <dgm:prSet/>
      <dgm:spPr/>
      <dgm:t>
        <a:bodyPr/>
        <a:lstStyle/>
        <a:p>
          <a:r>
            <a:rPr lang="en-US"/>
            <a:t>Division of Star rating into Classes</a:t>
          </a:r>
        </a:p>
      </dgm:t>
    </dgm:pt>
    <dgm:pt modelId="{3E4C7B20-B7D6-4F79-BB6C-A4DF4EEA9764}" type="parTrans" cxnId="{2FB2FBB7-A2A4-4A99-8F37-EBE0C3810033}">
      <dgm:prSet/>
      <dgm:spPr/>
      <dgm:t>
        <a:bodyPr/>
        <a:lstStyle/>
        <a:p>
          <a:endParaRPr lang="en-US"/>
        </a:p>
      </dgm:t>
    </dgm:pt>
    <dgm:pt modelId="{87C8B224-8045-4504-837C-018B6D461337}" type="sibTrans" cxnId="{2FB2FBB7-A2A4-4A99-8F37-EBE0C3810033}">
      <dgm:prSet/>
      <dgm:spPr/>
      <dgm:t>
        <a:bodyPr/>
        <a:lstStyle/>
        <a:p>
          <a:endParaRPr lang="en-US"/>
        </a:p>
      </dgm:t>
    </dgm:pt>
    <dgm:pt modelId="{BC9FDB3C-8F29-4F0C-B219-03CBF3FBA4B5}">
      <dgm:prSet/>
      <dgm:spPr/>
      <dgm:t>
        <a:bodyPr/>
        <a:lstStyle/>
        <a:p>
          <a:r>
            <a:rPr lang="en-US"/>
            <a:t>Count Vectorization </a:t>
          </a:r>
        </a:p>
      </dgm:t>
    </dgm:pt>
    <dgm:pt modelId="{205A669A-E5B7-4E3C-957C-BD9A53410CDE}" type="parTrans" cxnId="{736C58DE-A85D-47E7-B8C1-20BB09E08C86}">
      <dgm:prSet/>
      <dgm:spPr/>
      <dgm:t>
        <a:bodyPr/>
        <a:lstStyle/>
        <a:p>
          <a:endParaRPr lang="en-US"/>
        </a:p>
      </dgm:t>
    </dgm:pt>
    <dgm:pt modelId="{7C07018C-93A3-425A-BE12-965C4E4AEFD8}" type="sibTrans" cxnId="{736C58DE-A85D-47E7-B8C1-20BB09E08C86}">
      <dgm:prSet/>
      <dgm:spPr/>
      <dgm:t>
        <a:bodyPr/>
        <a:lstStyle/>
        <a:p>
          <a:endParaRPr lang="en-US"/>
        </a:p>
      </dgm:t>
    </dgm:pt>
    <dgm:pt modelId="{D59600D6-A194-4C90-A9B0-AA203A0D0398}">
      <dgm:prSet/>
      <dgm:spPr/>
      <dgm:t>
        <a:bodyPr/>
        <a:lstStyle/>
        <a:p>
          <a:r>
            <a:rPr lang="en-US"/>
            <a:t>Splitting into Train and Test </a:t>
          </a:r>
        </a:p>
      </dgm:t>
    </dgm:pt>
    <dgm:pt modelId="{409F9C37-5925-45E8-93CE-F219F7BF49A4}" type="parTrans" cxnId="{544C3EE8-2869-4448-A667-C0A80E627B75}">
      <dgm:prSet/>
      <dgm:spPr/>
      <dgm:t>
        <a:bodyPr/>
        <a:lstStyle/>
        <a:p>
          <a:endParaRPr lang="en-US"/>
        </a:p>
      </dgm:t>
    </dgm:pt>
    <dgm:pt modelId="{586A2946-4EFD-4706-B29F-B253832B7D66}" type="sibTrans" cxnId="{544C3EE8-2869-4448-A667-C0A80E627B75}">
      <dgm:prSet/>
      <dgm:spPr/>
      <dgm:t>
        <a:bodyPr/>
        <a:lstStyle/>
        <a:p>
          <a:endParaRPr lang="en-US"/>
        </a:p>
      </dgm:t>
    </dgm:pt>
    <dgm:pt modelId="{23023768-7FC7-4E5A-AA2E-B09BE8EC1B02}">
      <dgm:prSet/>
      <dgm:spPr/>
      <dgm:t>
        <a:bodyPr/>
        <a:lstStyle/>
        <a:p>
          <a:r>
            <a:rPr lang="en-US"/>
            <a:t>Application of Algorithm </a:t>
          </a:r>
        </a:p>
      </dgm:t>
    </dgm:pt>
    <dgm:pt modelId="{958D9B30-6693-4974-9598-39F4720468CC}" type="parTrans" cxnId="{0A1FA77E-A1E2-43F0-B8BD-5D8A84246E3C}">
      <dgm:prSet/>
      <dgm:spPr/>
      <dgm:t>
        <a:bodyPr/>
        <a:lstStyle/>
        <a:p>
          <a:endParaRPr lang="en-US"/>
        </a:p>
      </dgm:t>
    </dgm:pt>
    <dgm:pt modelId="{3440534B-A773-42A5-8F66-1740D5485975}" type="sibTrans" cxnId="{0A1FA77E-A1E2-43F0-B8BD-5D8A84246E3C}">
      <dgm:prSet/>
      <dgm:spPr/>
      <dgm:t>
        <a:bodyPr/>
        <a:lstStyle/>
        <a:p>
          <a:endParaRPr lang="en-US"/>
        </a:p>
      </dgm:t>
    </dgm:pt>
    <dgm:pt modelId="{A8110AD1-BB09-1047-9F1A-A5AC3C69ACC3}" type="pres">
      <dgm:prSet presAssocID="{B6F473B3-CD08-42CD-AB64-B085079C20E3}" presName="cycle" presStyleCnt="0">
        <dgm:presLayoutVars>
          <dgm:dir/>
          <dgm:resizeHandles val="exact"/>
        </dgm:presLayoutVars>
      </dgm:prSet>
      <dgm:spPr/>
    </dgm:pt>
    <dgm:pt modelId="{D18630EB-90CE-AB4D-B576-819F203D5FFE}" type="pres">
      <dgm:prSet presAssocID="{B5E93A02-7D17-4CE2-8BBC-BCDB6B178906}" presName="node" presStyleLbl="node1" presStyleIdx="0" presStyleCnt="5">
        <dgm:presLayoutVars>
          <dgm:bulletEnabled val="1"/>
        </dgm:presLayoutVars>
      </dgm:prSet>
      <dgm:spPr/>
    </dgm:pt>
    <dgm:pt modelId="{E8F524AB-EA19-BA43-8D14-6B4B5EF7E967}" type="pres">
      <dgm:prSet presAssocID="{B5E93A02-7D17-4CE2-8BBC-BCDB6B178906}" presName="spNode" presStyleCnt="0"/>
      <dgm:spPr/>
    </dgm:pt>
    <dgm:pt modelId="{6149C825-256F-484C-A974-FAFD26C4A10F}" type="pres">
      <dgm:prSet presAssocID="{153A34DD-15AC-47CF-9C4B-106C2F37FE47}" presName="sibTrans" presStyleLbl="sibTrans1D1" presStyleIdx="0" presStyleCnt="5"/>
      <dgm:spPr/>
    </dgm:pt>
    <dgm:pt modelId="{645A77F9-3028-5445-99AE-9AD064DAE4CB}" type="pres">
      <dgm:prSet presAssocID="{96219F69-5C28-4275-A0A2-B2CD20BBD6EE}" presName="node" presStyleLbl="node1" presStyleIdx="1" presStyleCnt="5">
        <dgm:presLayoutVars>
          <dgm:bulletEnabled val="1"/>
        </dgm:presLayoutVars>
      </dgm:prSet>
      <dgm:spPr/>
    </dgm:pt>
    <dgm:pt modelId="{70586A10-3881-4741-8F27-318728BDAC77}" type="pres">
      <dgm:prSet presAssocID="{96219F69-5C28-4275-A0A2-B2CD20BBD6EE}" presName="spNode" presStyleCnt="0"/>
      <dgm:spPr/>
    </dgm:pt>
    <dgm:pt modelId="{0BAC5696-B7D6-F145-9D94-ECBB797BBCA2}" type="pres">
      <dgm:prSet presAssocID="{87C8B224-8045-4504-837C-018B6D461337}" presName="sibTrans" presStyleLbl="sibTrans1D1" presStyleIdx="1" presStyleCnt="5"/>
      <dgm:spPr/>
    </dgm:pt>
    <dgm:pt modelId="{CD99A908-AB0B-4446-9710-6C9F53280FDB}" type="pres">
      <dgm:prSet presAssocID="{BC9FDB3C-8F29-4F0C-B219-03CBF3FBA4B5}" presName="node" presStyleLbl="node1" presStyleIdx="2" presStyleCnt="5">
        <dgm:presLayoutVars>
          <dgm:bulletEnabled val="1"/>
        </dgm:presLayoutVars>
      </dgm:prSet>
      <dgm:spPr/>
    </dgm:pt>
    <dgm:pt modelId="{F4351448-254B-3B4B-B091-6044442C77FD}" type="pres">
      <dgm:prSet presAssocID="{BC9FDB3C-8F29-4F0C-B219-03CBF3FBA4B5}" presName="spNode" presStyleCnt="0"/>
      <dgm:spPr/>
    </dgm:pt>
    <dgm:pt modelId="{60590723-C26E-EF4A-B4C2-46955DB241A2}" type="pres">
      <dgm:prSet presAssocID="{7C07018C-93A3-425A-BE12-965C4E4AEFD8}" presName="sibTrans" presStyleLbl="sibTrans1D1" presStyleIdx="2" presStyleCnt="5"/>
      <dgm:spPr/>
    </dgm:pt>
    <dgm:pt modelId="{24F506ED-4105-9A4B-BBB8-5ABCB8D632C5}" type="pres">
      <dgm:prSet presAssocID="{D59600D6-A194-4C90-A9B0-AA203A0D0398}" presName="node" presStyleLbl="node1" presStyleIdx="3" presStyleCnt="5">
        <dgm:presLayoutVars>
          <dgm:bulletEnabled val="1"/>
        </dgm:presLayoutVars>
      </dgm:prSet>
      <dgm:spPr/>
    </dgm:pt>
    <dgm:pt modelId="{FDF566EE-CF7A-5D47-ACBC-A31C9F0539B3}" type="pres">
      <dgm:prSet presAssocID="{D59600D6-A194-4C90-A9B0-AA203A0D0398}" presName="spNode" presStyleCnt="0"/>
      <dgm:spPr/>
    </dgm:pt>
    <dgm:pt modelId="{00AC7ADE-26CE-7E46-B058-AA00AD84E495}" type="pres">
      <dgm:prSet presAssocID="{586A2946-4EFD-4706-B29F-B253832B7D66}" presName="sibTrans" presStyleLbl="sibTrans1D1" presStyleIdx="3" presStyleCnt="5"/>
      <dgm:spPr/>
    </dgm:pt>
    <dgm:pt modelId="{3613ADC0-582F-E74F-BA23-8B607B19CB69}" type="pres">
      <dgm:prSet presAssocID="{23023768-7FC7-4E5A-AA2E-B09BE8EC1B02}" presName="node" presStyleLbl="node1" presStyleIdx="4" presStyleCnt="5">
        <dgm:presLayoutVars>
          <dgm:bulletEnabled val="1"/>
        </dgm:presLayoutVars>
      </dgm:prSet>
      <dgm:spPr/>
    </dgm:pt>
    <dgm:pt modelId="{1A0021DE-ED42-FA4C-90B0-0312DA04A513}" type="pres">
      <dgm:prSet presAssocID="{23023768-7FC7-4E5A-AA2E-B09BE8EC1B02}" presName="spNode" presStyleCnt="0"/>
      <dgm:spPr/>
    </dgm:pt>
    <dgm:pt modelId="{AD1F8EE5-7AC0-8840-97C2-82DCF9CBDBD8}" type="pres">
      <dgm:prSet presAssocID="{3440534B-A773-42A5-8F66-1740D5485975}" presName="sibTrans" presStyleLbl="sibTrans1D1" presStyleIdx="4" presStyleCnt="5"/>
      <dgm:spPr/>
    </dgm:pt>
  </dgm:ptLst>
  <dgm:cxnLst>
    <dgm:cxn modelId="{562BCB5B-2665-D240-B8AE-CAB684C6F76C}" type="presOf" srcId="{96219F69-5C28-4275-A0A2-B2CD20BBD6EE}" destId="{645A77F9-3028-5445-99AE-9AD064DAE4CB}" srcOrd="0" destOrd="0" presId="urn:microsoft.com/office/officeart/2005/8/layout/cycle6"/>
    <dgm:cxn modelId="{0835F364-D3CB-4640-9045-B66CA2A0FAA7}" type="presOf" srcId="{23023768-7FC7-4E5A-AA2E-B09BE8EC1B02}" destId="{3613ADC0-582F-E74F-BA23-8B607B19CB69}" srcOrd="0" destOrd="0" presId="urn:microsoft.com/office/officeart/2005/8/layout/cycle6"/>
    <dgm:cxn modelId="{58D2EE72-8381-B146-8162-A231EA76EE96}" type="presOf" srcId="{D59600D6-A194-4C90-A9B0-AA203A0D0398}" destId="{24F506ED-4105-9A4B-BBB8-5ABCB8D632C5}" srcOrd="0" destOrd="0" presId="urn:microsoft.com/office/officeart/2005/8/layout/cycle6"/>
    <dgm:cxn modelId="{77A97373-6F4F-4648-8ECE-59099725C9B8}" type="presOf" srcId="{7C07018C-93A3-425A-BE12-965C4E4AEFD8}" destId="{60590723-C26E-EF4A-B4C2-46955DB241A2}" srcOrd="0" destOrd="0" presId="urn:microsoft.com/office/officeart/2005/8/layout/cycle6"/>
    <dgm:cxn modelId="{F752E478-5876-7541-8F7E-026C36BF0E20}" type="presOf" srcId="{87C8B224-8045-4504-837C-018B6D461337}" destId="{0BAC5696-B7D6-F145-9D94-ECBB797BBCA2}" srcOrd="0" destOrd="0" presId="urn:microsoft.com/office/officeart/2005/8/layout/cycle6"/>
    <dgm:cxn modelId="{0A1FA77E-A1E2-43F0-B8BD-5D8A84246E3C}" srcId="{B6F473B3-CD08-42CD-AB64-B085079C20E3}" destId="{23023768-7FC7-4E5A-AA2E-B09BE8EC1B02}" srcOrd="4" destOrd="0" parTransId="{958D9B30-6693-4974-9598-39F4720468CC}" sibTransId="{3440534B-A773-42A5-8F66-1740D5485975}"/>
    <dgm:cxn modelId="{5FF94E86-3B02-B94D-8046-746A93BC752E}" type="presOf" srcId="{BC9FDB3C-8F29-4F0C-B219-03CBF3FBA4B5}" destId="{CD99A908-AB0B-4446-9710-6C9F53280FDB}" srcOrd="0" destOrd="0" presId="urn:microsoft.com/office/officeart/2005/8/layout/cycle6"/>
    <dgm:cxn modelId="{2FB2FBB7-A2A4-4A99-8F37-EBE0C3810033}" srcId="{B6F473B3-CD08-42CD-AB64-B085079C20E3}" destId="{96219F69-5C28-4275-A0A2-B2CD20BBD6EE}" srcOrd="1" destOrd="0" parTransId="{3E4C7B20-B7D6-4F79-BB6C-A4DF4EEA9764}" sibTransId="{87C8B224-8045-4504-837C-018B6D461337}"/>
    <dgm:cxn modelId="{3501BADB-3D7C-5B4B-8DAA-B20BB747E6CF}" type="presOf" srcId="{B6F473B3-CD08-42CD-AB64-B085079C20E3}" destId="{A8110AD1-BB09-1047-9F1A-A5AC3C69ACC3}" srcOrd="0" destOrd="0" presId="urn:microsoft.com/office/officeart/2005/8/layout/cycle6"/>
    <dgm:cxn modelId="{71EA17DC-F801-E249-BA52-7A52EEB966E8}" type="presOf" srcId="{B5E93A02-7D17-4CE2-8BBC-BCDB6B178906}" destId="{D18630EB-90CE-AB4D-B576-819F203D5FFE}" srcOrd="0" destOrd="0" presId="urn:microsoft.com/office/officeart/2005/8/layout/cycle6"/>
    <dgm:cxn modelId="{736C58DE-A85D-47E7-B8C1-20BB09E08C86}" srcId="{B6F473B3-CD08-42CD-AB64-B085079C20E3}" destId="{BC9FDB3C-8F29-4F0C-B219-03CBF3FBA4B5}" srcOrd="2" destOrd="0" parTransId="{205A669A-E5B7-4E3C-957C-BD9A53410CDE}" sibTransId="{7C07018C-93A3-425A-BE12-965C4E4AEFD8}"/>
    <dgm:cxn modelId="{544C3EE8-2869-4448-A667-C0A80E627B75}" srcId="{B6F473B3-CD08-42CD-AB64-B085079C20E3}" destId="{D59600D6-A194-4C90-A9B0-AA203A0D0398}" srcOrd="3" destOrd="0" parTransId="{409F9C37-5925-45E8-93CE-F219F7BF49A4}" sibTransId="{586A2946-4EFD-4706-B29F-B253832B7D66}"/>
    <dgm:cxn modelId="{777434E9-A923-6D4B-A824-E2804FFD32A7}" type="presOf" srcId="{586A2946-4EFD-4706-B29F-B253832B7D66}" destId="{00AC7ADE-26CE-7E46-B058-AA00AD84E495}" srcOrd="0" destOrd="0" presId="urn:microsoft.com/office/officeart/2005/8/layout/cycle6"/>
    <dgm:cxn modelId="{D466E2F7-E782-9C4D-86B3-E58F470FFC18}" type="presOf" srcId="{3440534B-A773-42A5-8F66-1740D5485975}" destId="{AD1F8EE5-7AC0-8840-97C2-82DCF9CBDBD8}" srcOrd="0" destOrd="0" presId="urn:microsoft.com/office/officeart/2005/8/layout/cycle6"/>
    <dgm:cxn modelId="{371F4DFC-05CF-4646-B522-4D98D3B2FF70}" srcId="{B6F473B3-CD08-42CD-AB64-B085079C20E3}" destId="{B5E93A02-7D17-4CE2-8BBC-BCDB6B178906}" srcOrd="0" destOrd="0" parTransId="{70CE1A77-A6B4-4708-BFC0-9B40D54ABEA9}" sibTransId="{153A34DD-15AC-47CF-9C4B-106C2F37FE47}"/>
    <dgm:cxn modelId="{9C4814FE-D465-2D47-B3C0-F204E8E5EE52}" type="presOf" srcId="{153A34DD-15AC-47CF-9C4B-106C2F37FE47}" destId="{6149C825-256F-484C-A974-FAFD26C4A10F}" srcOrd="0" destOrd="0" presId="urn:microsoft.com/office/officeart/2005/8/layout/cycle6"/>
    <dgm:cxn modelId="{F92FF729-9B2A-A340-97D7-BEEB3DB612E0}" type="presParOf" srcId="{A8110AD1-BB09-1047-9F1A-A5AC3C69ACC3}" destId="{D18630EB-90CE-AB4D-B576-819F203D5FFE}" srcOrd="0" destOrd="0" presId="urn:microsoft.com/office/officeart/2005/8/layout/cycle6"/>
    <dgm:cxn modelId="{75021E65-9AF7-E54F-9E78-CEBB5E68426E}" type="presParOf" srcId="{A8110AD1-BB09-1047-9F1A-A5AC3C69ACC3}" destId="{E8F524AB-EA19-BA43-8D14-6B4B5EF7E967}" srcOrd="1" destOrd="0" presId="urn:microsoft.com/office/officeart/2005/8/layout/cycle6"/>
    <dgm:cxn modelId="{50E0A27F-49EE-8542-9998-C76BCB23114A}" type="presParOf" srcId="{A8110AD1-BB09-1047-9F1A-A5AC3C69ACC3}" destId="{6149C825-256F-484C-A974-FAFD26C4A10F}" srcOrd="2" destOrd="0" presId="urn:microsoft.com/office/officeart/2005/8/layout/cycle6"/>
    <dgm:cxn modelId="{02A5CC25-9504-0C4F-9F6E-67833350EE3C}" type="presParOf" srcId="{A8110AD1-BB09-1047-9F1A-A5AC3C69ACC3}" destId="{645A77F9-3028-5445-99AE-9AD064DAE4CB}" srcOrd="3" destOrd="0" presId="urn:microsoft.com/office/officeart/2005/8/layout/cycle6"/>
    <dgm:cxn modelId="{F904CA29-DDBB-1F45-AAD2-FC031D92177A}" type="presParOf" srcId="{A8110AD1-BB09-1047-9F1A-A5AC3C69ACC3}" destId="{70586A10-3881-4741-8F27-318728BDAC77}" srcOrd="4" destOrd="0" presId="urn:microsoft.com/office/officeart/2005/8/layout/cycle6"/>
    <dgm:cxn modelId="{005B5E13-9D12-BD4D-A166-01E933D8285F}" type="presParOf" srcId="{A8110AD1-BB09-1047-9F1A-A5AC3C69ACC3}" destId="{0BAC5696-B7D6-F145-9D94-ECBB797BBCA2}" srcOrd="5" destOrd="0" presId="urn:microsoft.com/office/officeart/2005/8/layout/cycle6"/>
    <dgm:cxn modelId="{7A83668F-086F-7A42-B5B1-91552564A2D6}" type="presParOf" srcId="{A8110AD1-BB09-1047-9F1A-A5AC3C69ACC3}" destId="{CD99A908-AB0B-4446-9710-6C9F53280FDB}" srcOrd="6" destOrd="0" presId="urn:microsoft.com/office/officeart/2005/8/layout/cycle6"/>
    <dgm:cxn modelId="{E8AE5ADA-C1C3-8749-902A-52CA2256DD7A}" type="presParOf" srcId="{A8110AD1-BB09-1047-9F1A-A5AC3C69ACC3}" destId="{F4351448-254B-3B4B-B091-6044442C77FD}" srcOrd="7" destOrd="0" presId="urn:microsoft.com/office/officeart/2005/8/layout/cycle6"/>
    <dgm:cxn modelId="{466D0BF2-E04E-1F4F-8C88-EA95972244FD}" type="presParOf" srcId="{A8110AD1-BB09-1047-9F1A-A5AC3C69ACC3}" destId="{60590723-C26E-EF4A-B4C2-46955DB241A2}" srcOrd="8" destOrd="0" presId="urn:microsoft.com/office/officeart/2005/8/layout/cycle6"/>
    <dgm:cxn modelId="{B9BD4F6F-723D-7B40-9222-0C7A645DFBFB}" type="presParOf" srcId="{A8110AD1-BB09-1047-9F1A-A5AC3C69ACC3}" destId="{24F506ED-4105-9A4B-BBB8-5ABCB8D632C5}" srcOrd="9" destOrd="0" presId="urn:microsoft.com/office/officeart/2005/8/layout/cycle6"/>
    <dgm:cxn modelId="{F876671D-F7C7-6447-9D8B-F504A7F3FDD2}" type="presParOf" srcId="{A8110AD1-BB09-1047-9F1A-A5AC3C69ACC3}" destId="{FDF566EE-CF7A-5D47-ACBC-A31C9F0539B3}" srcOrd="10" destOrd="0" presId="urn:microsoft.com/office/officeart/2005/8/layout/cycle6"/>
    <dgm:cxn modelId="{ED23C2F5-164C-4F44-82E0-63D7976B4B8D}" type="presParOf" srcId="{A8110AD1-BB09-1047-9F1A-A5AC3C69ACC3}" destId="{00AC7ADE-26CE-7E46-B058-AA00AD84E495}" srcOrd="11" destOrd="0" presId="urn:microsoft.com/office/officeart/2005/8/layout/cycle6"/>
    <dgm:cxn modelId="{3DD90E9D-CB97-F048-8473-26ECC8DF2964}" type="presParOf" srcId="{A8110AD1-BB09-1047-9F1A-A5AC3C69ACC3}" destId="{3613ADC0-582F-E74F-BA23-8B607B19CB69}" srcOrd="12" destOrd="0" presId="urn:microsoft.com/office/officeart/2005/8/layout/cycle6"/>
    <dgm:cxn modelId="{3FD8377C-1B19-B641-B447-BE68F112DB72}" type="presParOf" srcId="{A8110AD1-BB09-1047-9F1A-A5AC3C69ACC3}" destId="{1A0021DE-ED42-FA4C-90B0-0312DA04A513}" srcOrd="13" destOrd="0" presId="urn:microsoft.com/office/officeart/2005/8/layout/cycle6"/>
    <dgm:cxn modelId="{EBF1128D-EFC8-6340-99ED-4414F1139264}" type="presParOf" srcId="{A8110AD1-BB09-1047-9F1A-A5AC3C69ACC3}" destId="{AD1F8EE5-7AC0-8840-97C2-82DCF9CBDBD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BDF5F0-D4DB-49C9-9657-575473512A96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C9C451-08F5-4DFA-A0C5-A6732EDA39CE}">
      <dgm:prSet/>
      <dgm:spPr/>
      <dgm:t>
        <a:bodyPr/>
        <a:lstStyle/>
        <a:p>
          <a:r>
            <a:rPr lang="en-US"/>
            <a:t>Join Reviews </a:t>
          </a:r>
          <a:r>
            <a:rPr lang="en-US" dirty="0"/>
            <a:t>and Categories</a:t>
          </a:r>
        </a:p>
      </dgm:t>
    </dgm:pt>
    <dgm:pt modelId="{B7212AA8-6C1F-4BCA-A6D2-189F68505483}" type="parTrans" cxnId="{0160F6BD-ACA6-4F2D-8D2D-56DB2F303092}">
      <dgm:prSet/>
      <dgm:spPr/>
      <dgm:t>
        <a:bodyPr/>
        <a:lstStyle/>
        <a:p>
          <a:endParaRPr lang="en-US"/>
        </a:p>
      </dgm:t>
    </dgm:pt>
    <dgm:pt modelId="{AF7A367D-F3AA-4588-99EB-525B1CE82A94}" type="sibTrans" cxnId="{0160F6BD-ACA6-4F2D-8D2D-56DB2F30309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22A74BD-D661-4696-806C-0E1779B8E07D}">
      <dgm:prSet/>
      <dgm:spPr/>
      <dgm:t>
        <a:bodyPr/>
        <a:lstStyle/>
        <a:p>
          <a:r>
            <a:rPr lang="en-US" dirty="0"/>
            <a:t>Clean Text using import re</a:t>
          </a:r>
        </a:p>
      </dgm:t>
    </dgm:pt>
    <dgm:pt modelId="{B7F715E8-444F-4CF9-865A-BEFAAF3C4AA0}" type="parTrans" cxnId="{EE0FDBFF-94B3-4E6B-9E52-4F7CD118864B}">
      <dgm:prSet/>
      <dgm:spPr/>
      <dgm:t>
        <a:bodyPr/>
        <a:lstStyle/>
        <a:p>
          <a:endParaRPr lang="en-US"/>
        </a:p>
      </dgm:t>
    </dgm:pt>
    <dgm:pt modelId="{DE957C09-BAB0-421E-B17C-20A4CABB3F12}" type="sibTrans" cxnId="{EE0FDBFF-94B3-4E6B-9E52-4F7CD118864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5739E0C-6C76-49C5-AE1E-90D8A850A8DD}">
      <dgm:prSet/>
      <dgm:spPr/>
      <dgm:t>
        <a:bodyPr/>
        <a:lstStyle/>
        <a:p>
          <a:r>
            <a:rPr lang="en-US"/>
            <a:t>Word Tokenization</a:t>
          </a:r>
        </a:p>
      </dgm:t>
    </dgm:pt>
    <dgm:pt modelId="{4403D5D3-29A8-4969-AA8A-8C7A8C502C84}" type="parTrans" cxnId="{0E4DF0E9-2AD5-4292-B02F-A38A94FDFC44}">
      <dgm:prSet/>
      <dgm:spPr/>
      <dgm:t>
        <a:bodyPr/>
        <a:lstStyle/>
        <a:p>
          <a:endParaRPr lang="en-US"/>
        </a:p>
      </dgm:t>
    </dgm:pt>
    <dgm:pt modelId="{82C9E924-507C-4A00-9C88-69D657C3EC17}" type="sibTrans" cxnId="{0E4DF0E9-2AD5-4292-B02F-A38A94FDFC4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D19DE9C-46B7-4744-8088-763E6DD41697}">
      <dgm:prSet/>
      <dgm:spPr/>
      <dgm:t>
        <a:bodyPr/>
        <a:lstStyle/>
        <a:p>
          <a:r>
            <a:rPr lang="en-US"/>
            <a:t>Delete Stop Words</a:t>
          </a:r>
        </a:p>
      </dgm:t>
    </dgm:pt>
    <dgm:pt modelId="{B8BF79FA-D151-433A-9A87-E3BA694542B9}" type="parTrans" cxnId="{674EB05C-2C18-433D-8679-31F2A589BB88}">
      <dgm:prSet/>
      <dgm:spPr/>
      <dgm:t>
        <a:bodyPr/>
        <a:lstStyle/>
        <a:p>
          <a:endParaRPr lang="en-US"/>
        </a:p>
      </dgm:t>
    </dgm:pt>
    <dgm:pt modelId="{277FE707-33D2-4559-B97D-A40B5B7D5C53}" type="sibTrans" cxnId="{674EB05C-2C18-433D-8679-31F2A589BB8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2548A51-F719-4BFB-BA41-F57A908E653E}">
      <dgm:prSet/>
      <dgm:spPr/>
      <dgm:t>
        <a:bodyPr/>
        <a:lstStyle/>
        <a:p>
          <a:r>
            <a:rPr lang="en-US"/>
            <a:t>Count Vectorization</a:t>
          </a:r>
        </a:p>
      </dgm:t>
    </dgm:pt>
    <dgm:pt modelId="{6987EC02-45B4-422D-AFFC-337D3AC984F6}" type="parTrans" cxnId="{A020368E-5A8F-409C-B757-DC29801CFBB9}">
      <dgm:prSet/>
      <dgm:spPr/>
      <dgm:t>
        <a:bodyPr/>
        <a:lstStyle/>
        <a:p>
          <a:endParaRPr lang="en-US"/>
        </a:p>
      </dgm:t>
    </dgm:pt>
    <dgm:pt modelId="{D19DE43E-0FFA-4D8F-9CA9-98EA23A9EDAD}" type="sibTrans" cxnId="{A020368E-5A8F-409C-B757-DC29801CFBB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48D79AA-11FE-4D96-90C9-7882C22CA237}">
      <dgm:prSet/>
      <dgm:spPr/>
      <dgm:t>
        <a:bodyPr/>
        <a:lstStyle/>
        <a:p>
          <a:r>
            <a:rPr lang="en-US"/>
            <a:t>Define Bot function</a:t>
          </a:r>
        </a:p>
      </dgm:t>
    </dgm:pt>
    <dgm:pt modelId="{9DDA3741-46D1-48CB-89BC-288ED2C20BAD}" type="parTrans" cxnId="{21F046C6-4637-4DE8-9584-C9C9ECE4A5A0}">
      <dgm:prSet/>
      <dgm:spPr/>
      <dgm:t>
        <a:bodyPr/>
        <a:lstStyle/>
        <a:p>
          <a:endParaRPr lang="en-US"/>
        </a:p>
      </dgm:t>
    </dgm:pt>
    <dgm:pt modelId="{DACB59FA-CE91-4BBA-B0F2-7DB27F96D1D2}" type="sibTrans" cxnId="{21F046C6-4637-4DE8-9584-C9C9ECE4A5A0}">
      <dgm:prSet phldrT="6" phldr="0"/>
      <dgm:spPr/>
      <dgm:t>
        <a:bodyPr/>
        <a:lstStyle/>
        <a:p>
          <a:endParaRPr lang="en-US"/>
        </a:p>
      </dgm:t>
    </dgm:pt>
    <dgm:pt modelId="{7F383C54-05D2-6649-9914-88F0D29F490E}" type="pres">
      <dgm:prSet presAssocID="{03BDF5F0-D4DB-49C9-9657-575473512A96}" presName="Name0" presStyleCnt="0">
        <dgm:presLayoutVars>
          <dgm:dir/>
          <dgm:resizeHandles val="exact"/>
        </dgm:presLayoutVars>
      </dgm:prSet>
      <dgm:spPr/>
    </dgm:pt>
    <dgm:pt modelId="{D34D6E23-13F4-6447-BBC2-1FB3E5760FCC}" type="pres">
      <dgm:prSet presAssocID="{8BC9C451-08F5-4DFA-A0C5-A6732EDA39CE}" presName="node" presStyleLbl="node1" presStyleIdx="0" presStyleCnt="6">
        <dgm:presLayoutVars>
          <dgm:bulletEnabled val="1"/>
        </dgm:presLayoutVars>
      </dgm:prSet>
      <dgm:spPr/>
    </dgm:pt>
    <dgm:pt modelId="{397E3BA9-D72F-7742-9793-42E7AD6370C6}" type="pres">
      <dgm:prSet presAssocID="{AF7A367D-F3AA-4588-99EB-525B1CE82A94}" presName="sibTrans" presStyleLbl="sibTrans2D1" presStyleIdx="0" presStyleCnt="5"/>
      <dgm:spPr/>
    </dgm:pt>
    <dgm:pt modelId="{E8D0B143-7ADC-7D48-822B-D7A693E07D14}" type="pres">
      <dgm:prSet presAssocID="{AF7A367D-F3AA-4588-99EB-525B1CE82A94}" presName="connectorText" presStyleLbl="sibTrans2D1" presStyleIdx="0" presStyleCnt="5"/>
      <dgm:spPr/>
    </dgm:pt>
    <dgm:pt modelId="{F8AD165C-5463-5C46-9EC1-8CC289285F85}" type="pres">
      <dgm:prSet presAssocID="{E22A74BD-D661-4696-806C-0E1779B8E07D}" presName="node" presStyleLbl="node1" presStyleIdx="1" presStyleCnt="6">
        <dgm:presLayoutVars>
          <dgm:bulletEnabled val="1"/>
        </dgm:presLayoutVars>
      </dgm:prSet>
      <dgm:spPr/>
    </dgm:pt>
    <dgm:pt modelId="{72262F3F-8254-9446-9A9D-1BFBEC7F6552}" type="pres">
      <dgm:prSet presAssocID="{DE957C09-BAB0-421E-B17C-20A4CABB3F12}" presName="sibTrans" presStyleLbl="sibTrans2D1" presStyleIdx="1" presStyleCnt="5"/>
      <dgm:spPr/>
    </dgm:pt>
    <dgm:pt modelId="{812CA59F-1A24-864D-A3C5-3495502DE76C}" type="pres">
      <dgm:prSet presAssocID="{DE957C09-BAB0-421E-B17C-20A4CABB3F12}" presName="connectorText" presStyleLbl="sibTrans2D1" presStyleIdx="1" presStyleCnt="5"/>
      <dgm:spPr/>
    </dgm:pt>
    <dgm:pt modelId="{82ADAE35-202B-7642-95AD-68CF424002B7}" type="pres">
      <dgm:prSet presAssocID="{E5739E0C-6C76-49C5-AE1E-90D8A850A8DD}" presName="node" presStyleLbl="node1" presStyleIdx="2" presStyleCnt="6">
        <dgm:presLayoutVars>
          <dgm:bulletEnabled val="1"/>
        </dgm:presLayoutVars>
      </dgm:prSet>
      <dgm:spPr/>
    </dgm:pt>
    <dgm:pt modelId="{D5944A9B-C165-DE45-B328-F09049B003CE}" type="pres">
      <dgm:prSet presAssocID="{82C9E924-507C-4A00-9C88-69D657C3EC17}" presName="sibTrans" presStyleLbl="sibTrans2D1" presStyleIdx="2" presStyleCnt="5"/>
      <dgm:spPr/>
    </dgm:pt>
    <dgm:pt modelId="{A2BDC9FA-C42F-1B48-8C04-56625F55A04E}" type="pres">
      <dgm:prSet presAssocID="{82C9E924-507C-4A00-9C88-69D657C3EC17}" presName="connectorText" presStyleLbl="sibTrans2D1" presStyleIdx="2" presStyleCnt="5"/>
      <dgm:spPr/>
    </dgm:pt>
    <dgm:pt modelId="{831ED871-73D6-5B4B-A1A5-59142B740429}" type="pres">
      <dgm:prSet presAssocID="{ED19DE9C-46B7-4744-8088-763E6DD41697}" presName="node" presStyleLbl="node1" presStyleIdx="3" presStyleCnt="6">
        <dgm:presLayoutVars>
          <dgm:bulletEnabled val="1"/>
        </dgm:presLayoutVars>
      </dgm:prSet>
      <dgm:spPr/>
    </dgm:pt>
    <dgm:pt modelId="{DC24CD1B-C47C-2A49-A589-D3D4145DC777}" type="pres">
      <dgm:prSet presAssocID="{277FE707-33D2-4559-B97D-A40B5B7D5C53}" presName="sibTrans" presStyleLbl="sibTrans2D1" presStyleIdx="3" presStyleCnt="5"/>
      <dgm:spPr/>
    </dgm:pt>
    <dgm:pt modelId="{B45E6869-5A3C-7B4B-8B13-3B543B5F9630}" type="pres">
      <dgm:prSet presAssocID="{277FE707-33D2-4559-B97D-A40B5B7D5C53}" presName="connectorText" presStyleLbl="sibTrans2D1" presStyleIdx="3" presStyleCnt="5"/>
      <dgm:spPr/>
    </dgm:pt>
    <dgm:pt modelId="{B8EC0383-AE72-D348-963F-E7973CCE887B}" type="pres">
      <dgm:prSet presAssocID="{D2548A51-F719-4BFB-BA41-F57A908E653E}" presName="node" presStyleLbl="node1" presStyleIdx="4" presStyleCnt="6">
        <dgm:presLayoutVars>
          <dgm:bulletEnabled val="1"/>
        </dgm:presLayoutVars>
      </dgm:prSet>
      <dgm:spPr/>
    </dgm:pt>
    <dgm:pt modelId="{642A5098-8AF9-EA4B-BD62-FD56CD41D94D}" type="pres">
      <dgm:prSet presAssocID="{D19DE43E-0FFA-4D8F-9CA9-98EA23A9EDAD}" presName="sibTrans" presStyleLbl="sibTrans2D1" presStyleIdx="4" presStyleCnt="5"/>
      <dgm:spPr/>
    </dgm:pt>
    <dgm:pt modelId="{BD2BE349-C327-B444-A921-6E356571C4E2}" type="pres">
      <dgm:prSet presAssocID="{D19DE43E-0FFA-4D8F-9CA9-98EA23A9EDAD}" presName="connectorText" presStyleLbl="sibTrans2D1" presStyleIdx="4" presStyleCnt="5"/>
      <dgm:spPr/>
    </dgm:pt>
    <dgm:pt modelId="{8CD78E20-7C05-C14E-8B08-C7F4BCC03529}" type="pres">
      <dgm:prSet presAssocID="{148D79AA-11FE-4D96-90C9-7882C22CA237}" presName="node" presStyleLbl="node1" presStyleIdx="5" presStyleCnt="6">
        <dgm:presLayoutVars>
          <dgm:bulletEnabled val="1"/>
        </dgm:presLayoutVars>
      </dgm:prSet>
      <dgm:spPr/>
    </dgm:pt>
  </dgm:ptLst>
  <dgm:cxnLst>
    <dgm:cxn modelId="{79805804-A4F9-664F-8568-8C3F9F71E397}" type="presOf" srcId="{03BDF5F0-D4DB-49C9-9657-575473512A96}" destId="{7F383C54-05D2-6649-9914-88F0D29F490E}" srcOrd="0" destOrd="0" presId="urn:microsoft.com/office/officeart/2005/8/layout/process1"/>
    <dgm:cxn modelId="{AEFE1C21-7EAA-EB4F-A35A-459AA6B5BC3E}" type="presOf" srcId="{DE957C09-BAB0-421E-B17C-20A4CABB3F12}" destId="{812CA59F-1A24-864D-A3C5-3495502DE76C}" srcOrd="1" destOrd="0" presId="urn:microsoft.com/office/officeart/2005/8/layout/process1"/>
    <dgm:cxn modelId="{71FE4421-2F52-AF4A-B5D9-49E8678E1616}" type="presOf" srcId="{E22A74BD-D661-4696-806C-0E1779B8E07D}" destId="{F8AD165C-5463-5C46-9EC1-8CC289285F85}" srcOrd="0" destOrd="0" presId="urn:microsoft.com/office/officeart/2005/8/layout/process1"/>
    <dgm:cxn modelId="{674EB05C-2C18-433D-8679-31F2A589BB88}" srcId="{03BDF5F0-D4DB-49C9-9657-575473512A96}" destId="{ED19DE9C-46B7-4744-8088-763E6DD41697}" srcOrd="3" destOrd="0" parTransId="{B8BF79FA-D151-433A-9A87-E3BA694542B9}" sibTransId="{277FE707-33D2-4559-B97D-A40B5B7D5C53}"/>
    <dgm:cxn modelId="{31780960-81AF-ED41-9D83-1AC1920C19D0}" type="presOf" srcId="{277FE707-33D2-4559-B97D-A40B5B7D5C53}" destId="{B45E6869-5A3C-7B4B-8B13-3B543B5F9630}" srcOrd="1" destOrd="0" presId="urn:microsoft.com/office/officeart/2005/8/layout/process1"/>
    <dgm:cxn modelId="{8D94A642-DE79-AE4D-95D0-5A31C60BEE08}" type="presOf" srcId="{DE957C09-BAB0-421E-B17C-20A4CABB3F12}" destId="{72262F3F-8254-9446-9A9D-1BFBEC7F6552}" srcOrd="0" destOrd="0" presId="urn:microsoft.com/office/officeart/2005/8/layout/process1"/>
    <dgm:cxn modelId="{4C840847-6B4F-E644-88B0-B5254F60BA70}" type="presOf" srcId="{148D79AA-11FE-4D96-90C9-7882C22CA237}" destId="{8CD78E20-7C05-C14E-8B08-C7F4BCC03529}" srcOrd="0" destOrd="0" presId="urn:microsoft.com/office/officeart/2005/8/layout/process1"/>
    <dgm:cxn modelId="{ECF0174B-7742-AF49-A2AB-F9BDBEF4B47F}" type="presOf" srcId="{D19DE43E-0FFA-4D8F-9CA9-98EA23A9EDAD}" destId="{BD2BE349-C327-B444-A921-6E356571C4E2}" srcOrd="1" destOrd="0" presId="urn:microsoft.com/office/officeart/2005/8/layout/process1"/>
    <dgm:cxn modelId="{7F9ABC4D-DFD8-F44C-B2C5-72EB61A56301}" type="presOf" srcId="{D19DE43E-0FFA-4D8F-9CA9-98EA23A9EDAD}" destId="{642A5098-8AF9-EA4B-BD62-FD56CD41D94D}" srcOrd="0" destOrd="0" presId="urn:microsoft.com/office/officeart/2005/8/layout/process1"/>
    <dgm:cxn modelId="{6D28AA84-856B-A440-86DC-63CE1FD35811}" type="presOf" srcId="{AF7A367D-F3AA-4588-99EB-525B1CE82A94}" destId="{E8D0B143-7ADC-7D48-822B-D7A693E07D14}" srcOrd="1" destOrd="0" presId="urn:microsoft.com/office/officeart/2005/8/layout/process1"/>
    <dgm:cxn modelId="{0AC5F48D-D48C-0C48-81EE-D823F137EDDC}" type="presOf" srcId="{D2548A51-F719-4BFB-BA41-F57A908E653E}" destId="{B8EC0383-AE72-D348-963F-E7973CCE887B}" srcOrd="0" destOrd="0" presId="urn:microsoft.com/office/officeart/2005/8/layout/process1"/>
    <dgm:cxn modelId="{A020368E-5A8F-409C-B757-DC29801CFBB9}" srcId="{03BDF5F0-D4DB-49C9-9657-575473512A96}" destId="{D2548A51-F719-4BFB-BA41-F57A908E653E}" srcOrd="4" destOrd="0" parTransId="{6987EC02-45B4-422D-AFFC-337D3AC984F6}" sibTransId="{D19DE43E-0FFA-4D8F-9CA9-98EA23A9EDAD}"/>
    <dgm:cxn modelId="{BAF7C99F-8B4E-7545-9FFA-9836F1FFD1CA}" type="presOf" srcId="{277FE707-33D2-4559-B97D-A40B5B7D5C53}" destId="{DC24CD1B-C47C-2A49-A589-D3D4145DC777}" srcOrd="0" destOrd="0" presId="urn:microsoft.com/office/officeart/2005/8/layout/process1"/>
    <dgm:cxn modelId="{1F1318BC-E838-3F45-87D7-1B0721B2E020}" type="presOf" srcId="{8BC9C451-08F5-4DFA-A0C5-A6732EDA39CE}" destId="{D34D6E23-13F4-6447-BBC2-1FB3E5760FCC}" srcOrd="0" destOrd="0" presId="urn:microsoft.com/office/officeart/2005/8/layout/process1"/>
    <dgm:cxn modelId="{0160F6BD-ACA6-4F2D-8D2D-56DB2F303092}" srcId="{03BDF5F0-D4DB-49C9-9657-575473512A96}" destId="{8BC9C451-08F5-4DFA-A0C5-A6732EDA39CE}" srcOrd="0" destOrd="0" parTransId="{B7212AA8-6C1F-4BCA-A6D2-189F68505483}" sibTransId="{AF7A367D-F3AA-4588-99EB-525B1CE82A94}"/>
    <dgm:cxn modelId="{21F046C6-4637-4DE8-9584-C9C9ECE4A5A0}" srcId="{03BDF5F0-D4DB-49C9-9657-575473512A96}" destId="{148D79AA-11FE-4D96-90C9-7882C22CA237}" srcOrd="5" destOrd="0" parTransId="{9DDA3741-46D1-48CB-89BC-288ED2C20BAD}" sibTransId="{DACB59FA-CE91-4BBA-B0F2-7DB27F96D1D2}"/>
    <dgm:cxn modelId="{7B7865DB-D30E-A145-9DAC-4581BA25E729}" type="presOf" srcId="{82C9E924-507C-4A00-9C88-69D657C3EC17}" destId="{A2BDC9FA-C42F-1B48-8C04-56625F55A04E}" srcOrd="1" destOrd="0" presId="urn:microsoft.com/office/officeart/2005/8/layout/process1"/>
    <dgm:cxn modelId="{8802B2E8-2CAE-8043-B218-4C23B753C198}" type="presOf" srcId="{E5739E0C-6C76-49C5-AE1E-90D8A850A8DD}" destId="{82ADAE35-202B-7642-95AD-68CF424002B7}" srcOrd="0" destOrd="0" presId="urn:microsoft.com/office/officeart/2005/8/layout/process1"/>
    <dgm:cxn modelId="{0E4DF0E9-2AD5-4292-B02F-A38A94FDFC44}" srcId="{03BDF5F0-D4DB-49C9-9657-575473512A96}" destId="{E5739E0C-6C76-49C5-AE1E-90D8A850A8DD}" srcOrd="2" destOrd="0" parTransId="{4403D5D3-29A8-4969-AA8A-8C7A8C502C84}" sibTransId="{82C9E924-507C-4A00-9C88-69D657C3EC17}"/>
    <dgm:cxn modelId="{E3135DEC-0F3C-864B-91C6-67FC9F95B72C}" type="presOf" srcId="{ED19DE9C-46B7-4744-8088-763E6DD41697}" destId="{831ED871-73D6-5B4B-A1A5-59142B740429}" srcOrd="0" destOrd="0" presId="urn:microsoft.com/office/officeart/2005/8/layout/process1"/>
    <dgm:cxn modelId="{863F32F6-B3B4-4F42-927B-2D9345EB1368}" type="presOf" srcId="{82C9E924-507C-4A00-9C88-69D657C3EC17}" destId="{D5944A9B-C165-DE45-B328-F09049B003CE}" srcOrd="0" destOrd="0" presId="urn:microsoft.com/office/officeart/2005/8/layout/process1"/>
    <dgm:cxn modelId="{3C5479F7-7DA1-3247-847A-95336EF9AB3D}" type="presOf" srcId="{AF7A367D-F3AA-4588-99EB-525B1CE82A94}" destId="{397E3BA9-D72F-7742-9793-42E7AD6370C6}" srcOrd="0" destOrd="0" presId="urn:microsoft.com/office/officeart/2005/8/layout/process1"/>
    <dgm:cxn modelId="{EE0FDBFF-94B3-4E6B-9E52-4F7CD118864B}" srcId="{03BDF5F0-D4DB-49C9-9657-575473512A96}" destId="{E22A74BD-D661-4696-806C-0E1779B8E07D}" srcOrd="1" destOrd="0" parTransId="{B7F715E8-444F-4CF9-865A-BEFAAF3C4AA0}" sibTransId="{DE957C09-BAB0-421E-B17C-20A4CABB3F12}"/>
    <dgm:cxn modelId="{B7FB90AA-BE37-2E4D-8213-654C8291D9A2}" type="presParOf" srcId="{7F383C54-05D2-6649-9914-88F0D29F490E}" destId="{D34D6E23-13F4-6447-BBC2-1FB3E5760FCC}" srcOrd="0" destOrd="0" presId="urn:microsoft.com/office/officeart/2005/8/layout/process1"/>
    <dgm:cxn modelId="{853BC5EE-6E30-2E49-8ED3-283EF1FA6D1A}" type="presParOf" srcId="{7F383C54-05D2-6649-9914-88F0D29F490E}" destId="{397E3BA9-D72F-7742-9793-42E7AD6370C6}" srcOrd="1" destOrd="0" presId="urn:microsoft.com/office/officeart/2005/8/layout/process1"/>
    <dgm:cxn modelId="{41D1DC40-CECB-C94D-9CD7-F5CCB9032D90}" type="presParOf" srcId="{397E3BA9-D72F-7742-9793-42E7AD6370C6}" destId="{E8D0B143-7ADC-7D48-822B-D7A693E07D14}" srcOrd="0" destOrd="0" presId="urn:microsoft.com/office/officeart/2005/8/layout/process1"/>
    <dgm:cxn modelId="{F2E38462-6C5B-6142-9935-FE7FDC0D64DE}" type="presParOf" srcId="{7F383C54-05D2-6649-9914-88F0D29F490E}" destId="{F8AD165C-5463-5C46-9EC1-8CC289285F85}" srcOrd="2" destOrd="0" presId="urn:microsoft.com/office/officeart/2005/8/layout/process1"/>
    <dgm:cxn modelId="{EFC4B3F6-A70E-444D-99CB-42DF50E6AADF}" type="presParOf" srcId="{7F383C54-05D2-6649-9914-88F0D29F490E}" destId="{72262F3F-8254-9446-9A9D-1BFBEC7F6552}" srcOrd="3" destOrd="0" presId="urn:microsoft.com/office/officeart/2005/8/layout/process1"/>
    <dgm:cxn modelId="{9FB0584A-BB11-A649-96EA-3922345F7357}" type="presParOf" srcId="{72262F3F-8254-9446-9A9D-1BFBEC7F6552}" destId="{812CA59F-1A24-864D-A3C5-3495502DE76C}" srcOrd="0" destOrd="0" presId="urn:microsoft.com/office/officeart/2005/8/layout/process1"/>
    <dgm:cxn modelId="{06FBA891-D2AE-FF44-A0F8-44FAAE996557}" type="presParOf" srcId="{7F383C54-05D2-6649-9914-88F0D29F490E}" destId="{82ADAE35-202B-7642-95AD-68CF424002B7}" srcOrd="4" destOrd="0" presId="urn:microsoft.com/office/officeart/2005/8/layout/process1"/>
    <dgm:cxn modelId="{031FD6E5-1872-8848-9020-C996B807E24C}" type="presParOf" srcId="{7F383C54-05D2-6649-9914-88F0D29F490E}" destId="{D5944A9B-C165-DE45-B328-F09049B003CE}" srcOrd="5" destOrd="0" presId="urn:microsoft.com/office/officeart/2005/8/layout/process1"/>
    <dgm:cxn modelId="{18642CE7-1493-B448-9F3D-F186663431CC}" type="presParOf" srcId="{D5944A9B-C165-DE45-B328-F09049B003CE}" destId="{A2BDC9FA-C42F-1B48-8C04-56625F55A04E}" srcOrd="0" destOrd="0" presId="urn:microsoft.com/office/officeart/2005/8/layout/process1"/>
    <dgm:cxn modelId="{A3DC4C5D-944A-D94C-B92A-139EF56592DA}" type="presParOf" srcId="{7F383C54-05D2-6649-9914-88F0D29F490E}" destId="{831ED871-73D6-5B4B-A1A5-59142B740429}" srcOrd="6" destOrd="0" presId="urn:microsoft.com/office/officeart/2005/8/layout/process1"/>
    <dgm:cxn modelId="{618E16ED-2968-D74A-9A4C-8C098FD08F1C}" type="presParOf" srcId="{7F383C54-05D2-6649-9914-88F0D29F490E}" destId="{DC24CD1B-C47C-2A49-A589-D3D4145DC777}" srcOrd="7" destOrd="0" presId="urn:microsoft.com/office/officeart/2005/8/layout/process1"/>
    <dgm:cxn modelId="{1FE95A0A-A5DA-3745-B4EC-5DA270CC465D}" type="presParOf" srcId="{DC24CD1B-C47C-2A49-A589-D3D4145DC777}" destId="{B45E6869-5A3C-7B4B-8B13-3B543B5F9630}" srcOrd="0" destOrd="0" presId="urn:microsoft.com/office/officeart/2005/8/layout/process1"/>
    <dgm:cxn modelId="{F02F9B20-D688-5749-8047-63EAB8A99EAB}" type="presParOf" srcId="{7F383C54-05D2-6649-9914-88F0D29F490E}" destId="{B8EC0383-AE72-D348-963F-E7973CCE887B}" srcOrd="8" destOrd="0" presId="urn:microsoft.com/office/officeart/2005/8/layout/process1"/>
    <dgm:cxn modelId="{752EFA47-57EB-1347-881B-A106C34227F1}" type="presParOf" srcId="{7F383C54-05D2-6649-9914-88F0D29F490E}" destId="{642A5098-8AF9-EA4B-BD62-FD56CD41D94D}" srcOrd="9" destOrd="0" presId="urn:microsoft.com/office/officeart/2005/8/layout/process1"/>
    <dgm:cxn modelId="{E80E825D-F3C4-D743-B771-B66B385F87C9}" type="presParOf" srcId="{642A5098-8AF9-EA4B-BD62-FD56CD41D94D}" destId="{BD2BE349-C327-B444-A921-6E356571C4E2}" srcOrd="0" destOrd="0" presId="urn:microsoft.com/office/officeart/2005/8/layout/process1"/>
    <dgm:cxn modelId="{C2A986E0-DCAA-E842-AC0E-8EAEEEB039DA}" type="presParOf" srcId="{7F383C54-05D2-6649-9914-88F0D29F490E}" destId="{8CD78E20-7C05-C14E-8B08-C7F4BCC0352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2EF57-8B9C-4CDF-A2E4-AE27436D7DB0}">
      <dsp:nvSpPr>
        <dsp:cNvPr id="0" name=""/>
        <dsp:cNvSpPr/>
      </dsp:nvSpPr>
      <dsp:spPr>
        <a:xfrm>
          <a:off x="0" y="5366"/>
          <a:ext cx="7240146" cy="1080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F9C6E-FD7C-4BEF-9924-8A029142692F}">
      <dsp:nvSpPr>
        <dsp:cNvPr id="0" name=""/>
        <dsp:cNvSpPr/>
      </dsp:nvSpPr>
      <dsp:spPr>
        <a:xfrm>
          <a:off x="326771" y="248420"/>
          <a:ext cx="594711" cy="594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20B47-14A6-4956-9128-7C8F2C4F1EF5}">
      <dsp:nvSpPr>
        <dsp:cNvPr id="0" name=""/>
        <dsp:cNvSpPr/>
      </dsp:nvSpPr>
      <dsp:spPr>
        <a:xfrm>
          <a:off x="1248255" y="5366"/>
          <a:ext cx="5898328" cy="1249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88" tIns="132188" rIns="132188" bIns="13218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Yelp dataset we would be working on is primarily sourced from Kaggle.</a:t>
          </a:r>
        </a:p>
      </dsp:txBody>
      <dsp:txXfrm>
        <a:off x="1248255" y="5366"/>
        <a:ext cx="5898328" cy="1249024"/>
      </dsp:txXfrm>
    </dsp:sp>
    <dsp:sp modelId="{77C09D43-E45E-464E-9E82-DE1BA7DE697C}">
      <dsp:nvSpPr>
        <dsp:cNvPr id="0" name=""/>
        <dsp:cNvSpPr/>
      </dsp:nvSpPr>
      <dsp:spPr>
        <a:xfrm>
          <a:off x="0" y="1566647"/>
          <a:ext cx="7240146" cy="1080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7EA34-E6C8-418F-854E-1FF4B70C09B0}">
      <dsp:nvSpPr>
        <dsp:cNvPr id="0" name=""/>
        <dsp:cNvSpPr/>
      </dsp:nvSpPr>
      <dsp:spPr>
        <a:xfrm>
          <a:off x="326771" y="1809700"/>
          <a:ext cx="594711" cy="594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0F706-9A4C-4E88-96AA-236A9716E09A}">
      <dsp:nvSpPr>
        <dsp:cNvPr id="0" name=""/>
        <dsp:cNvSpPr/>
      </dsp:nvSpPr>
      <dsp:spPr>
        <a:xfrm>
          <a:off x="1248255" y="1566647"/>
          <a:ext cx="5898328" cy="1249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88" tIns="132188" rIns="132188" bIns="13218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u="none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The Dataset contains data of total 5,200,000 user reviews, 174,000 businesses, and 11 Locations containing data relating to various business categories, and their rating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248255" y="1566647"/>
        <a:ext cx="5898328" cy="1249024"/>
      </dsp:txXfrm>
    </dsp:sp>
    <dsp:sp modelId="{0BB99205-F54C-456F-8538-C2E459C4B6D4}">
      <dsp:nvSpPr>
        <dsp:cNvPr id="0" name=""/>
        <dsp:cNvSpPr/>
      </dsp:nvSpPr>
      <dsp:spPr>
        <a:xfrm>
          <a:off x="0" y="3127928"/>
          <a:ext cx="7240146" cy="10802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88C94-0268-48D2-99E0-A103AB9CBF36}">
      <dsp:nvSpPr>
        <dsp:cNvPr id="0" name=""/>
        <dsp:cNvSpPr/>
      </dsp:nvSpPr>
      <dsp:spPr>
        <a:xfrm>
          <a:off x="326771" y="3370981"/>
          <a:ext cx="594711" cy="5941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A807C-94D5-4977-8F3F-3B3FA16E9393}">
      <dsp:nvSpPr>
        <dsp:cNvPr id="0" name=""/>
        <dsp:cNvSpPr/>
      </dsp:nvSpPr>
      <dsp:spPr>
        <a:xfrm>
          <a:off x="1248255" y="3127928"/>
          <a:ext cx="5898328" cy="1249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88" tIns="132188" rIns="132188" bIns="13218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 consists of separate tables pertaining to each of the categories some of them are such as Business, Check in, Tip, Review etc.</a:t>
          </a:r>
        </a:p>
      </dsp:txBody>
      <dsp:txXfrm>
        <a:off x="1248255" y="3127928"/>
        <a:ext cx="5898328" cy="1249024"/>
      </dsp:txXfrm>
    </dsp:sp>
    <dsp:sp modelId="{30D36FE6-5DC8-4A88-B477-6EF3D111A2A5}">
      <dsp:nvSpPr>
        <dsp:cNvPr id="0" name=""/>
        <dsp:cNvSpPr/>
      </dsp:nvSpPr>
      <dsp:spPr>
        <a:xfrm>
          <a:off x="0" y="4689208"/>
          <a:ext cx="7240146" cy="10802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A528F-F996-4783-8F48-7FE9E544FB38}">
      <dsp:nvSpPr>
        <dsp:cNvPr id="0" name=""/>
        <dsp:cNvSpPr/>
      </dsp:nvSpPr>
      <dsp:spPr>
        <a:xfrm>
          <a:off x="326771" y="4932262"/>
          <a:ext cx="594711" cy="5941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F5306-E7B2-48E1-925E-4DCB93EA424C}">
      <dsp:nvSpPr>
        <dsp:cNvPr id="0" name=""/>
        <dsp:cNvSpPr/>
      </dsp:nvSpPr>
      <dsp:spPr>
        <a:xfrm>
          <a:off x="1248255" y="4689208"/>
          <a:ext cx="5898328" cy="1249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88" tIns="132188" rIns="132188" bIns="13218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Each of these data files has been saved in JSON format and based on the requirement each of these individual files will be merged to conduct further Data Analysis.</a:t>
          </a:r>
        </a:p>
      </dsp:txBody>
      <dsp:txXfrm>
        <a:off x="1248255" y="4689208"/>
        <a:ext cx="5898328" cy="1249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E509C-19C1-42B0-8D56-D8A3C44C4870}">
      <dsp:nvSpPr>
        <dsp:cNvPr id="0" name=""/>
        <dsp:cNvSpPr/>
      </dsp:nvSpPr>
      <dsp:spPr>
        <a:xfrm>
          <a:off x="688014" y="429614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1BC1A-5C3B-4FEB-9AF5-778794EA0532}">
      <dsp:nvSpPr>
        <dsp:cNvPr id="0" name=""/>
        <dsp:cNvSpPr/>
      </dsp:nvSpPr>
      <dsp:spPr>
        <a:xfrm>
          <a:off x="1112139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DEB4A-5EE6-4C13-B1F7-DFD0BF83C0D6}">
      <dsp:nvSpPr>
        <dsp:cNvPr id="0" name=""/>
        <dsp:cNvSpPr/>
      </dsp:nvSpPr>
      <dsp:spPr>
        <a:xfrm>
          <a:off x="51826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Machine Learning </a:t>
          </a:r>
        </a:p>
      </dsp:txBody>
      <dsp:txXfrm>
        <a:off x="51826" y="3039614"/>
        <a:ext cx="3262500" cy="720000"/>
      </dsp:txXfrm>
    </dsp:sp>
    <dsp:sp modelId="{D1DCE3A6-9563-4EF9-9489-F66E6C9B7392}">
      <dsp:nvSpPr>
        <dsp:cNvPr id="0" name=""/>
        <dsp:cNvSpPr/>
      </dsp:nvSpPr>
      <dsp:spPr>
        <a:xfrm>
          <a:off x="4521452" y="429614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E8511-7527-4F70-9657-0E6173E650B4}">
      <dsp:nvSpPr>
        <dsp:cNvPr id="0" name=""/>
        <dsp:cNvSpPr/>
      </dsp:nvSpPr>
      <dsp:spPr>
        <a:xfrm>
          <a:off x="4945577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239FB-62CE-429F-B105-AA5EC13C0162}">
      <dsp:nvSpPr>
        <dsp:cNvPr id="0" name=""/>
        <dsp:cNvSpPr/>
      </dsp:nvSpPr>
      <dsp:spPr>
        <a:xfrm>
          <a:off x="3885264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Natural Language Processing </a:t>
          </a:r>
        </a:p>
      </dsp:txBody>
      <dsp:txXfrm>
        <a:off x="3885264" y="3039614"/>
        <a:ext cx="3262500" cy="720000"/>
      </dsp:txXfrm>
    </dsp:sp>
    <dsp:sp modelId="{CF7795CB-591D-4F53-A89F-1C4864ACC5C0}">
      <dsp:nvSpPr>
        <dsp:cNvPr id="0" name=""/>
        <dsp:cNvSpPr/>
      </dsp:nvSpPr>
      <dsp:spPr>
        <a:xfrm>
          <a:off x="8354889" y="42961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6E1F8-3C7C-4A86-B693-0C65D94A28F2}">
      <dsp:nvSpPr>
        <dsp:cNvPr id="0" name=""/>
        <dsp:cNvSpPr/>
      </dsp:nvSpPr>
      <dsp:spPr>
        <a:xfrm>
          <a:off x="8779014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47FC5-9E01-487C-9A2C-B8CF112FBFB0}">
      <dsp:nvSpPr>
        <dsp:cNvPr id="0" name=""/>
        <dsp:cNvSpPr/>
      </dsp:nvSpPr>
      <dsp:spPr>
        <a:xfrm>
          <a:off x="7718702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Recommender Application</a:t>
          </a:r>
        </a:p>
      </dsp:txBody>
      <dsp:txXfrm>
        <a:off x="7718702" y="3039614"/>
        <a:ext cx="326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FE7FE-8CE3-4F78-9E2A-4883D22A85EA}">
      <dsp:nvSpPr>
        <dsp:cNvPr id="0" name=""/>
        <dsp:cNvSpPr/>
      </dsp:nvSpPr>
      <dsp:spPr>
        <a:xfrm>
          <a:off x="0" y="416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D9313-9191-4045-B991-B954E0569586}">
      <dsp:nvSpPr>
        <dsp:cNvPr id="0" name=""/>
        <dsp:cNvSpPr/>
      </dsp:nvSpPr>
      <dsp:spPr>
        <a:xfrm>
          <a:off x="173274" y="129298"/>
          <a:ext cx="315045" cy="315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800C6-64E5-491A-BB53-CC06804F8EDA}">
      <dsp:nvSpPr>
        <dsp:cNvPr id="0" name=""/>
        <dsp:cNvSpPr/>
      </dsp:nvSpPr>
      <dsp:spPr>
        <a:xfrm>
          <a:off x="661594" y="416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Collection </a:t>
          </a:r>
        </a:p>
      </dsp:txBody>
      <dsp:txXfrm>
        <a:off x="661594" y="416"/>
        <a:ext cx="5515921" cy="572809"/>
      </dsp:txXfrm>
    </dsp:sp>
    <dsp:sp modelId="{5E17E607-74A8-410F-8F26-436B40F921E1}">
      <dsp:nvSpPr>
        <dsp:cNvPr id="0" name=""/>
        <dsp:cNvSpPr/>
      </dsp:nvSpPr>
      <dsp:spPr>
        <a:xfrm>
          <a:off x="0" y="716427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17924-05A4-4D3C-B02B-515720CCAF41}">
      <dsp:nvSpPr>
        <dsp:cNvPr id="0" name=""/>
        <dsp:cNvSpPr/>
      </dsp:nvSpPr>
      <dsp:spPr>
        <a:xfrm>
          <a:off x="173274" y="845309"/>
          <a:ext cx="315045" cy="315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20DE7-5F48-467D-827F-4F7D6E9D743F}">
      <dsp:nvSpPr>
        <dsp:cNvPr id="0" name=""/>
        <dsp:cNvSpPr/>
      </dsp:nvSpPr>
      <dsp:spPr>
        <a:xfrm>
          <a:off x="661594" y="716427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Preprocessing </a:t>
          </a:r>
        </a:p>
      </dsp:txBody>
      <dsp:txXfrm>
        <a:off x="661594" y="716427"/>
        <a:ext cx="5515921" cy="572809"/>
      </dsp:txXfrm>
    </dsp:sp>
    <dsp:sp modelId="{1030F934-5553-462D-9A45-765CEAB042C0}">
      <dsp:nvSpPr>
        <dsp:cNvPr id="0" name=""/>
        <dsp:cNvSpPr/>
      </dsp:nvSpPr>
      <dsp:spPr>
        <a:xfrm>
          <a:off x="0" y="1432439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C60C4-CAB3-499C-A76B-3A166B000C1D}">
      <dsp:nvSpPr>
        <dsp:cNvPr id="0" name=""/>
        <dsp:cNvSpPr/>
      </dsp:nvSpPr>
      <dsp:spPr>
        <a:xfrm>
          <a:off x="173274" y="1561321"/>
          <a:ext cx="315045" cy="3150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D9580-2D99-4E39-898D-247C535FACEC}">
      <dsp:nvSpPr>
        <dsp:cNvPr id="0" name=""/>
        <dsp:cNvSpPr/>
      </dsp:nvSpPr>
      <dsp:spPr>
        <a:xfrm>
          <a:off x="661594" y="1432439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Text Mining</a:t>
          </a:r>
        </a:p>
      </dsp:txBody>
      <dsp:txXfrm>
        <a:off x="661594" y="1432439"/>
        <a:ext cx="5515921" cy="572809"/>
      </dsp:txXfrm>
    </dsp:sp>
    <dsp:sp modelId="{701E9315-8B2E-4933-8E0C-3549F8705DB1}">
      <dsp:nvSpPr>
        <dsp:cNvPr id="0" name=""/>
        <dsp:cNvSpPr/>
      </dsp:nvSpPr>
      <dsp:spPr>
        <a:xfrm>
          <a:off x="0" y="2148450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8FCA1-44B2-4415-AE8B-AD122D264E7E}">
      <dsp:nvSpPr>
        <dsp:cNvPr id="0" name=""/>
        <dsp:cNvSpPr/>
      </dsp:nvSpPr>
      <dsp:spPr>
        <a:xfrm>
          <a:off x="173274" y="2277332"/>
          <a:ext cx="315045" cy="3150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70720-C071-4247-93D1-9358108BCD2B}">
      <dsp:nvSpPr>
        <dsp:cNvPr id="0" name=""/>
        <dsp:cNvSpPr/>
      </dsp:nvSpPr>
      <dsp:spPr>
        <a:xfrm>
          <a:off x="661594" y="2148450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Exploratory Data Analysis</a:t>
          </a:r>
        </a:p>
      </dsp:txBody>
      <dsp:txXfrm>
        <a:off x="661594" y="2148450"/>
        <a:ext cx="5515921" cy="572809"/>
      </dsp:txXfrm>
    </dsp:sp>
    <dsp:sp modelId="{08B1191C-F847-4D9F-9982-CC3EF828DA95}">
      <dsp:nvSpPr>
        <dsp:cNvPr id="0" name=""/>
        <dsp:cNvSpPr/>
      </dsp:nvSpPr>
      <dsp:spPr>
        <a:xfrm>
          <a:off x="0" y="2864462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7D16A-A547-4034-9553-72E60C6B0794}">
      <dsp:nvSpPr>
        <dsp:cNvPr id="0" name=""/>
        <dsp:cNvSpPr/>
      </dsp:nvSpPr>
      <dsp:spPr>
        <a:xfrm>
          <a:off x="173274" y="2993344"/>
          <a:ext cx="315045" cy="3150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B33B2-2E45-4C96-9219-261ED7CCD075}">
      <dsp:nvSpPr>
        <dsp:cNvPr id="0" name=""/>
        <dsp:cNvSpPr/>
      </dsp:nvSpPr>
      <dsp:spPr>
        <a:xfrm>
          <a:off x="661594" y="2864462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Machine Learning </a:t>
          </a:r>
        </a:p>
      </dsp:txBody>
      <dsp:txXfrm>
        <a:off x="661594" y="2864462"/>
        <a:ext cx="5515921" cy="572809"/>
      </dsp:txXfrm>
    </dsp:sp>
    <dsp:sp modelId="{06B05697-B570-4DDB-A034-7EDF49477F7F}">
      <dsp:nvSpPr>
        <dsp:cNvPr id="0" name=""/>
        <dsp:cNvSpPr/>
      </dsp:nvSpPr>
      <dsp:spPr>
        <a:xfrm>
          <a:off x="0" y="3580474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F69D1-E707-4B72-A49D-4D94320E8633}">
      <dsp:nvSpPr>
        <dsp:cNvPr id="0" name=""/>
        <dsp:cNvSpPr/>
      </dsp:nvSpPr>
      <dsp:spPr>
        <a:xfrm>
          <a:off x="173274" y="3709356"/>
          <a:ext cx="315045" cy="3150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81D79-7ED0-4036-94F0-68235E1C2766}">
      <dsp:nvSpPr>
        <dsp:cNvPr id="0" name=""/>
        <dsp:cNvSpPr/>
      </dsp:nvSpPr>
      <dsp:spPr>
        <a:xfrm>
          <a:off x="661594" y="3580474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Natural Language Processing </a:t>
          </a:r>
        </a:p>
      </dsp:txBody>
      <dsp:txXfrm>
        <a:off x="661594" y="3580474"/>
        <a:ext cx="5515921" cy="572809"/>
      </dsp:txXfrm>
    </dsp:sp>
    <dsp:sp modelId="{C920462C-DA24-4D1C-98EA-63ED77BA405B}">
      <dsp:nvSpPr>
        <dsp:cNvPr id="0" name=""/>
        <dsp:cNvSpPr/>
      </dsp:nvSpPr>
      <dsp:spPr>
        <a:xfrm>
          <a:off x="0" y="4296485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2A3C1-028C-4A66-A5EF-7E59348CD25D}">
      <dsp:nvSpPr>
        <dsp:cNvPr id="0" name=""/>
        <dsp:cNvSpPr/>
      </dsp:nvSpPr>
      <dsp:spPr>
        <a:xfrm>
          <a:off x="173274" y="4425367"/>
          <a:ext cx="315045" cy="31504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FF347-669A-4E68-B8A9-F81FF297AEDC}">
      <dsp:nvSpPr>
        <dsp:cNvPr id="0" name=""/>
        <dsp:cNvSpPr/>
      </dsp:nvSpPr>
      <dsp:spPr>
        <a:xfrm>
          <a:off x="661594" y="4296485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Evaluation</a:t>
          </a:r>
        </a:p>
      </dsp:txBody>
      <dsp:txXfrm>
        <a:off x="661594" y="4296485"/>
        <a:ext cx="5515921" cy="572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5F2B-F77F-4596-9CA0-FD858C35429A}">
      <dsp:nvSpPr>
        <dsp:cNvPr id="0" name=""/>
        <dsp:cNvSpPr/>
      </dsp:nvSpPr>
      <dsp:spPr>
        <a:xfrm>
          <a:off x="6829" y="279700"/>
          <a:ext cx="1458829" cy="14588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811BA-5A9F-438A-81EF-33694CFA9A46}">
      <dsp:nvSpPr>
        <dsp:cNvPr id="0" name=""/>
        <dsp:cNvSpPr/>
      </dsp:nvSpPr>
      <dsp:spPr>
        <a:xfrm>
          <a:off x="313183" y="586055"/>
          <a:ext cx="846120" cy="846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9F146-5642-487E-BF9F-595CBF51EC25}">
      <dsp:nvSpPr>
        <dsp:cNvPr id="0" name=""/>
        <dsp:cNvSpPr/>
      </dsp:nvSpPr>
      <dsp:spPr>
        <a:xfrm>
          <a:off x="1778265" y="279700"/>
          <a:ext cx="3438668" cy="1458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 which is used for the analysis is taken from Yelp.</a:t>
          </a:r>
        </a:p>
      </dsp:txBody>
      <dsp:txXfrm>
        <a:off x="1778265" y="279700"/>
        <a:ext cx="3438668" cy="1458829"/>
      </dsp:txXfrm>
    </dsp:sp>
    <dsp:sp modelId="{462F7EAD-6CEF-4F3D-9987-7D9DA7958EDB}">
      <dsp:nvSpPr>
        <dsp:cNvPr id="0" name=""/>
        <dsp:cNvSpPr/>
      </dsp:nvSpPr>
      <dsp:spPr>
        <a:xfrm>
          <a:off x="5816095" y="279700"/>
          <a:ext cx="1458829" cy="145882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9E8D8-1938-4F8B-9203-AC6284DC6D2C}">
      <dsp:nvSpPr>
        <dsp:cNvPr id="0" name=""/>
        <dsp:cNvSpPr/>
      </dsp:nvSpPr>
      <dsp:spPr>
        <a:xfrm>
          <a:off x="6122449" y="586055"/>
          <a:ext cx="846120" cy="846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8333D-30AC-4D26-9EA4-848BA466E421}">
      <dsp:nvSpPr>
        <dsp:cNvPr id="0" name=""/>
        <dsp:cNvSpPr/>
      </dsp:nvSpPr>
      <dsp:spPr>
        <a:xfrm>
          <a:off x="7587530" y="279700"/>
          <a:ext cx="3438668" cy="1458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 is stored in multiple tables.</a:t>
          </a:r>
        </a:p>
      </dsp:txBody>
      <dsp:txXfrm>
        <a:off x="7587530" y="279700"/>
        <a:ext cx="3438668" cy="1458829"/>
      </dsp:txXfrm>
    </dsp:sp>
    <dsp:sp modelId="{F376DE88-3E83-4146-B36E-5C9C3575620F}">
      <dsp:nvSpPr>
        <dsp:cNvPr id="0" name=""/>
        <dsp:cNvSpPr/>
      </dsp:nvSpPr>
      <dsp:spPr>
        <a:xfrm>
          <a:off x="6829" y="2450698"/>
          <a:ext cx="1458829" cy="14588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5CE00-AA0A-45B9-A608-64C666A5CAA5}">
      <dsp:nvSpPr>
        <dsp:cNvPr id="0" name=""/>
        <dsp:cNvSpPr/>
      </dsp:nvSpPr>
      <dsp:spPr>
        <a:xfrm>
          <a:off x="313183" y="2757053"/>
          <a:ext cx="846120" cy="846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FF5C0-F241-4B6A-B3D6-6EA445897182}">
      <dsp:nvSpPr>
        <dsp:cNvPr id="0" name=""/>
        <dsp:cNvSpPr/>
      </dsp:nvSpPr>
      <dsp:spPr>
        <a:xfrm>
          <a:off x="1778265" y="2450698"/>
          <a:ext cx="3438668" cy="1458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Each of the tables consist of information such as Reviews, Business, Tips, Check-in.</a:t>
          </a:r>
        </a:p>
      </dsp:txBody>
      <dsp:txXfrm>
        <a:off x="1778265" y="2450698"/>
        <a:ext cx="3438668" cy="1458829"/>
      </dsp:txXfrm>
    </dsp:sp>
    <dsp:sp modelId="{7F9D8B3D-0E11-4356-AC81-74FA96AA2740}">
      <dsp:nvSpPr>
        <dsp:cNvPr id="0" name=""/>
        <dsp:cNvSpPr/>
      </dsp:nvSpPr>
      <dsp:spPr>
        <a:xfrm>
          <a:off x="5816095" y="2450698"/>
          <a:ext cx="1458829" cy="145882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1AB91-284E-4157-BD21-394A169FAC5C}">
      <dsp:nvSpPr>
        <dsp:cNvPr id="0" name=""/>
        <dsp:cNvSpPr/>
      </dsp:nvSpPr>
      <dsp:spPr>
        <a:xfrm>
          <a:off x="6122449" y="2757053"/>
          <a:ext cx="846120" cy="8461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CEA49-C149-4B23-9C14-6D095C1BB801}">
      <dsp:nvSpPr>
        <dsp:cNvPr id="0" name=""/>
        <dsp:cNvSpPr/>
      </dsp:nvSpPr>
      <dsp:spPr>
        <a:xfrm>
          <a:off x="7587530" y="2450698"/>
          <a:ext cx="3438668" cy="1458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Each of these tables are stored in separate files and have been compressed to json files using the gzip compression technique.</a:t>
          </a:r>
        </a:p>
      </dsp:txBody>
      <dsp:txXfrm>
        <a:off x="7587530" y="2450698"/>
        <a:ext cx="3438668" cy="14588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9DCEA-4391-4172-A57D-24A81550AA04}">
      <dsp:nvSpPr>
        <dsp:cNvPr id="0" name=""/>
        <dsp:cNvSpPr/>
      </dsp:nvSpPr>
      <dsp:spPr>
        <a:xfrm>
          <a:off x="0" y="1922"/>
          <a:ext cx="7240146" cy="819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C984A-DF96-44A5-9AD1-1DDE1C8C85F2}">
      <dsp:nvSpPr>
        <dsp:cNvPr id="0" name=""/>
        <dsp:cNvSpPr/>
      </dsp:nvSpPr>
      <dsp:spPr>
        <a:xfrm>
          <a:off x="247831" y="186259"/>
          <a:ext cx="450602" cy="450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C66F2-8676-4626-BD59-BAF610F0F0A1}">
      <dsp:nvSpPr>
        <dsp:cNvPr id="0" name=""/>
        <dsp:cNvSpPr/>
      </dsp:nvSpPr>
      <dsp:spPr>
        <a:xfrm>
          <a:off x="946264" y="1922"/>
          <a:ext cx="629388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07" tIns="86707" rIns="86707" bIns="867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3"/>
            </a:rPr>
            <a:t>Text mining</a:t>
          </a:r>
          <a:r>
            <a:rPr lang="en-US" sz="1600" kern="1200"/>
            <a:t> is an automatic process that uses natural language processing to extract valuable insights from unstructured text.</a:t>
          </a:r>
        </a:p>
      </dsp:txBody>
      <dsp:txXfrm>
        <a:off x="946264" y="1922"/>
        <a:ext cx="6293881" cy="819276"/>
      </dsp:txXfrm>
    </dsp:sp>
    <dsp:sp modelId="{64B40520-D576-4162-8648-9E10949BB02A}">
      <dsp:nvSpPr>
        <dsp:cNvPr id="0" name=""/>
        <dsp:cNvSpPr/>
      </dsp:nvSpPr>
      <dsp:spPr>
        <a:xfrm>
          <a:off x="0" y="1026018"/>
          <a:ext cx="7240146" cy="819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54BD6-B751-431A-8310-50D0E748E66A}">
      <dsp:nvSpPr>
        <dsp:cNvPr id="0" name=""/>
        <dsp:cNvSpPr/>
      </dsp:nvSpPr>
      <dsp:spPr>
        <a:xfrm>
          <a:off x="247831" y="1210355"/>
          <a:ext cx="450602" cy="4506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2749E-D4B9-4BA7-8E86-2000F178E97A}">
      <dsp:nvSpPr>
        <dsp:cNvPr id="0" name=""/>
        <dsp:cNvSpPr/>
      </dsp:nvSpPr>
      <dsp:spPr>
        <a:xfrm>
          <a:off x="946264" y="1026018"/>
          <a:ext cx="629388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07" tIns="86707" rIns="86707" bIns="867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Package used : NLTK </a:t>
          </a:r>
        </a:p>
      </dsp:txBody>
      <dsp:txXfrm>
        <a:off x="946264" y="1026018"/>
        <a:ext cx="6293881" cy="819276"/>
      </dsp:txXfrm>
    </dsp:sp>
    <dsp:sp modelId="{CD81B0F0-5552-4157-8449-1F660D5EF56C}">
      <dsp:nvSpPr>
        <dsp:cNvPr id="0" name=""/>
        <dsp:cNvSpPr/>
      </dsp:nvSpPr>
      <dsp:spPr>
        <a:xfrm>
          <a:off x="0" y="2050113"/>
          <a:ext cx="7240146" cy="819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5869D-F51E-4ECD-AC37-3084D161133A}">
      <dsp:nvSpPr>
        <dsp:cNvPr id="0" name=""/>
        <dsp:cNvSpPr/>
      </dsp:nvSpPr>
      <dsp:spPr>
        <a:xfrm>
          <a:off x="247831" y="2234451"/>
          <a:ext cx="450602" cy="4506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43372-16EE-42AF-A403-F3F5512B460D}">
      <dsp:nvSpPr>
        <dsp:cNvPr id="0" name=""/>
        <dsp:cNvSpPr/>
      </dsp:nvSpPr>
      <dsp:spPr>
        <a:xfrm>
          <a:off x="946264" y="2050113"/>
          <a:ext cx="629388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07" tIns="86707" rIns="86707" bIns="867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Converting Text into Lower Case.</a:t>
          </a:r>
        </a:p>
      </dsp:txBody>
      <dsp:txXfrm>
        <a:off x="946264" y="2050113"/>
        <a:ext cx="6293881" cy="819276"/>
      </dsp:txXfrm>
    </dsp:sp>
    <dsp:sp modelId="{FA5423F5-77A1-4826-8E26-723379761D0D}">
      <dsp:nvSpPr>
        <dsp:cNvPr id="0" name=""/>
        <dsp:cNvSpPr/>
      </dsp:nvSpPr>
      <dsp:spPr>
        <a:xfrm>
          <a:off x="0" y="3074209"/>
          <a:ext cx="7240146" cy="819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3F6C1-4DBC-4CCB-BE44-4BEC09AE0F63}">
      <dsp:nvSpPr>
        <dsp:cNvPr id="0" name=""/>
        <dsp:cNvSpPr/>
      </dsp:nvSpPr>
      <dsp:spPr>
        <a:xfrm>
          <a:off x="247831" y="3258546"/>
          <a:ext cx="450602" cy="45060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0BB23-0D3F-4962-AFAF-C0EBC6B0FF6A}">
      <dsp:nvSpPr>
        <dsp:cNvPr id="0" name=""/>
        <dsp:cNvSpPr/>
      </dsp:nvSpPr>
      <dsp:spPr>
        <a:xfrm>
          <a:off x="946264" y="3074209"/>
          <a:ext cx="629388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07" tIns="86707" rIns="86707" bIns="867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 punctuation from each token.</a:t>
          </a:r>
        </a:p>
      </dsp:txBody>
      <dsp:txXfrm>
        <a:off x="946264" y="3074209"/>
        <a:ext cx="6293881" cy="819276"/>
      </dsp:txXfrm>
    </dsp:sp>
    <dsp:sp modelId="{5E6278DE-AA6B-4515-BE1A-B3804D874249}">
      <dsp:nvSpPr>
        <dsp:cNvPr id="0" name=""/>
        <dsp:cNvSpPr/>
      </dsp:nvSpPr>
      <dsp:spPr>
        <a:xfrm>
          <a:off x="0" y="4098305"/>
          <a:ext cx="7240146" cy="819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22AF2-9473-4108-AAA7-ED5726558E79}">
      <dsp:nvSpPr>
        <dsp:cNvPr id="0" name=""/>
        <dsp:cNvSpPr/>
      </dsp:nvSpPr>
      <dsp:spPr>
        <a:xfrm>
          <a:off x="247831" y="4282642"/>
          <a:ext cx="450602" cy="450602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97805-87E0-4D24-802B-E5F93367499E}">
      <dsp:nvSpPr>
        <dsp:cNvPr id="0" name=""/>
        <dsp:cNvSpPr/>
      </dsp:nvSpPr>
      <dsp:spPr>
        <a:xfrm>
          <a:off x="946264" y="4098305"/>
          <a:ext cx="629388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07" tIns="86707" rIns="86707" bIns="867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Stemming of Words - reducing the words to its root words.</a:t>
          </a:r>
        </a:p>
      </dsp:txBody>
      <dsp:txXfrm>
        <a:off x="946264" y="4098305"/>
        <a:ext cx="6293881" cy="819276"/>
      </dsp:txXfrm>
    </dsp:sp>
    <dsp:sp modelId="{D47F236A-447F-48F0-94D2-C6D993BC7D4B}">
      <dsp:nvSpPr>
        <dsp:cNvPr id="0" name=""/>
        <dsp:cNvSpPr/>
      </dsp:nvSpPr>
      <dsp:spPr>
        <a:xfrm>
          <a:off x="0" y="5122400"/>
          <a:ext cx="7240146" cy="819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B86C8-B0DE-421D-9D6E-AA7FBB293046}">
      <dsp:nvSpPr>
        <dsp:cNvPr id="0" name=""/>
        <dsp:cNvSpPr/>
      </dsp:nvSpPr>
      <dsp:spPr>
        <a:xfrm>
          <a:off x="247831" y="5306738"/>
          <a:ext cx="450602" cy="450602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1BF50-6A04-4B83-B3AA-D1696E39EFCC}">
      <dsp:nvSpPr>
        <dsp:cNvPr id="0" name=""/>
        <dsp:cNvSpPr/>
      </dsp:nvSpPr>
      <dsp:spPr>
        <a:xfrm>
          <a:off x="946264" y="5122400"/>
          <a:ext cx="629388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07" tIns="86707" rIns="86707" bIns="867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above processes were performed on the reviews column of the dataframe.</a:t>
          </a:r>
        </a:p>
      </dsp:txBody>
      <dsp:txXfrm>
        <a:off x="946264" y="5122400"/>
        <a:ext cx="6293881" cy="8192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630EB-90CE-AB4D-B576-819F203D5FFE}">
      <dsp:nvSpPr>
        <dsp:cNvPr id="0" name=""/>
        <dsp:cNvSpPr/>
      </dsp:nvSpPr>
      <dsp:spPr>
        <a:xfrm>
          <a:off x="2289421" y="1311"/>
          <a:ext cx="1598673" cy="10391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Sampling of Data </a:t>
          </a:r>
        </a:p>
      </dsp:txBody>
      <dsp:txXfrm>
        <a:off x="2340147" y="52037"/>
        <a:ext cx="1497221" cy="937685"/>
      </dsp:txXfrm>
    </dsp:sp>
    <dsp:sp modelId="{6149C825-256F-484C-A974-FAFD26C4A10F}">
      <dsp:nvSpPr>
        <dsp:cNvPr id="0" name=""/>
        <dsp:cNvSpPr/>
      </dsp:nvSpPr>
      <dsp:spPr>
        <a:xfrm>
          <a:off x="1010918" y="520879"/>
          <a:ext cx="4155679" cy="4155679"/>
        </a:xfrm>
        <a:custGeom>
          <a:avLst/>
          <a:gdLst/>
          <a:ahLst/>
          <a:cxnLst/>
          <a:rect l="0" t="0" r="0" b="0"/>
          <a:pathLst>
            <a:path>
              <a:moveTo>
                <a:pt x="2888180" y="164527"/>
              </a:moveTo>
              <a:arcTo wR="2077839" hR="2077839" stAng="17577241" swAng="196352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A77F9-3028-5445-99AE-9AD064DAE4CB}">
      <dsp:nvSpPr>
        <dsp:cNvPr id="0" name=""/>
        <dsp:cNvSpPr/>
      </dsp:nvSpPr>
      <dsp:spPr>
        <a:xfrm>
          <a:off x="4265564" y="1437062"/>
          <a:ext cx="1598673" cy="1039137"/>
        </a:xfrm>
        <a:prstGeom prst="roundRect">
          <a:avLst/>
        </a:prstGeom>
        <a:solidFill>
          <a:schemeClr val="accent2">
            <a:hueOff val="-378463"/>
            <a:satOff val="-2484"/>
            <a:lumOff val="1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Division of Star rating into Classes</a:t>
          </a:r>
        </a:p>
      </dsp:txBody>
      <dsp:txXfrm>
        <a:off x="4316290" y="1487788"/>
        <a:ext cx="1497221" cy="937685"/>
      </dsp:txXfrm>
    </dsp:sp>
    <dsp:sp modelId="{0BAC5696-B7D6-F145-9D94-ECBB797BBCA2}">
      <dsp:nvSpPr>
        <dsp:cNvPr id="0" name=""/>
        <dsp:cNvSpPr/>
      </dsp:nvSpPr>
      <dsp:spPr>
        <a:xfrm>
          <a:off x="1010918" y="520879"/>
          <a:ext cx="4155679" cy="4155679"/>
        </a:xfrm>
        <a:custGeom>
          <a:avLst/>
          <a:gdLst/>
          <a:ahLst/>
          <a:cxnLst/>
          <a:rect l="0" t="0" r="0" b="0"/>
          <a:pathLst>
            <a:path>
              <a:moveTo>
                <a:pt x="4152806" y="1968611"/>
              </a:moveTo>
              <a:arcTo wR="2077839" hR="2077839" stAng="21419201" swAng="2197829"/>
            </a:path>
          </a:pathLst>
        </a:custGeom>
        <a:noFill/>
        <a:ln w="6350" cap="flat" cmpd="sng" algn="ctr">
          <a:solidFill>
            <a:schemeClr val="accent2">
              <a:hueOff val="-378463"/>
              <a:satOff val="-2484"/>
              <a:lumOff val="18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9A908-AB0B-4446-9710-6C9F53280FDB}">
      <dsp:nvSpPr>
        <dsp:cNvPr id="0" name=""/>
        <dsp:cNvSpPr/>
      </dsp:nvSpPr>
      <dsp:spPr>
        <a:xfrm>
          <a:off x="3510744" y="3760158"/>
          <a:ext cx="1598673" cy="1039137"/>
        </a:xfrm>
        <a:prstGeom prst="roundRect">
          <a:avLst/>
        </a:prstGeom>
        <a:solidFill>
          <a:schemeClr val="accent2">
            <a:hueOff val="-756926"/>
            <a:satOff val="-4969"/>
            <a:lumOff val="3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Count Vectorization </a:t>
          </a:r>
        </a:p>
      </dsp:txBody>
      <dsp:txXfrm>
        <a:off x="3561470" y="3810884"/>
        <a:ext cx="1497221" cy="937685"/>
      </dsp:txXfrm>
    </dsp:sp>
    <dsp:sp modelId="{60590723-C26E-EF4A-B4C2-46955DB241A2}">
      <dsp:nvSpPr>
        <dsp:cNvPr id="0" name=""/>
        <dsp:cNvSpPr/>
      </dsp:nvSpPr>
      <dsp:spPr>
        <a:xfrm>
          <a:off x="1010918" y="520879"/>
          <a:ext cx="4155679" cy="4155679"/>
        </a:xfrm>
        <a:custGeom>
          <a:avLst/>
          <a:gdLst/>
          <a:ahLst/>
          <a:cxnLst/>
          <a:rect l="0" t="0" r="0" b="0"/>
          <a:pathLst>
            <a:path>
              <a:moveTo>
                <a:pt x="2491558" y="4114074"/>
              </a:moveTo>
              <a:arcTo wR="2077839" hR="2077839" stAng="4710904" swAng="1378193"/>
            </a:path>
          </a:pathLst>
        </a:custGeom>
        <a:noFill/>
        <a:ln w="6350" cap="flat" cmpd="sng" algn="ctr">
          <a:solidFill>
            <a:schemeClr val="accent2">
              <a:hueOff val="-756926"/>
              <a:satOff val="-4969"/>
              <a:lumOff val="3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506ED-4105-9A4B-BBB8-5ABCB8D632C5}">
      <dsp:nvSpPr>
        <dsp:cNvPr id="0" name=""/>
        <dsp:cNvSpPr/>
      </dsp:nvSpPr>
      <dsp:spPr>
        <a:xfrm>
          <a:off x="1068097" y="3760158"/>
          <a:ext cx="1598673" cy="1039137"/>
        </a:xfrm>
        <a:prstGeom prst="roundRect">
          <a:avLst/>
        </a:prstGeom>
        <a:solidFill>
          <a:schemeClr val="accent2">
            <a:hueOff val="-1135389"/>
            <a:satOff val="-7453"/>
            <a:lumOff val="54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Splitting into Train and Test </a:t>
          </a:r>
        </a:p>
      </dsp:txBody>
      <dsp:txXfrm>
        <a:off x="1118823" y="3810884"/>
        <a:ext cx="1497221" cy="937685"/>
      </dsp:txXfrm>
    </dsp:sp>
    <dsp:sp modelId="{00AC7ADE-26CE-7E46-B058-AA00AD84E495}">
      <dsp:nvSpPr>
        <dsp:cNvPr id="0" name=""/>
        <dsp:cNvSpPr/>
      </dsp:nvSpPr>
      <dsp:spPr>
        <a:xfrm>
          <a:off x="1010918" y="520879"/>
          <a:ext cx="4155679" cy="4155679"/>
        </a:xfrm>
        <a:custGeom>
          <a:avLst/>
          <a:gdLst/>
          <a:ahLst/>
          <a:cxnLst/>
          <a:rect l="0" t="0" r="0" b="0"/>
          <a:pathLst>
            <a:path>
              <a:moveTo>
                <a:pt x="347507" y="3228216"/>
              </a:moveTo>
              <a:arcTo wR="2077839" hR="2077839" stAng="8782971" swAng="2197829"/>
            </a:path>
          </a:pathLst>
        </a:custGeom>
        <a:noFill/>
        <a:ln w="6350" cap="flat" cmpd="sng" algn="ctr">
          <a:solidFill>
            <a:schemeClr val="accent2">
              <a:hueOff val="-1135389"/>
              <a:satOff val="-7453"/>
              <a:lumOff val="54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3ADC0-582F-E74F-BA23-8B607B19CB69}">
      <dsp:nvSpPr>
        <dsp:cNvPr id="0" name=""/>
        <dsp:cNvSpPr/>
      </dsp:nvSpPr>
      <dsp:spPr>
        <a:xfrm>
          <a:off x="313278" y="1437062"/>
          <a:ext cx="1598673" cy="1039137"/>
        </a:xfrm>
        <a:prstGeom prst="roundRect">
          <a:avLst/>
        </a:prstGeom>
        <a:solidFill>
          <a:schemeClr val="accent2">
            <a:hueOff val="-1513852"/>
            <a:satOff val="-9937"/>
            <a:lumOff val="72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Application of Algorithm </a:t>
          </a:r>
        </a:p>
      </dsp:txBody>
      <dsp:txXfrm>
        <a:off x="364004" y="1487788"/>
        <a:ext cx="1497221" cy="937685"/>
      </dsp:txXfrm>
    </dsp:sp>
    <dsp:sp modelId="{AD1F8EE5-7AC0-8840-97C2-82DCF9CBDBD8}">
      <dsp:nvSpPr>
        <dsp:cNvPr id="0" name=""/>
        <dsp:cNvSpPr/>
      </dsp:nvSpPr>
      <dsp:spPr>
        <a:xfrm>
          <a:off x="1010918" y="520879"/>
          <a:ext cx="4155679" cy="4155679"/>
        </a:xfrm>
        <a:custGeom>
          <a:avLst/>
          <a:gdLst/>
          <a:ahLst/>
          <a:cxnLst/>
          <a:rect l="0" t="0" r="0" b="0"/>
          <a:pathLst>
            <a:path>
              <a:moveTo>
                <a:pt x="361761" y="906305"/>
              </a:moveTo>
              <a:arcTo wR="2077839" hR="2077839" stAng="12859236" swAng="1963523"/>
            </a:path>
          </a:pathLst>
        </a:custGeom>
        <a:noFill/>
        <a:ln w="6350" cap="flat" cmpd="sng" algn="ctr">
          <a:solidFill>
            <a:schemeClr val="accent2">
              <a:hueOff val="-1513852"/>
              <a:satOff val="-9937"/>
              <a:lumOff val="72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D6E23-13F4-6447-BBC2-1FB3E5760FCC}">
      <dsp:nvSpPr>
        <dsp:cNvPr id="0" name=""/>
        <dsp:cNvSpPr/>
      </dsp:nvSpPr>
      <dsp:spPr>
        <a:xfrm>
          <a:off x="0" y="1680875"/>
          <a:ext cx="1379128" cy="8274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Join Reviews </a:t>
          </a:r>
          <a:r>
            <a:rPr lang="en-US" sz="1500" kern="1200" dirty="0"/>
            <a:t>and Categories</a:t>
          </a:r>
        </a:p>
      </dsp:txBody>
      <dsp:txXfrm>
        <a:off x="24236" y="1705111"/>
        <a:ext cx="1330656" cy="779005"/>
      </dsp:txXfrm>
    </dsp:sp>
    <dsp:sp modelId="{397E3BA9-D72F-7742-9793-42E7AD6370C6}">
      <dsp:nvSpPr>
        <dsp:cNvPr id="0" name=""/>
        <dsp:cNvSpPr/>
      </dsp:nvSpPr>
      <dsp:spPr>
        <a:xfrm>
          <a:off x="1517041" y="1923602"/>
          <a:ext cx="292375" cy="342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</a:t>
          </a:r>
        </a:p>
      </dsp:txBody>
      <dsp:txXfrm>
        <a:off x="1517041" y="1992007"/>
        <a:ext cx="204663" cy="205213"/>
      </dsp:txXfrm>
    </dsp:sp>
    <dsp:sp modelId="{F8AD165C-5463-5C46-9EC1-8CC289285F85}">
      <dsp:nvSpPr>
        <dsp:cNvPr id="0" name=""/>
        <dsp:cNvSpPr/>
      </dsp:nvSpPr>
      <dsp:spPr>
        <a:xfrm>
          <a:off x="1930780" y="1680875"/>
          <a:ext cx="1379128" cy="827477"/>
        </a:xfrm>
        <a:prstGeom prst="roundRect">
          <a:avLst>
            <a:gd name="adj" fmla="val 10000"/>
          </a:avLst>
        </a:prstGeom>
        <a:solidFill>
          <a:schemeClr val="accent2">
            <a:hueOff val="-302770"/>
            <a:satOff val="-1987"/>
            <a:lumOff val="1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Clean Text using import re</a:t>
          </a:r>
        </a:p>
      </dsp:txBody>
      <dsp:txXfrm>
        <a:off x="1955016" y="1705111"/>
        <a:ext cx="1330656" cy="779005"/>
      </dsp:txXfrm>
    </dsp:sp>
    <dsp:sp modelId="{72262F3F-8254-9446-9A9D-1BFBEC7F6552}">
      <dsp:nvSpPr>
        <dsp:cNvPr id="0" name=""/>
        <dsp:cNvSpPr/>
      </dsp:nvSpPr>
      <dsp:spPr>
        <a:xfrm>
          <a:off x="3447821" y="1923602"/>
          <a:ext cx="292375" cy="342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78463"/>
            <a:satOff val="-2484"/>
            <a:lumOff val="18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</a:t>
          </a:r>
        </a:p>
      </dsp:txBody>
      <dsp:txXfrm>
        <a:off x="3447821" y="1992007"/>
        <a:ext cx="204663" cy="205213"/>
      </dsp:txXfrm>
    </dsp:sp>
    <dsp:sp modelId="{82ADAE35-202B-7642-95AD-68CF424002B7}">
      <dsp:nvSpPr>
        <dsp:cNvPr id="0" name=""/>
        <dsp:cNvSpPr/>
      </dsp:nvSpPr>
      <dsp:spPr>
        <a:xfrm>
          <a:off x="3861560" y="1680875"/>
          <a:ext cx="1379128" cy="827477"/>
        </a:xfrm>
        <a:prstGeom prst="roundRect">
          <a:avLst>
            <a:gd name="adj" fmla="val 10000"/>
          </a:avLst>
        </a:prstGeom>
        <a:solidFill>
          <a:schemeClr val="accent2">
            <a:hueOff val="-605541"/>
            <a:satOff val="-3975"/>
            <a:lumOff val="29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Word Tokenization</a:t>
          </a:r>
        </a:p>
      </dsp:txBody>
      <dsp:txXfrm>
        <a:off x="3885796" y="1705111"/>
        <a:ext cx="1330656" cy="779005"/>
      </dsp:txXfrm>
    </dsp:sp>
    <dsp:sp modelId="{D5944A9B-C165-DE45-B328-F09049B003CE}">
      <dsp:nvSpPr>
        <dsp:cNvPr id="0" name=""/>
        <dsp:cNvSpPr/>
      </dsp:nvSpPr>
      <dsp:spPr>
        <a:xfrm>
          <a:off x="5378601" y="1923602"/>
          <a:ext cx="292375" cy="342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56926"/>
            <a:satOff val="-4969"/>
            <a:lumOff val="3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</a:t>
          </a:r>
        </a:p>
      </dsp:txBody>
      <dsp:txXfrm>
        <a:off x="5378601" y="1992007"/>
        <a:ext cx="204663" cy="205213"/>
      </dsp:txXfrm>
    </dsp:sp>
    <dsp:sp modelId="{831ED871-73D6-5B4B-A1A5-59142B740429}">
      <dsp:nvSpPr>
        <dsp:cNvPr id="0" name=""/>
        <dsp:cNvSpPr/>
      </dsp:nvSpPr>
      <dsp:spPr>
        <a:xfrm>
          <a:off x="5792340" y="1680875"/>
          <a:ext cx="1379128" cy="827477"/>
        </a:xfrm>
        <a:prstGeom prst="roundRect">
          <a:avLst>
            <a:gd name="adj" fmla="val 10000"/>
          </a:avLst>
        </a:prstGeom>
        <a:solidFill>
          <a:schemeClr val="accent2">
            <a:hueOff val="-908311"/>
            <a:satOff val="-5962"/>
            <a:lumOff val="4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Delete Stop Words</a:t>
          </a:r>
        </a:p>
      </dsp:txBody>
      <dsp:txXfrm>
        <a:off x="5816576" y="1705111"/>
        <a:ext cx="1330656" cy="779005"/>
      </dsp:txXfrm>
    </dsp:sp>
    <dsp:sp modelId="{DC24CD1B-C47C-2A49-A589-D3D4145DC777}">
      <dsp:nvSpPr>
        <dsp:cNvPr id="0" name=""/>
        <dsp:cNvSpPr/>
      </dsp:nvSpPr>
      <dsp:spPr>
        <a:xfrm>
          <a:off x="7309381" y="1923602"/>
          <a:ext cx="292375" cy="342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35389"/>
            <a:satOff val="-7453"/>
            <a:lumOff val="54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</a:t>
          </a:r>
        </a:p>
      </dsp:txBody>
      <dsp:txXfrm>
        <a:off x="7309381" y="1992007"/>
        <a:ext cx="204663" cy="205213"/>
      </dsp:txXfrm>
    </dsp:sp>
    <dsp:sp modelId="{B8EC0383-AE72-D348-963F-E7973CCE887B}">
      <dsp:nvSpPr>
        <dsp:cNvPr id="0" name=""/>
        <dsp:cNvSpPr/>
      </dsp:nvSpPr>
      <dsp:spPr>
        <a:xfrm>
          <a:off x="7723120" y="1680875"/>
          <a:ext cx="1379128" cy="827477"/>
        </a:xfrm>
        <a:prstGeom prst="roundRect">
          <a:avLst>
            <a:gd name="adj" fmla="val 10000"/>
          </a:avLst>
        </a:prstGeom>
        <a:solidFill>
          <a:schemeClr val="accent2">
            <a:hueOff val="-1211082"/>
            <a:satOff val="-7950"/>
            <a:lumOff val="58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Count Vectorization</a:t>
          </a:r>
        </a:p>
      </dsp:txBody>
      <dsp:txXfrm>
        <a:off x="7747356" y="1705111"/>
        <a:ext cx="1330656" cy="779005"/>
      </dsp:txXfrm>
    </dsp:sp>
    <dsp:sp modelId="{642A5098-8AF9-EA4B-BD62-FD56CD41D94D}">
      <dsp:nvSpPr>
        <dsp:cNvPr id="0" name=""/>
        <dsp:cNvSpPr/>
      </dsp:nvSpPr>
      <dsp:spPr>
        <a:xfrm>
          <a:off x="9240161" y="1923602"/>
          <a:ext cx="292375" cy="342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13852"/>
            <a:satOff val="-9937"/>
            <a:lumOff val="72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</a:t>
          </a:r>
        </a:p>
      </dsp:txBody>
      <dsp:txXfrm>
        <a:off x="9240161" y="1992007"/>
        <a:ext cx="204663" cy="205213"/>
      </dsp:txXfrm>
    </dsp:sp>
    <dsp:sp modelId="{8CD78E20-7C05-C14E-8B08-C7F4BCC03529}">
      <dsp:nvSpPr>
        <dsp:cNvPr id="0" name=""/>
        <dsp:cNvSpPr/>
      </dsp:nvSpPr>
      <dsp:spPr>
        <a:xfrm>
          <a:off x="9653900" y="1680875"/>
          <a:ext cx="1379128" cy="827477"/>
        </a:xfrm>
        <a:prstGeom prst="roundRect">
          <a:avLst>
            <a:gd name="adj" fmla="val 10000"/>
          </a:avLst>
        </a:prstGeom>
        <a:solidFill>
          <a:schemeClr val="accent2">
            <a:hueOff val="-1513852"/>
            <a:satOff val="-9937"/>
            <a:lumOff val="72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Define Bot function</a:t>
          </a:r>
        </a:p>
      </dsp:txBody>
      <dsp:txXfrm>
        <a:off x="9678136" y="1705111"/>
        <a:ext cx="1330656" cy="779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6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0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6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December 1,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1493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5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58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9BAD6-21D4-6A45-9B4C-0DB5F40B1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/>
              <a:t>MARKET RESEARCH ANALYSIS USING MACHINE LEARNING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A5AA06A-2561-4D72-BB4A-B6B8DAE5C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" r="2976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692CB-598A-F64B-BF12-DEFCA3E09B7F}"/>
              </a:ext>
            </a:extLst>
          </p:cNvPr>
          <p:cNvSpPr txBox="1"/>
          <p:nvPr/>
        </p:nvSpPr>
        <p:spPr>
          <a:xfrm>
            <a:off x="1371600" y="4300538"/>
            <a:ext cx="3943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</a:t>
            </a:r>
          </a:p>
          <a:p>
            <a:endParaRPr lang="en-US" dirty="0"/>
          </a:p>
          <a:p>
            <a:r>
              <a:rPr lang="en-US" dirty="0"/>
              <a:t>Sai Nikhil  </a:t>
            </a:r>
            <a:r>
              <a:rPr lang="en-US" dirty="0" err="1"/>
              <a:t>Vaddavalli</a:t>
            </a:r>
            <a:endParaRPr lang="en-US" dirty="0"/>
          </a:p>
          <a:p>
            <a:r>
              <a:rPr lang="en-US" dirty="0"/>
              <a:t>Mohana Surya Chaitanya </a:t>
            </a:r>
            <a:r>
              <a:rPr lang="en-US" dirty="0" err="1"/>
              <a:t>Narella</a:t>
            </a:r>
            <a:endParaRPr lang="en-US" dirty="0"/>
          </a:p>
          <a:p>
            <a:r>
              <a:rPr lang="en-US" dirty="0"/>
              <a:t>Brain Nguyen</a:t>
            </a:r>
          </a:p>
        </p:txBody>
      </p:sp>
    </p:spTree>
    <p:extLst>
      <p:ext uri="{BB962C8B-B14F-4D97-AF65-F5344CB8AC3E}">
        <p14:creationId xmlns:p14="http://schemas.microsoft.com/office/powerpoint/2010/main" val="256478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6F2A-B6CC-C04A-B025-397731A4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B9C0D6-D0C4-C049-B393-A5D32055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Majority of the reviews written were well within the 1000-word mark as per distribution seen in our analysis.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Cuisines are an important preference for a business to run.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American, Mexican, Italian, Chinese occupy the major preferences chosen by the people.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An addition to the above-mentioned cuisines can improve their businesses.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Lastly Majority of the people prefer a Mix of offerings offered by the restaurant.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2240D7-A89B-374A-BA23-B7560C9F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93" y="717623"/>
            <a:ext cx="3122213" cy="15298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8F9E6-0305-4A48-958F-FCF037878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34" y="2732262"/>
            <a:ext cx="4441397" cy="1393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7FCA50-2313-4A90-8B40-DD69E2617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821" y="731953"/>
            <a:ext cx="3118934" cy="1613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06951C-EFC6-47D7-AFD5-01AB9580F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082" y="4465529"/>
            <a:ext cx="4296949" cy="189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5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D1151-9A5C-6F40-BE81-5F439C3D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1D60-CECE-6E44-8E59-6B6583C8B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Packages used : Scikit-Learn</a:t>
            </a:r>
          </a:p>
          <a:p>
            <a:r>
              <a:rPr lang="en-US" sz="1600" dirty="0"/>
              <a:t>Classification of the reviews through the rating.</a:t>
            </a:r>
          </a:p>
          <a:p>
            <a:r>
              <a:rPr lang="en-US" sz="1600" dirty="0"/>
              <a:t>Target Column – Stars.</a:t>
            </a:r>
          </a:p>
          <a:p>
            <a:r>
              <a:rPr lang="en-US" sz="1600" dirty="0"/>
              <a:t>Algorithms used </a:t>
            </a:r>
            <a:r>
              <a:rPr lang="en-US" sz="1600" b="1" dirty="0"/>
              <a:t>Support Vector Machine , Decision Tree</a:t>
            </a:r>
            <a:r>
              <a:rPr lang="en-US" sz="1600" dirty="0"/>
              <a:t> and </a:t>
            </a:r>
            <a:r>
              <a:rPr lang="en-US" sz="1600" b="1" dirty="0"/>
              <a:t>Random Forest</a:t>
            </a:r>
            <a:r>
              <a:rPr lang="en-US" sz="1600" dirty="0"/>
              <a:t>.</a:t>
            </a:r>
          </a:p>
          <a:p>
            <a:r>
              <a:rPr lang="en-US" sz="1600" dirty="0"/>
              <a:t>Being Computationally expensive a sample of the data had been taken into consideration.</a:t>
            </a:r>
          </a:p>
          <a:p>
            <a:r>
              <a:rPr lang="en-US" sz="1600" dirty="0"/>
              <a:t>Grid Search was used to identify the best parameters for the algorithms.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87ED15A-A186-4E89-BAEB-FC8B97A78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08" r="30307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0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62D5F-0EFE-FE42-926D-C0585897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1028700"/>
            <a:ext cx="3330452" cy="4472690"/>
          </a:xfrm>
        </p:spPr>
        <p:txBody>
          <a:bodyPr anchor="ctr">
            <a:normAutofit/>
          </a:bodyPr>
          <a:lstStyle/>
          <a:p>
            <a:r>
              <a:rPr lang="en-US" sz="3200"/>
              <a:t>Machine Learning Process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905704-ED33-41E8-9BB9-3E9500999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823475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95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672EA-D5E5-5E4C-A08B-59433154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C725-39F0-6F49-AEB1-DBE61C0B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Each of the above models classify the reviews into positive and negative.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As a Test, a review has been chosen of the text column.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There by using the model the reviews have been classified into positive and negative.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Due to lack of computational power, the operations could not perform on the entire dataset.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Confusion Matrix and Classification Reports for each of the algorithms have been performed.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76A611B-4F6C-42D4-9724-06EEC87CE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99" r="834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0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F5441-1177-D34C-BA74-954AB19D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Recommender application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775CED-1EE9-47C9-A903-E0DC1EEEC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301669"/>
              </p:ext>
            </p:extLst>
          </p:nvPr>
        </p:nvGraphicFramePr>
        <p:xfrm>
          <a:off x="579474" y="698744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7F3D72-C506-784F-A4CE-D84C9D2A901C}"/>
              </a:ext>
            </a:extLst>
          </p:cNvPr>
          <p:cNvSpPr txBox="1"/>
          <p:nvPr/>
        </p:nvSpPr>
        <p:spPr>
          <a:xfrm>
            <a:off x="579474" y="1879559"/>
            <a:ext cx="169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 Flow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15695-2B73-47DA-AFEC-DE4A6DF17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0791" y="4912155"/>
            <a:ext cx="2361066" cy="1547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A0DE1A-985C-4C65-AEFE-AA047AF052FD}"/>
              </a:ext>
            </a:extLst>
          </p:cNvPr>
          <p:cNvSpPr txBox="1"/>
          <p:nvPr/>
        </p:nvSpPr>
        <p:spPr>
          <a:xfrm>
            <a:off x="2480141" y="645929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SVM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815BB-7C68-4609-8785-ACB100A59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7265" y="4915547"/>
            <a:ext cx="2409068" cy="14865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A267A0-FF5A-4625-B1B7-CF0181725D3A}"/>
              </a:ext>
            </a:extLst>
          </p:cNvPr>
          <p:cNvSpPr txBox="1"/>
          <p:nvPr/>
        </p:nvSpPr>
        <p:spPr>
          <a:xfrm>
            <a:off x="6004552" y="6459293"/>
            <a:ext cx="16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Decision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1B11D-8A70-424E-943B-44F0A2006C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7325" y="4691599"/>
            <a:ext cx="2409068" cy="1454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7C7D3F-723A-42D7-80DD-21B063C1A4F0}"/>
              </a:ext>
            </a:extLst>
          </p:cNvPr>
          <p:cNvSpPr txBox="1"/>
          <p:nvPr/>
        </p:nvSpPr>
        <p:spPr>
          <a:xfrm>
            <a:off x="9026693" y="6459293"/>
            <a:ext cx="186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B0B87-F229-4F2A-9943-E9F442E0F4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1422" y="3311728"/>
            <a:ext cx="1911387" cy="14720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DB3C57-2D6E-4DA9-B2CA-217478082242}"/>
              </a:ext>
            </a:extLst>
          </p:cNvPr>
          <p:cNvSpPr txBox="1"/>
          <p:nvPr/>
        </p:nvSpPr>
        <p:spPr>
          <a:xfrm>
            <a:off x="7417675" y="3858177"/>
            <a:ext cx="370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Multilayer Perceptron Classifier</a:t>
            </a:r>
          </a:p>
        </p:txBody>
      </p:sp>
    </p:spTree>
    <p:extLst>
      <p:ext uri="{BB962C8B-B14F-4D97-AF65-F5344CB8AC3E}">
        <p14:creationId xmlns:p14="http://schemas.microsoft.com/office/powerpoint/2010/main" val="344013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4CAAE-02F4-CF44-B96F-3F070B7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</a:rPr>
              <a:t>Recommender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4243-D0EF-C84C-B55A-5991E6FF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Recommendation provides a huge add on to their business value and reduces the gap between the customer interface and application.</a:t>
            </a:r>
          </a:p>
          <a:p>
            <a:r>
              <a:rPr lang="en-US" sz="1500" dirty="0"/>
              <a:t>Recommender uses most common features among the business places.</a:t>
            </a:r>
          </a:p>
          <a:p>
            <a:r>
              <a:rPr lang="en-US" sz="1500" dirty="0"/>
              <a:t>The Recommendation application uses business ID , categories, name, star rating, city and state as the closest match.</a:t>
            </a:r>
          </a:p>
          <a:p>
            <a:r>
              <a:rPr lang="en-US" sz="1500" dirty="0"/>
              <a:t>Personalization, Customer Satisfaction, Revenue , Product Reports are key parameters which can improve the business value of the organization.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BCD9E-CAFB-4882-AF60-97A4C1A33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64" r="37030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139F87-2FC8-46BC-BBA9-38CEAF5D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491" y="2045474"/>
            <a:ext cx="4655461" cy="266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66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4197F-6ED3-A644-8E35-30490A0AF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276" y="661358"/>
            <a:ext cx="6692881" cy="3347559"/>
          </a:xfrm>
        </p:spPr>
        <p:txBody>
          <a:bodyPr anchor="b">
            <a:norm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46156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2C2AC-E513-7845-A3A9-01B06369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r>
              <a:rPr lang="en-US" sz="400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25B4-3261-B149-8FDC-69FE871F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>
            <a:normAutofit/>
          </a:bodyPr>
          <a:lstStyle/>
          <a:p>
            <a:r>
              <a:rPr lang="en-US" sz="1800" dirty="0"/>
              <a:t>Online reviews play an important role in helping businesses, especially restaurants, to track their performance, and pinpoint weaknesses to operate optimally. </a:t>
            </a:r>
          </a:p>
          <a:p>
            <a:r>
              <a:rPr lang="en-US" sz="1800" dirty="0"/>
              <a:t>In this project, we use Yelp’s dataset on businesses, reviews, and tips data to achieve the main goal.</a:t>
            </a:r>
          </a:p>
          <a:p>
            <a:r>
              <a:rPr lang="en-US" sz="1800" b="1" dirty="0"/>
              <a:t>Yelp</a:t>
            </a:r>
            <a:r>
              <a:rPr lang="en-US" sz="1800" dirty="0"/>
              <a:t> is an American public company headquartered in San Francisco, California. The company develops, hosts, and markets the </a:t>
            </a:r>
            <a:r>
              <a:rPr lang="en-US" sz="1800" b="1" dirty="0"/>
              <a:t>Yelp</a:t>
            </a:r>
            <a:r>
              <a:rPr lang="en-US" sz="1800" dirty="0"/>
              <a:t>.com website and the </a:t>
            </a:r>
            <a:r>
              <a:rPr lang="en-US" sz="1800" b="1" dirty="0"/>
              <a:t>Yelp</a:t>
            </a:r>
            <a:r>
              <a:rPr lang="en-US" sz="1800" dirty="0"/>
              <a:t> mobile app, which publish crowd-sourced reviews about businesses. It also operates an online reservation service called </a:t>
            </a:r>
            <a:r>
              <a:rPr lang="en-US" sz="1800" b="1" dirty="0"/>
              <a:t>Yelp</a:t>
            </a:r>
            <a:r>
              <a:rPr lang="en-US" sz="1800" dirty="0"/>
              <a:t> Reservations.</a:t>
            </a:r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0A33-6FAB-7D4D-81BE-2E3AD111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500">
                <a:solidFill>
                  <a:schemeClr val="bg1"/>
                </a:solidFill>
              </a:rPr>
              <a:t>Dataset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88AC00-DA77-49D5-9226-A62CA16B9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742233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55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0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D85A0-31DF-1C4D-B1AF-DC0410AF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Project outline 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302E9CF-CE73-42A7-A5CE-C26C14288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912582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81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2921E-3B08-624B-B0CE-5C73D6C4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1028700"/>
            <a:ext cx="3330452" cy="4472690"/>
          </a:xfrm>
        </p:spPr>
        <p:txBody>
          <a:bodyPr anchor="ctr">
            <a:normAutofit/>
          </a:bodyPr>
          <a:lstStyle/>
          <a:p>
            <a:r>
              <a:rPr lang="en-US" sz="3200"/>
              <a:t>Machine Learning Pipeline 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DDBF531-1830-4FA2-B019-FEE5D28E8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957444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78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9CB85-6C17-9E4E-A5D5-91458C2F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7A7DC1-FB5A-411E-9006-AB3989ABA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165030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25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E834-131A-BF4F-87DA-5E5F29D3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 Preprocessing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4992-2712-3149-87C5-6A4163763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4189"/>
            <a:ext cx="5868785" cy="3327336"/>
          </a:xfrm>
        </p:spPr>
        <p:txBody>
          <a:bodyPr anchor="t">
            <a:normAutofit/>
          </a:bodyPr>
          <a:lstStyle/>
          <a:p>
            <a:r>
              <a:rPr lang="en-US" sz="1600" dirty="0"/>
              <a:t>Libraries used – </a:t>
            </a:r>
            <a:r>
              <a:rPr lang="en-US" sz="1600" dirty="0" err="1"/>
              <a:t>Numpy</a:t>
            </a:r>
            <a:r>
              <a:rPr lang="en-US" sz="1600" dirty="0"/>
              <a:t>, Pandas </a:t>
            </a:r>
          </a:p>
          <a:p>
            <a:r>
              <a:rPr lang="en-US" sz="1600" dirty="0"/>
              <a:t>Tools used – Google </a:t>
            </a:r>
            <a:r>
              <a:rPr lang="en-US" sz="1600" dirty="0" err="1"/>
              <a:t>Colab</a:t>
            </a:r>
            <a:endParaRPr lang="en-US" sz="1600" dirty="0"/>
          </a:p>
          <a:p>
            <a:r>
              <a:rPr lang="en-US" sz="1600" dirty="0"/>
              <a:t>The data has been loaded onto the </a:t>
            </a:r>
            <a:r>
              <a:rPr lang="en-US" sz="1600" dirty="0" err="1"/>
              <a:t>Colab</a:t>
            </a:r>
            <a:r>
              <a:rPr lang="en-US" sz="1600" dirty="0"/>
              <a:t> using the above mentioned packages.</a:t>
            </a:r>
          </a:p>
          <a:p>
            <a:r>
              <a:rPr lang="en-US" sz="1600" dirty="0"/>
              <a:t>The Data Cleaning has been performed for the Missing data.</a:t>
            </a:r>
          </a:p>
          <a:p>
            <a:r>
              <a:rPr lang="en-US" sz="1600" dirty="0"/>
              <a:t>Correlation plots were developed to identify any correlation problems amongst the data.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2D1C1E02-6157-49B3-8CF3-0A348C5CF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85" y="1028700"/>
            <a:ext cx="4037215" cy="40372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9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5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5F6F9-827B-964B-B508-D4BD265A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Text Mining 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E429CCD-21E9-46EA-8127-4FEF58C8E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56165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33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0F084-029A-E742-A602-36BD57EC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r>
              <a:rPr lang="en-US"/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3889-B89A-0944-A6B9-AE0E2E49B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An important part of the data analysis which provided a lot of data insights with regard to the project.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Packages Used : Seaborn, Matplotlib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Word Cloud was developed for the reviews which gave an insight about the buzzing words which are mostly commonly used by the people.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Thereby which gives an opportunity to improve the performance of their businesses.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 couple of reasons were identified from the reviews which prove to be an important aspect in running the business.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825900-1517-644A-BF21-D4F793B9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796" y="375471"/>
            <a:ext cx="4076701" cy="2079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E46AA3-D2FF-4237-B0F7-F6C21C2D7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98" y="2536347"/>
            <a:ext cx="3212512" cy="1867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9DA1E-3996-4CEC-9D38-AC132E5C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96" y="4485172"/>
            <a:ext cx="2241190" cy="20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191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5221E"/>
      </a:dk2>
      <a:lt2>
        <a:srgbClr val="E6E2E8"/>
      </a:lt2>
      <a:accent1>
        <a:srgbClr val="5BB320"/>
      </a:accent1>
      <a:accent2>
        <a:srgbClr val="90AC13"/>
      </a:accent2>
      <a:accent3>
        <a:srgbClr val="C29C22"/>
      </a:accent3>
      <a:accent4>
        <a:srgbClr val="D55917"/>
      </a:accent4>
      <a:accent5>
        <a:srgbClr val="E72936"/>
      </a:accent5>
      <a:accent6>
        <a:srgbClr val="D51774"/>
      </a:accent6>
      <a:hlink>
        <a:srgbClr val="BF4B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852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Avenir Next LT Pro</vt:lpstr>
      <vt:lpstr>GradientRiseVTI</vt:lpstr>
      <vt:lpstr>MARKET RESEARCH ANALYSIS USING MACHINE LEARNING </vt:lpstr>
      <vt:lpstr>INTRODUCTION </vt:lpstr>
      <vt:lpstr>Dataset information</vt:lpstr>
      <vt:lpstr>Project outline </vt:lpstr>
      <vt:lpstr>Machine Learning Pipeline </vt:lpstr>
      <vt:lpstr>Data Collection</vt:lpstr>
      <vt:lpstr>Data Preprocessing </vt:lpstr>
      <vt:lpstr>Text Mining </vt:lpstr>
      <vt:lpstr>Exploratory data analysis</vt:lpstr>
      <vt:lpstr>Exploratory data analysis </vt:lpstr>
      <vt:lpstr>Machine Learning </vt:lpstr>
      <vt:lpstr>Machine Learning Process </vt:lpstr>
      <vt:lpstr>Model Performance </vt:lpstr>
      <vt:lpstr>Recommender application </vt:lpstr>
      <vt:lpstr>Recommender application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RESEARCH ANALYSIS USING MACHINE LEARNING </dc:title>
  <dc:creator>Narella, Mohana Surya Chaitanya</dc:creator>
  <cp:lastModifiedBy>Brian Nguyen</cp:lastModifiedBy>
  <cp:revision>11</cp:revision>
  <dcterms:created xsi:type="dcterms:W3CDTF">2020-11-30T18:35:12Z</dcterms:created>
  <dcterms:modified xsi:type="dcterms:W3CDTF">2020-12-01T17:49:19Z</dcterms:modified>
</cp:coreProperties>
</file>