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CB95-8A96-48E6-86DD-8EE2FEC7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B1B7-0B21-494D-BBCE-F41BAFAA8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CE92-88D3-41CC-98A5-59B701B4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1080-031F-453A-A34B-2FCCCC0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AE19-39B4-4D6A-A214-BADAA618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783-7577-44D9-92FF-AD6C40CF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BB8-4B87-43DE-9D96-039E31DF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D236-6664-445C-B8C8-4A93B5D6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F42C-1B5B-4B5A-9F10-ED32E866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CFEB-6D5A-4B29-B9E3-C4A316EF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EB08-C39B-42AF-9816-A67E2A34A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B9EF8-D261-4344-BBC8-39A33CD5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F6C4-0CEE-4168-806F-A0B83E79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EC5B-5D4A-4484-A0B4-199C6843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DAA4-1CF6-4E25-92FC-58E6EC7C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5B96-CF0A-4868-8E9A-8B6F1D01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4787-9E67-49EA-8CD5-D5C18909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4EAE-4E31-48F8-852C-8B246459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7086-BAA6-4489-83AA-77BC2ADC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30E7-1C1D-4316-ACC8-2A0F4784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4187-0AA4-4AB5-B9F3-9C972F8B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6CEA-4201-4B4B-B826-57C6BA0B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B587-9EE3-4EF9-80E4-C9794B42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E658-B5A8-4E17-A777-AD6A3A0E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C443-BAFC-4BFC-87D6-D3A2C742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B10A-CFBB-4C6C-BB65-90B9979B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63A6-13E0-497A-967A-48AA5A20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A6B3-EF3A-4032-84E2-E0F8036C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E2F5-477D-40B6-9B31-2F5A3830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0CE2-DBE6-47B8-B2FF-7CE74693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B04A-261A-41BF-8261-834FF1E6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61AC-B3C1-4769-B41E-49E24459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95B80-EF37-44B4-AC35-147C1651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C7DB1-3C2C-4C49-9114-8ACF6730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C2E94-7FCC-4743-8431-9B364B892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68D4B-0F36-4C3D-8DBB-0F1FDC720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1A894-31E7-445E-9BB7-AD45149C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39A26-7666-4118-980C-AE62375D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5BF72-598A-4EB6-9A4D-702A87C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CBB5-A201-47F9-AE2E-451031BE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B38E3-52C4-4D40-A8DD-CF00EB07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75D8B-E0BA-4579-B209-BFEC5E14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9415-C037-4B1E-B530-589BE6C1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89BA4-5607-4362-A339-80AB7CA8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19E0A-1646-4310-BE2B-215072D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30790-93FE-490F-AC30-6CF57CA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6CB2-DD23-46D1-BB52-55157CB9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1E65-AEF0-4B22-84FE-05755B2A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246E9-45BB-4D0B-8A1D-61CBA62F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746B5-5BB3-458F-94BA-8C9C60C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70DB3-3D5B-4650-800A-481A7F1B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7374-AC18-406A-B9A2-70990C47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6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A215-674F-4E67-B6D5-610F938B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D69-CE20-4A37-92A4-E3A7A10F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7CB31-3CEF-435A-885E-0DF886B0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272BD-906B-4946-BD9C-EC79F2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CEA7-6C31-453D-B7CE-902BFEC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BA50-9AC3-4AD5-A71E-4FC4FE4B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6DBBB-E53D-460F-9A6A-3F1C5818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8A8FC-76B0-4867-AF76-3646DE1C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1191-8BA0-44C9-AF61-1EB348B14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5AF2-F47C-4BE3-A6A4-7843F769CFB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BD8B-715D-41C1-8C89-B9371D532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1668-6E03-42BA-9C34-F64E2D16B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D711-E5B2-4BBE-A0E0-FA4D2595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2477-CDB2-443B-A958-62DDA6AFD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0E2F-6659-4EC6-834C-C90EBCE99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175 Programming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4C1B-9CA1-4F3C-8DF1-6EF77866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5504" cy="1460500"/>
          </a:xfrm>
        </p:spPr>
        <p:txBody>
          <a:bodyPr>
            <a:normAutofit/>
          </a:bodyPr>
          <a:lstStyle/>
          <a:p>
            <a:r>
              <a:rPr lang="en-US" b="1" dirty="0"/>
              <a:t>Variables and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F7F4-CFBE-42A8-89D3-729A421B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5332"/>
          </a:xfrm>
        </p:spPr>
        <p:txBody>
          <a:bodyPr>
            <a:normAutofit/>
          </a:bodyPr>
          <a:lstStyle/>
          <a:p>
            <a:r>
              <a:rPr lang="en-US" dirty="0"/>
              <a:t>variable are used to store information to be referenced and manipulated in a computer program</a:t>
            </a:r>
          </a:p>
          <a:p>
            <a:r>
              <a:rPr lang="en-US" dirty="0"/>
              <a:t>Variables are first stated with a data type</a:t>
            </a:r>
          </a:p>
          <a:p>
            <a:r>
              <a:rPr lang="en-US" dirty="0"/>
              <a:t>Operator is a symbol that tells a compiler or interpreter to perform a specific mathematical ,relational or logical operation and produce a final result</a:t>
            </a:r>
          </a:p>
          <a:p>
            <a:r>
              <a:rPr lang="en-US" dirty="0"/>
              <a:t>There are 8 basic data types in java</a:t>
            </a:r>
          </a:p>
          <a:p>
            <a:r>
              <a:rPr lang="en-US" dirty="0"/>
              <a:t>Where 4 of the basic data types are for integers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9DA-4DF3-4653-A5BC-1D6773C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CD38-619B-4418-BDA8-C5B0B94D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5287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byte it is used to store integers from -128 to 127 example byte n0fchildren  </a:t>
            </a:r>
          </a:p>
          <a:p>
            <a:r>
              <a:rPr lang="en-US" dirty="0"/>
              <a:t>As we expect there is no parent with more than 127 children</a:t>
            </a:r>
          </a:p>
          <a:p>
            <a:r>
              <a:rPr lang="en-US" dirty="0"/>
              <a:t>2.short is an integer data type representing 2 bytes integers</a:t>
            </a:r>
          </a:p>
          <a:p>
            <a:r>
              <a:rPr lang="en-US" dirty="0"/>
              <a:t>3.int is a short form of integer ,it is a data type to represent  4 bytes integers </a:t>
            </a:r>
          </a:p>
          <a:p>
            <a:r>
              <a:rPr lang="en-US" dirty="0"/>
              <a:t>4.long is an integer data type representing 8 bytes integers</a:t>
            </a:r>
          </a:p>
          <a:p>
            <a:r>
              <a:rPr lang="en-US" dirty="0"/>
              <a:t>5.float it is a data type for  decimal point numbers with 4bytes</a:t>
            </a:r>
          </a:p>
          <a:p>
            <a:r>
              <a:rPr lang="en-US" dirty="0"/>
              <a:t>6.double is a data type for decimal point numbers with 8bytes</a:t>
            </a:r>
          </a:p>
          <a:p>
            <a:r>
              <a:rPr lang="en-US" dirty="0"/>
              <a:t>7.char it is used to represent characters example @,#,&amp;,*</a:t>
            </a:r>
          </a:p>
          <a:p>
            <a:r>
              <a:rPr lang="en-US" dirty="0"/>
              <a:t>8.Boolean it is a data type that hold either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3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A0D9-665F-4695-AAB2-7D2F429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for naming a variable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5C57-39FE-447B-980B-1FB801E5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contain letters, numbers, underscores(_) or $ sign</a:t>
            </a:r>
          </a:p>
          <a:p>
            <a:r>
              <a:rPr lang="en-US" dirty="0"/>
              <a:t>First character of a variable can not be a number</a:t>
            </a:r>
          </a:p>
          <a:p>
            <a:r>
              <a:rPr lang="en-US" dirty="0"/>
              <a:t>A variable should be short but meaningful</a:t>
            </a:r>
          </a:p>
          <a:p>
            <a:r>
              <a:rPr lang="en-US" dirty="0"/>
              <a:t>A variable should not be a word that is present in java library example while, for, if</a:t>
            </a:r>
          </a:p>
          <a:p>
            <a:r>
              <a:rPr lang="en-US" dirty="0"/>
              <a:t>It is not must , but it is advised to use camel casing example ( </a:t>
            </a:r>
            <a:r>
              <a:rPr lang="en-US" dirty="0" err="1"/>
              <a:t>thisIsVariable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9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A0D9-665F-4695-AAB2-7D2F429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5C57-39FE-447B-980B-1FB801E5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byte </a:t>
            </a:r>
            <a:r>
              <a:rPr lang="en-US" dirty="0" err="1"/>
              <a:t>userAge</a:t>
            </a:r>
            <a:r>
              <a:rPr lang="en-US" dirty="0"/>
              <a:t> = 20;</a:t>
            </a:r>
          </a:p>
          <a:p>
            <a:r>
              <a:rPr lang="en-US" dirty="0"/>
              <a:t> 2 short </a:t>
            </a:r>
            <a:r>
              <a:rPr lang="en-US" dirty="0" err="1"/>
              <a:t>numberOfStudents</a:t>
            </a:r>
            <a:r>
              <a:rPr lang="en-US" dirty="0"/>
              <a:t> = 45;</a:t>
            </a:r>
          </a:p>
          <a:p>
            <a:r>
              <a:rPr lang="en-US" dirty="0"/>
              <a:t> 3 int </a:t>
            </a:r>
            <a:r>
              <a:rPr lang="en-US" dirty="0" err="1"/>
              <a:t>numberOfEmployees</a:t>
            </a:r>
            <a:r>
              <a:rPr lang="en-US" dirty="0"/>
              <a:t> = 500; </a:t>
            </a:r>
          </a:p>
          <a:p>
            <a:r>
              <a:rPr lang="en-US" dirty="0"/>
              <a:t>4 long </a:t>
            </a:r>
            <a:r>
              <a:rPr lang="en-US" dirty="0" err="1"/>
              <a:t>numberOfInhabitants</a:t>
            </a:r>
            <a:r>
              <a:rPr lang="en-US" dirty="0"/>
              <a:t> = 21021313012678L;</a:t>
            </a:r>
          </a:p>
          <a:p>
            <a:r>
              <a:rPr lang="en-US" dirty="0"/>
              <a:t> 5  float </a:t>
            </a:r>
            <a:r>
              <a:rPr lang="en-US" dirty="0" err="1"/>
              <a:t>hourlyRate</a:t>
            </a:r>
            <a:r>
              <a:rPr lang="en-US" dirty="0"/>
              <a:t> = 60.5F; </a:t>
            </a:r>
          </a:p>
          <a:p>
            <a:r>
              <a:rPr lang="en-US" dirty="0"/>
              <a:t>6 double </a:t>
            </a:r>
            <a:r>
              <a:rPr lang="en-US" dirty="0" err="1"/>
              <a:t>numberOfHours</a:t>
            </a:r>
            <a:r>
              <a:rPr lang="en-US" dirty="0"/>
              <a:t> = 5120.5;</a:t>
            </a:r>
          </a:p>
          <a:p>
            <a:r>
              <a:rPr lang="en-US" dirty="0"/>
              <a:t> 7  char grade = 'A’;</a:t>
            </a:r>
          </a:p>
          <a:p>
            <a:r>
              <a:rPr lang="en-US" dirty="0"/>
              <a:t> 10 </a:t>
            </a:r>
            <a:r>
              <a:rPr lang="en-US" dirty="0" err="1"/>
              <a:t>boolean</a:t>
            </a:r>
            <a:r>
              <a:rPr lang="en-US" dirty="0"/>
              <a:t> promote = true; </a:t>
            </a:r>
          </a:p>
          <a:p>
            <a:r>
              <a:rPr lang="en-US" dirty="0"/>
              <a:t>11 byte level = 2,</a:t>
            </a:r>
          </a:p>
          <a:p>
            <a:r>
              <a:rPr lang="en-US" dirty="0"/>
              <a:t>12 </a:t>
            </a:r>
            <a:r>
              <a:rPr lang="en-US" dirty="0" err="1"/>
              <a:t>userExperience</a:t>
            </a:r>
            <a:r>
              <a:rPr lang="en-US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27613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C741-FF4E-4F6C-9235-4BBFA09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naming of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E8A6-E1F2-4D27-B8B7-D4A1B7F6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hourlyRate</a:t>
            </a:r>
            <a:r>
              <a:rPr lang="en-US" dirty="0"/>
              <a:t> = 60.5F;</a:t>
            </a:r>
          </a:p>
          <a:p>
            <a:r>
              <a:rPr lang="en-US" dirty="0"/>
              <a:t>There is a suffix “F”. This is because by default, any floating point number is treated as a double by Java. We need to add the suffix “F” to indicate to the compiler that </a:t>
            </a:r>
            <a:r>
              <a:rPr lang="en-US" dirty="0" err="1"/>
              <a:t>hourlyRate</a:t>
            </a:r>
            <a:r>
              <a:rPr lang="en-US" dirty="0"/>
              <a:t> is of float data type.</a:t>
            </a:r>
          </a:p>
          <a:p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numberOfInhabitants</a:t>
            </a:r>
            <a:r>
              <a:rPr lang="en-US" dirty="0"/>
              <a:t> = 21021313012678L;</a:t>
            </a:r>
          </a:p>
          <a:p>
            <a:r>
              <a:rPr lang="en-US" dirty="0"/>
              <a:t>Suffix L is added to </a:t>
            </a:r>
            <a:r>
              <a:rPr lang="en-US" dirty="0" err="1"/>
              <a:t>speciy</a:t>
            </a:r>
            <a:r>
              <a:rPr lang="en-US" dirty="0"/>
              <a:t> that integer is Long</a:t>
            </a:r>
          </a:p>
          <a:p>
            <a:r>
              <a:rPr lang="en-US" dirty="0"/>
              <a:t>suffix “L” to the end of the number. Hence, on line 4 when we initialized </a:t>
            </a:r>
            <a:r>
              <a:rPr lang="en-US" dirty="0" err="1"/>
              <a:t>numberOfInhabitants</a:t>
            </a:r>
            <a:r>
              <a:rPr lang="en-US" dirty="0"/>
              <a:t>, we added “L” to the end of the number. If we do not do that, the compiler will complain that the number is too large and give us an error.</a:t>
            </a:r>
          </a:p>
        </p:txBody>
      </p:sp>
    </p:spTree>
    <p:extLst>
      <p:ext uri="{BB962C8B-B14F-4D97-AF65-F5344CB8AC3E}">
        <p14:creationId xmlns:p14="http://schemas.microsoft.com/office/powerpoint/2010/main" val="24525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1209-A993-4A39-8943-1B2CF195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C445-5775-46E5-8F01-77C2AFD8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declare a variable then initialize a certain value to it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r>
              <a:rPr lang="en-US" dirty="0"/>
              <a:t>Int year ;</a:t>
            </a:r>
          </a:p>
          <a:p>
            <a:r>
              <a:rPr lang="en-US" dirty="0"/>
              <a:t>Year =2021 ;</a:t>
            </a:r>
          </a:p>
        </p:txBody>
      </p:sp>
    </p:spTree>
    <p:extLst>
      <p:ext uri="{BB962C8B-B14F-4D97-AF65-F5344CB8AC3E}">
        <p14:creationId xmlns:p14="http://schemas.microsoft.com/office/powerpoint/2010/main" val="27479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EF5-7CE5-4CE6-875B-0E8D1BFB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BE35-16CA-4A33-9865-1251BDCA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 operator  </a:t>
            </a:r>
          </a:p>
          <a:p>
            <a:r>
              <a:rPr lang="en-US" dirty="0"/>
              <a:t>= is an assignment operator , different from math where = means equal , in programming x=y and y=x are different</a:t>
            </a:r>
          </a:p>
          <a:p>
            <a:r>
              <a:rPr lang="en-US" dirty="0"/>
              <a:t>Example </a:t>
            </a:r>
          </a:p>
          <a:p>
            <a:r>
              <a:rPr lang="en-US" dirty="0"/>
              <a:t>Int x=4 ;</a:t>
            </a:r>
          </a:p>
          <a:p>
            <a:r>
              <a:rPr lang="en-US" dirty="0"/>
              <a:t>Int y=5 ;</a:t>
            </a:r>
          </a:p>
          <a:p>
            <a:r>
              <a:rPr lang="en-US" dirty="0"/>
              <a:t>X=y ;</a:t>
            </a:r>
          </a:p>
          <a:p>
            <a:r>
              <a:rPr lang="en-US" dirty="0"/>
              <a:t>Then x becomes 5 </a:t>
            </a:r>
          </a:p>
          <a:p>
            <a:r>
              <a:rPr lang="en-US" dirty="0"/>
              <a:t>Y=x ;</a:t>
            </a:r>
          </a:p>
          <a:p>
            <a:r>
              <a:rPr lang="en-US" dirty="0"/>
              <a:t>Then y becomes 4</a:t>
            </a:r>
          </a:p>
        </p:txBody>
      </p:sp>
    </p:spTree>
    <p:extLst>
      <p:ext uri="{BB962C8B-B14F-4D97-AF65-F5344CB8AC3E}">
        <p14:creationId xmlns:p14="http://schemas.microsoft.com/office/powerpoint/2010/main" val="303536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C477-7306-4F6C-A0ED-8DF33A16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37B3-E1B0-4C44-B28C-7CDB6662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x + y = 9 </a:t>
            </a:r>
          </a:p>
          <a:p>
            <a:r>
              <a:rPr lang="en-US" dirty="0"/>
              <a:t>Subtraction: x - y = 5</a:t>
            </a:r>
          </a:p>
          <a:p>
            <a:r>
              <a:rPr lang="en-US" dirty="0"/>
              <a:t> Multiplication: x*y = 14 </a:t>
            </a:r>
          </a:p>
          <a:p>
            <a:r>
              <a:rPr lang="en-US" dirty="0"/>
              <a:t>Division: x/y = 3 (rounds down the answer to the nearest integer)</a:t>
            </a:r>
          </a:p>
          <a:p>
            <a:r>
              <a:rPr lang="en-US" dirty="0"/>
              <a:t>Modulus: </a:t>
            </a:r>
            <a:r>
              <a:rPr lang="en-US" dirty="0" err="1"/>
              <a:t>x%y</a:t>
            </a:r>
            <a:r>
              <a:rPr lang="en-US" dirty="0"/>
              <a:t> = 1 (gives the remainder when 7 is divided by 2)</a:t>
            </a:r>
          </a:p>
          <a:p>
            <a:r>
              <a:rPr lang="en-US" dirty="0"/>
              <a:t>IN java the result is integer if operands are both integers otherwise it is not an integer</a:t>
            </a:r>
          </a:p>
        </p:txBody>
      </p:sp>
    </p:spTree>
    <p:extLst>
      <p:ext uri="{BB962C8B-B14F-4D97-AF65-F5344CB8AC3E}">
        <p14:creationId xmlns:p14="http://schemas.microsoft.com/office/powerpoint/2010/main" val="17428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ASSIGNMENT 1</vt:lpstr>
      <vt:lpstr>Variables and Operators </vt:lpstr>
      <vt:lpstr>Data types</vt:lpstr>
      <vt:lpstr>Rules for naming a variable in java</vt:lpstr>
      <vt:lpstr>Initializing a variable</vt:lpstr>
      <vt:lpstr>Explaining naming of variables </vt:lpstr>
      <vt:lpstr>Variable continue…..</vt:lpstr>
      <vt:lpstr>OPERATORS</vt:lpstr>
      <vt:lpstr>BASIC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jidamva</dc:creator>
  <cp:lastModifiedBy>peter jidamva</cp:lastModifiedBy>
  <cp:revision>9</cp:revision>
  <dcterms:created xsi:type="dcterms:W3CDTF">2021-04-25T19:50:55Z</dcterms:created>
  <dcterms:modified xsi:type="dcterms:W3CDTF">2021-04-25T22:13:58Z</dcterms:modified>
</cp:coreProperties>
</file>