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2088" y="114"/>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6"/>
            <a:ext cx="10881360" cy="2058035"/>
          </a:xfrm>
        </p:spPr>
        <p:txBody>
          <a:bodyPr/>
          <a:lstStyle/>
          <a:p>
            <a:r>
              <a:rPr lang="en-US"/>
              <a:t>Click to edit Master title style</a:t>
            </a:r>
            <a:endParaRPr lang="en-IE"/>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81922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293742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84494"/>
            <a:ext cx="2880360" cy="819213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40080" y="384494"/>
            <a:ext cx="8427720" cy="81921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54097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351155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906905"/>
          </a:xfrm>
        </p:spPr>
        <p:txBody>
          <a:bodyPr anchor="t"/>
          <a:lstStyle>
            <a:lvl1pPr algn="l">
              <a:defRPr sz="5600" b="1" cap="all"/>
            </a:lvl1pPr>
          </a:lstStyle>
          <a:p>
            <a:r>
              <a:rPr lang="en-US"/>
              <a:t>Click to edit Master title style</a:t>
            </a:r>
            <a:endParaRPr lang="en-IE"/>
          </a:p>
        </p:txBody>
      </p:sp>
      <p:sp>
        <p:nvSpPr>
          <p:cNvPr id="3" name="Text Placeholder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AD002-E54D-4836-87A7-96A3855BC013}" type="datetimeFigureOut">
              <a:rPr lang="en-IE" smtClean="0"/>
              <a:t>29/04/2020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75617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6B8AD002-E54D-4836-87A7-96A3855BC013}" type="datetimeFigureOut">
              <a:rPr lang="en-IE" smtClean="0"/>
              <a:t>29/04/2020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362948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6B8AD002-E54D-4836-87A7-96A3855BC013}" type="datetimeFigureOut">
              <a:rPr lang="en-IE" smtClean="0"/>
              <a:t>29/04/2020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82679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6B8AD002-E54D-4836-87A7-96A3855BC013}" type="datetimeFigureOut">
              <a:rPr lang="en-IE" smtClean="0"/>
              <a:t>29/04/2020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82641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AD002-E54D-4836-87A7-96A3855BC013}" type="datetimeFigureOut">
              <a:rPr lang="en-IE" smtClean="0"/>
              <a:t>29/04/2020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154222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382270"/>
            <a:ext cx="4211638" cy="1626870"/>
          </a:xfrm>
        </p:spPr>
        <p:txBody>
          <a:bodyPr anchor="b"/>
          <a:lstStyle>
            <a:lvl1pPr algn="l">
              <a:defRPr sz="2800" b="1"/>
            </a:lvl1pPr>
          </a:lstStyle>
          <a:p>
            <a:r>
              <a:rPr lang="en-US"/>
              <a:t>Click to edit Master title style</a:t>
            </a:r>
            <a:endParaRPr lang="en-IE"/>
          </a:p>
        </p:txBody>
      </p:sp>
      <p:sp>
        <p:nvSpPr>
          <p:cNvPr id="3" name="Content Placeholder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B8AD002-E54D-4836-87A7-96A3855BC013}" type="datetimeFigureOut">
              <a:rPr lang="en-IE" smtClean="0"/>
              <a:t>29/04/2020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242260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0"/>
            <a:ext cx="7680960" cy="793433"/>
          </a:xfrm>
        </p:spPr>
        <p:txBody>
          <a:bodyPr anchor="b"/>
          <a:lstStyle>
            <a:lvl1pPr algn="l">
              <a:defRPr sz="2800" b="1"/>
            </a:lvl1pPr>
          </a:lstStyle>
          <a:p>
            <a:r>
              <a:rPr lang="en-US"/>
              <a:t>Click to edit Master title style</a:t>
            </a:r>
            <a:endParaRPr lang="en-IE"/>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IE"/>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B8AD002-E54D-4836-87A7-96A3855BC013}" type="datetimeFigureOut">
              <a:rPr lang="en-IE" smtClean="0"/>
              <a:t>29/04/2020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9A82D139-045B-40D6-B82E-9426B370EC7A}" type="slidenum">
              <a:rPr lang="en-IE" smtClean="0"/>
              <a:t>‹#›</a:t>
            </a:fld>
            <a:endParaRPr lang="en-IE"/>
          </a:p>
        </p:txBody>
      </p:sp>
    </p:spTree>
    <p:extLst>
      <p:ext uri="{BB962C8B-B14F-4D97-AF65-F5344CB8AC3E}">
        <p14:creationId xmlns:p14="http://schemas.microsoft.com/office/powerpoint/2010/main" val="291245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6B8AD002-E54D-4836-87A7-96A3855BC013}" type="datetimeFigureOut">
              <a:rPr lang="en-IE" smtClean="0"/>
              <a:t>29/04/2020</a:t>
            </a:fld>
            <a:endParaRPr lang="en-IE"/>
          </a:p>
        </p:txBody>
      </p:sp>
      <p:sp>
        <p:nvSpPr>
          <p:cNvPr id="5" name="Footer Placeholder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9A82D139-045B-40D6-B82E-9426B370EC7A}" type="slidenum">
              <a:rPr lang="en-IE" smtClean="0"/>
              <a:t>‹#›</a:t>
            </a:fld>
            <a:endParaRPr lang="en-IE"/>
          </a:p>
        </p:txBody>
      </p:sp>
    </p:spTree>
    <p:extLst>
      <p:ext uri="{BB962C8B-B14F-4D97-AF65-F5344CB8AC3E}">
        <p14:creationId xmlns:p14="http://schemas.microsoft.com/office/powerpoint/2010/main" val="292828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unm.edu/~joel/PaperFoldingFractal/L-system-rules.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eb.archive.org/web/20160308022101/http:/noisemachine.com/talk1/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0506" y="364907"/>
            <a:ext cx="12500589" cy="171379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dirty="0"/>
          </a:p>
        </p:txBody>
      </p:sp>
      <p:sp>
        <p:nvSpPr>
          <p:cNvPr id="8" name="Rounded Rectangle 7"/>
          <p:cNvSpPr/>
          <p:nvPr/>
        </p:nvSpPr>
        <p:spPr>
          <a:xfrm>
            <a:off x="150506"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dirty="0"/>
          </a:p>
        </p:txBody>
      </p:sp>
      <p:sp>
        <p:nvSpPr>
          <p:cNvPr id="9" name="Rounded Rectangle 8"/>
          <p:cNvSpPr/>
          <p:nvPr/>
        </p:nvSpPr>
        <p:spPr>
          <a:xfrm>
            <a:off x="3304792"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a:p>
        </p:txBody>
      </p:sp>
      <p:sp>
        <p:nvSpPr>
          <p:cNvPr id="10" name="Rounded Rectangle 9"/>
          <p:cNvSpPr/>
          <p:nvPr/>
        </p:nvSpPr>
        <p:spPr>
          <a:xfrm>
            <a:off x="6472808"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dirty="0"/>
          </a:p>
        </p:txBody>
      </p:sp>
      <p:sp>
        <p:nvSpPr>
          <p:cNvPr id="11" name="Rounded Rectangle 10"/>
          <p:cNvSpPr/>
          <p:nvPr/>
        </p:nvSpPr>
        <p:spPr>
          <a:xfrm>
            <a:off x="9620257" y="2381131"/>
            <a:ext cx="3024000" cy="6703200"/>
          </a:xfrm>
          <a:prstGeom prst="round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lIns="128016" tIns="64008" rIns="128016" bIns="64008" spcCol="0" rtlCol="0" anchor="ctr"/>
          <a:lstStyle/>
          <a:p>
            <a:pPr algn="ctr"/>
            <a:endParaRPr lang="en-IE"/>
          </a:p>
        </p:txBody>
      </p:sp>
      <p:sp>
        <p:nvSpPr>
          <p:cNvPr id="12" name="TextBox 11"/>
          <p:cNvSpPr txBox="1"/>
          <p:nvPr/>
        </p:nvSpPr>
        <p:spPr>
          <a:xfrm>
            <a:off x="2384143" y="458263"/>
            <a:ext cx="8033313" cy="621709"/>
          </a:xfrm>
          <a:prstGeom prst="rect">
            <a:avLst/>
          </a:prstGeom>
          <a:noFill/>
        </p:spPr>
        <p:txBody>
          <a:bodyPr wrap="square" lIns="128016" tIns="64008" rIns="128016" bIns="64008" rtlCol="0">
            <a:spAutoFit/>
          </a:bodyPr>
          <a:lstStyle/>
          <a:p>
            <a:r>
              <a:rPr lang="en-IE" sz="3200" b="1" dirty="0">
                <a:solidFill>
                  <a:schemeClr val="accent6">
                    <a:lumMod val="50000"/>
                  </a:schemeClr>
                </a:solidFill>
              </a:rPr>
              <a:t>Procedural Generation of Game Assets.</a:t>
            </a:r>
          </a:p>
        </p:txBody>
      </p:sp>
      <p:sp>
        <p:nvSpPr>
          <p:cNvPr id="13" name="TextBox 12"/>
          <p:cNvSpPr txBox="1"/>
          <p:nvPr/>
        </p:nvSpPr>
        <p:spPr>
          <a:xfrm>
            <a:off x="5418350" y="1307580"/>
            <a:ext cx="1569660" cy="437043"/>
          </a:xfrm>
          <a:prstGeom prst="rect">
            <a:avLst/>
          </a:prstGeom>
          <a:noFill/>
        </p:spPr>
        <p:txBody>
          <a:bodyPr wrap="none" lIns="128016" tIns="64008" rIns="128016" bIns="64008" rtlCol="0">
            <a:spAutoFit/>
          </a:bodyPr>
          <a:lstStyle/>
          <a:p>
            <a:r>
              <a:rPr lang="en-IE" sz="2000" dirty="0"/>
              <a:t>Brian O’Neill</a:t>
            </a:r>
          </a:p>
        </p:txBody>
      </p:sp>
      <p:sp>
        <p:nvSpPr>
          <p:cNvPr id="14" name="TextBox 13"/>
          <p:cNvSpPr txBox="1"/>
          <p:nvPr/>
        </p:nvSpPr>
        <p:spPr>
          <a:xfrm>
            <a:off x="715945" y="2582754"/>
            <a:ext cx="1917192" cy="513987"/>
          </a:xfrm>
          <a:prstGeom prst="rect">
            <a:avLst/>
          </a:prstGeom>
          <a:noFill/>
        </p:spPr>
        <p:txBody>
          <a:bodyPr wrap="none" lIns="128016" tIns="64008" rIns="128016" bIns="64008" rtlCol="0">
            <a:spAutoFit/>
          </a:bodyPr>
          <a:lstStyle/>
          <a:p>
            <a:r>
              <a:rPr lang="en-IE" b="1" dirty="0"/>
              <a:t>Introduction</a:t>
            </a:r>
          </a:p>
        </p:txBody>
      </p:sp>
      <p:sp>
        <p:nvSpPr>
          <p:cNvPr id="15" name="TextBox 14"/>
          <p:cNvSpPr txBox="1"/>
          <p:nvPr/>
        </p:nvSpPr>
        <p:spPr>
          <a:xfrm>
            <a:off x="4067892" y="2582754"/>
            <a:ext cx="1453796" cy="513987"/>
          </a:xfrm>
          <a:prstGeom prst="rect">
            <a:avLst/>
          </a:prstGeom>
          <a:noFill/>
        </p:spPr>
        <p:txBody>
          <a:bodyPr wrap="none" lIns="128016" tIns="64008" rIns="128016" bIns="64008" rtlCol="0">
            <a:spAutoFit/>
          </a:bodyPr>
          <a:lstStyle/>
          <a:p>
            <a:r>
              <a:rPr lang="en-IE" b="1" dirty="0"/>
              <a:t>Methods</a:t>
            </a:r>
          </a:p>
        </p:txBody>
      </p:sp>
      <p:sp>
        <p:nvSpPr>
          <p:cNvPr id="16" name="TextBox 15"/>
          <p:cNvSpPr txBox="1"/>
          <p:nvPr/>
        </p:nvSpPr>
        <p:spPr>
          <a:xfrm>
            <a:off x="7364529" y="2582754"/>
            <a:ext cx="1214050" cy="513987"/>
          </a:xfrm>
          <a:prstGeom prst="rect">
            <a:avLst/>
          </a:prstGeom>
          <a:noFill/>
        </p:spPr>
        <p:txBody>
          <a:bodyPr wrap="none" lIns="128016" tIns="64008" rIns="128016" bIns="64008" rtlCol="0">
            <a:spAutoFit/>
          </a:bodyPr>
          <a:lstStyle/>
          <a:p>
            <a:r>
              <a:rPr lang="en-IE" b="1" dirty="0"/>
              <a:t>Results</a:t>
            </a:r>
          </a:p>
        </p:txBody>
      </p:sp>
      <p:sp>
        <p:nvSpPr>
          <p:cNvPr id="17" name="TextBox 16"/>
          <p:cNvSpPr txBox="1"/>
          <p:nvPr/>
        </p:nvSpPr>
        <p:spPr>
          <a:xfrm>
            <a:off x="10228845" y="2566661"/>
            <a:ext cx="1820498" cy="517065"/>
          </a:xfrm>
          <a:prstGeom prst="rect">
            <a:avLst/>
          </a:prstGeom>
          <a:noFill/>
        </p:spPr>
        <p:txBody>
          <a:bodyPr wrap="none" lIns="128016" tIns="64008" rIns="128016" bIns="64008" rtlCol="0">
            <a:spAutoFit/>
          </a:bodyPr>
          <a:lstStyle/>
          <a:p>
            <a:r>
              <a:rPr lang="en-IE" b="1" dirty="0"/>
              <a:t>Conclusions</a:t>
            </a:r>
          </a:p>
        </p:txBody>
      </p:sp>
      <p:sp>
        <p:nvSpPr>
          <p:cNvPr id="18" name="TextBox 17"/>
          <p:cNvSpPr txBox="1"/>
          <p:nvPr/>
        </p:nvSpPr>
        <p:spPr>
          <a:xfrm>
            <a:off x="10258948" y="7263970"/>
            <a:ext cx="1925655" cy="513987"/>
          </a:xfrm>
          <a:prstGeom prst="rect">
            <a:avLst/>
          </a:prstGeom>
          <a:noFill/>
        </p:spPr>
        <p:txBody>
          <a:bodyPr wrap="none" lIns="128016" tIns="64008" rIns="128016" bIns="64008" rtlCol="0">
            <a:spAutoFit/>
          </a:bodyPr>
          <a:lstStyle/>
          <a:p>
            <a:r>
              <a:rPr lang="en-IE" b="1" dirty="0"/>
              <a:t>Bibliography</a:t>
            </a:r>
          </a:p>
        </p:txBody>
      </p:sp>
      <p:pic>
        <p:nvPicPr>
          <p:cNvPr id="19" name="Picture 1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1084" y="825062"/>
            <a:ext cx="1348740" cy="701040"/>
          </a:xfrm>
          <a:prstGeom prst="rect">
            <a:avLst/>
          </a:prstGeom>
          <a:noFill/>
          <a:ln>
            <a:noFill/>
          </a:ln>
        </p:spPr>
      </p:pic>
      <p:sp>
        <p:nvSpPr>
          <p:cNvPr id="2" name="TextBox 1"/>
          <p:cNvSpPr txBox="1"/>
          <p:nvPr/>
        </p:nvSpPr>
        <p:spPr>
          <a:xfrm>
            <a:off x="150507" y="3215848"/>
            <a:ext cx="3024000" cy="4524315"/>
          </a:xfrm>
          <a:prstGeom prst="rect">
            <a:avLst/>
          </a:prstGeom>
          <a:noFill/>
        </p:spPr>
        <p:txBody>
          <a:bodyPr wrap="square" rtlCol="0">
            <a:spAutoFit/>
          </a:bodyPr>
          <a:lstStyle/>
          <a:p>
            <a:r>
              <a:rPr lang="en-IE" sz="1600" dirty="0"/>
              <a:t>I plan to create an editor </a:t>
            </a:r>
          </a:p>
          <a:p>
            <a:r>
              <a:rPr lang="en-IE" sz="1600" dirty="0"/>
              <a:t>using Unity3D that has the ability to create roads using a directional tool that will create the road in the direction chosen. You will be able to choose between two types of roads and then as you are creating the roads, other objects such as lamp posts and buildings will spawn as you move along. With the editor you will be able to create objects around the scene. These objects include trees, rocks and grass. All the objects will be created at runtime using different algorithms. Using procedural generation, I aim to create a small slice of a game world.</a:t>
            </a:r>
          </a:p>
        </p:txBody>
      </p:sp>
      <p:sp>
        <p:nvSpPr>
          <p:cNvPr id="20" name="TextBox 19"/>
          <p:cNvSpPr txBox="1"/>
          <p:nvPr/>
        </p:nvSpPr>
        <p:spPr>
          <a:xfrm>
            <a:off x="3325359" y="3231296"/>
            <a:ext cx="3024000" cy="4308872"/>
          </a:xfrm>
          <a:prstGeom prst="rect">
            <a:avLst/>
          </a:prstGeom>
          <a:noFill/>
        </p:spPr>
        <p:txBody>
          <a:bodyPr wrap="square" rtlCol="0">
            <a:spAutoFit/>
          </a:bodyPr>
          <a:lstStyle/>
          <a:p>
            <a:r>
              <a:rPr lang="en-IE" sz="1600" dirty="0"/>
              <a:t>To create the roads, I will be using a directional tool to decide the angle the player wishes to go and then by using an algorithm to create the road in the desired direction. For the creation of the trees and the grass I implemented my version of a Lindenmayer System [1]. The buildings are generated using an algorithm to create the structure and the roof is made using procedural mesh generation. The rocks are created by taking a simple sphere mesh and by applying the Perlin noise texture generator [2].</a:t>
            </a:r>
          </a:p>
          <a:p>
            <a:endParaRPr lang="en-IE" sz="1800" dirty="0"/>
          </a:p>
        </p:txBody>
      </p:sp>
      <p:sp>
        <p:nvSpPr>
          <p:cNvPr id="22" name="TextBox 21"/>
          <p:cNvSpPr txBox="1"/>
          <p:nvPr/>
        </p:nvSpPr>
        <p:spPr>
          <a:xfrm>
            <a:off x="9640824" y="3215848"/>
            <a:ext cx="3003433" cy="2062103"/>
          </a:xfrm>
          <a:prstGeom prst="rect">
            <a:avLst/>
          </a:prstGeom>
          <a:noFill/>
        </p:spPr>
        <p:txBody>
          <a:bodyPr wrap="square" rtlCol="0">
            <a:spAutoFit/>
          </a:bodyPr>
          <a:lstStyle/>
          <a:p>
            <a:r>
              <a:rPr lang="en-IE" sz="1600" dirty="0"/>
              <a:t>From the results, I can conclude that procedural generation can be an extremely effective tool for developers, particularly in creating worlds with varied environments. This allows for less time to be spent on handcrafting these worlds. </a:t>
            </a:r>
          </a:p>
        </p:txBody>
      </p:sp>
      <p:sp>
        <p:nvSpPr>
          <p:cNvPr id="23" name="TextBox 22"/>
          <p:cNvSpPr txBox="1"/>
          <p:nvPr/>
        </p:nvSpPr>
        <p:spPr>
          <a:xfrm>
            <a:off x="9947989" y="7949266"/>
            <a:ext cx="1720536" cy="646331"/>
          </a:xfrm>
          <a:prstGeom prst="rect">
            <a:avLst/>
          </a:prstGeom>
          <a:noFill/>
        </p:spPr>
        <p:txBody>
          <a:bodyPr wrap="none" rtlCol="0">
            <a:spAutoFit/>
          </a:bodyPr>
          <a:lstStyle/>
          <a:p>
            <a:r>
              <a:rPr lang="en-GB" sz="1800" dirty="0">
                <a:hlinkClick r:id="rId3"/>
              </a:rPr>
              <a:t>L-Systems</a:t>
            </a:r>
            <a:r>
              <a:rPr lang="en-IE" sz="1800" dirty="0"/>
              <a:t>  [1]</a:t>
            </a:r>
          </a:p>
          <a:p>
            <a:r>
              <a:rPr lang="en-GB" sz="1800" dirty="0">
                <a:hlinkClick r:id="rId4"/>
              </a:rPr>
              <a:t>Perlin Noise</a:t>
            </a:r>
            <a:r>
              <a:rPr lang="en-GB" sz="1800" dirty="0"/>
              <a:t>  [2]</a:t>
            </a:r>
            <a:r>
              <a:rPr lang="en-IE" sz="1800" dirty="0"/>
              <a:t> </a:t>
            </a:r>
          </a:p>
        </p:txBody>
      </p:sp>
      <p:pic>
        <p:nvPicPr>
          <p:cNvPr id="5" name="Picture 4" descr="A close up of a map&#10;&#10;Description automatically generated">
            <a:extLst>
              <a:ext uri="{FF2B5EF4-FFF2-40B4-BE49-F238E27FC236}">
                <a16:creationId xmlns:a16="http://schemas.microsoft.com/office/drawing/2014/main" id="{0372E358-2464-4E9B-8234-FCAD63ADF2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50572" y="5265871"/>
            <a:ext cx="2689374" cy="2040167"/>
          </a:xfrm>
          <a:prstGeom prst="rect">
            <a:avLst/>
          </a:prstGeom>
        </p:spPr>
      </p:pic>
      <p:pic>
        <p:nvPicPr>
          <p:cNvPr id="25" name="Picture 24" descr="A close up of a green plant&#10;&#10;Description automatically generated">
            <a:extLst>
              <a:ext uri="{FF2B5EF4-FFF2-40B4-BE49-F238E27FC236}">
                <a16:creationId xmlns:a16="http://schemas.microsoft.com/office/drawing/2014/main" id="{F0CD99C9-D072-47E5-A85A-ED43FD06EF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89471" y="7220069"/>
            <a:ext cx="2610637" cy="1713790"/>
          </a:xfrm>
          <a:prstGeom prst="rect">
            <a:avLst/>
          </a:prstGeom>
        </p:spPr>
      </p:pic>
      <p:sp>
        <p:nvSpPr>
          <p:cNvPr id="26" name="TextBox 25">
            <a:extLst>
              <a:ext uri="{FF2B5EF4-FFF2-40B4-BE49-F238E27FC236}">
                <a16:creationId xmlns:a16="http://schemas.microsoft.com/office/drawing/2014/main" id="{92FCD4E2-191F-44CD-9E47-737BBE1F9A7D}"/>
              </a:ext>
            </a:extLst>
          </p:cNvPr>
          <p:cNvSpPr txBox="1"/>
          <p:nvPr/>
        </p:nvSpPr>
        <p:spPr>
          <a:xfrm>
            <a:off x="6493375" y="3215848"/>
            <a:ext cx="3003769" cy="1815882"/>
          </a:xfrm>
          <a:prstGeom prst="rect">
            <a:avLst/>
          </a:prstGeom>
          <a:noFill/>
        </p:spPr>
        <p:txBody>
          <a:bodyPr wrap="square" rtlCol="0">
            <a:spAutoFit/>
          </a:bodyPr>
          <a:lstStyle/>
          <a:p>
            <a:r>
              <a:rPr lang="en-IE" sz="1600" dirty="0"/>
              <a:t>Using my editor I have created a small slice of a game world. As you can see in the image below, no two pieces are exactly the same. These algorithms are used to produce similar but noticeably different environments.</a:t>
            </a:r>
          </a:p>
        </p:txBody>
      </p:sp>
    </p:spTree>
    <p:extLst>
      <p:ext uri="{BB962C8B-B14F-4D97-AF65-F5344CB8AC3E}">
        <p14:creationId xmlns:p14="http://schemas.microsoft.com/office/powerpoint/2010/main" val="324556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318</Words>
  <Application>Microsoft Office PowerPoint</Application>
  <PresentationFormat>A3 Paper (297x420 mm)</PresentationFormat>
  <Paragraphs>14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A300C014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Bourke</dc:creator>
  <cp:lastModifiedBy>Brian O'Neill</cp:lastModifiedBy>
  <cp:revision>29</cp:revision>
  <dcterms:created xsi:type="dcterms:W3CDTF">2017-03-30T15:43:19Z</dcterms:created>
  <dcterms:modified xsi:type="dcterms:W3CDTF">2020-04-29T19:49:57Z</dcterms:modified>
</cp:coreProperties>
</file>