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0"/>
  </p:notesMasterIdLst>
  <p:sldIdLst>
    <p:sldId id="256" r:id="rId3"/>
    <p:sldId id="258" r:id="rId4"/>
    <p:sldId id="259" r:id="rId5"/>
    <p:sldId id="260" r:id="rId6"/>
    <p:sldId id="261" r:id="rId7"/>
    <p:sldId id="262" r:id="rId8"/>
    <p:sldId id="267" r:id="rId9"/>
    <p:sldId id="271" r:id="rId10"/>
    <p:sldId id="295" r:id="rId11"/>
    <p:sldId id="298" r:id="rId12"/>
    <p:sldId id="299" r:id="rId13"/>
    <p:sldId id="300" r:id="rId14"/>
    <p:sldId id="301" r:id="rId15"/>
    <p:sldId id="302" r:id="rId16"/>
    <p:sldId id="303" r:id="rId17"/>
    <p:sldId id="276" r:id="rId18"/>
    <p:sldId id="294" r:id="rId19"/>
  </p:sldIdLst>
  <p:sldSz cx="9144000" cy="5143500" type="screen16x9"/>
  <p:notesSz cx="6858000" cy="9144000"/>
  <p:embeddedFontLst>
    <p:embeddedFont>
      <p:font typeface="Righteous" charset="0"/>
      <p:regular r:id="rId21"/>
    </p:embeddedFont>
    <p:embeddedFont>
      <p:font typeface="Abel" charset="0"/>
      <p:regular r:id="rId22"/>
    </p:embeddedFont>
    <p:embeddedFont>
      <p:font typeface="Proxima Nova Semibold" charset="0"/>
      <p:regular r:id="rId23"/>
      <p:bold r:id="rId24"/>
      <p:boldItalic r:id="rId25"/>
    </p:embeddedFont>
    <p:embeddedFont>
      <p:font typeface="Proxima Nova"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CF29DC8-7148-4C37-8A95-2F1B44BBB6FC}">
  <a:tblStyle styleId="{ACF29DC8-7148-4C37-8A95-2F1B44BBB6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78"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4"/>
        <p:cNvGrpSpPr/>
        <p:nvPr/>
      </p:nvGrpSpPr>
      <p:grpSpPr>
        <a:xfrm>
          <a:off x="0" y="0"/>
          <a:ext cx="0" cy="0"/>
          <a:chOff x="0" y="0"/>
          <a:chExt cx="0" cy="0"/>
        </a:xfrm>
      </p:grpSpPr>
      <p:sp>
        <p:nvSpPr>
          <p:cNvPr id="15355" name="Google Shape;15355;g6c8aeeb471_0_249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6" name="Google Shape;15356;g6c8aeeb471_0_24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86aa30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c886aa30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c886aa300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c886aa30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c886aa300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c886aa300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6c8aeeb471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6c8aeeb47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6c8aeeb471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6c8aeeb471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6c8aeeb471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6c8aeeb471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6c8aeeb471_0_33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6c8aeeb471_0_33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6c8aeeb471_0_37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6c8aeeb471_0_37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1275" y="1049375"/>
            <a:ext cx="4116000" cy="20526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4411275" y="3101975"/>
            <a:ext cx="3198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2056800" y="-533400"/>
            <a:ext cx="41160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20" name="Google Shape;120;p22"/>
          <p:cNvSpPr txBox="1">
            <a:spLocks noGrp="1"/>
          </p:cNvSpPr>
          <p:nvPr>
            <p:ph type="subTitle" idx="1"/>
          </p:nvPr>
        </p:nvSpPr>
        <p:spPr>
          <a:xfrm>
            <a:off x="2293500" y="1676375"/>
            <a:ext cx="3642600" cy="141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22"/>
          <p:cNvSpPr txBox="1"/>
          <p:nvPr/>
        </p:nvSpPr>
        <p:spPr>
          <a:xfrm>
            <a:off x="2510400" y="3480850"/>
            <a:ext cx="32088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1"/>
                </a:solidFill>
                <a:latin typeface="Abel"/>
                <a:ea typeface="Abel"/>
                <a:cs typeface="Abel"/>
                <a:sym typeface="Abel"/>
              </a:rPr>
              <a:t>CREDITS: This presentation template was created by </a:t>
            </a:r>
            <a:r>
              <a:rPr lang="en" sz="1200">
                <a:solidFill>
                  <a:schemeClr val="accent1"/>
                </a:solidFill>
                <a:uFill>
                  <a:noFill/>
                </a:uFill>
                <a:latin typeface="Abel"/>
                <a:ea typeface="Abel"/>
                <a:cs typeface="Abel"/>
                <a:sym typeface="Abel"/>
                <a:hlinkClick r:id="rId2"/>
              </a:rPr>
              <a:t>Slidesgo</a:t>
            </a:r>
            <a:r>
              <a:rPr lang="en" sz="1200">
                <a:solidFill>
                  <a:schemeClr val="accent1"/>
                </a:solidFill>
                <a:latin typeface="Abel"/>
                <a:ea typeface="Abel"/>
                <a:cs typeface="Abel"/>
                <a:sym typeface="Abel"/>
              </a:rPr>
              <a:t>, including icons by </a:t>
            </a:r>
            <a:r>
              <a:rPr lang="en" sz="1200">
                <a:solidFill>
                  <a:schemeClr val="accent1"/>
                </a:solidFill>
                <a:uFill>
                  <a:noFill/>
                </a:uFill>
                <a:latin typeface="Abel"/>
                <a:ea typeface="Abel"/>
                <a:cs typeface="Abel"/>
                <a:sym typeface="Abel"/>
                <a:hlinkClick r:id="rId3"/>
              </a:rPr>
              <a:t>Flaticon</a:t>
            </a:r>
            <a:r>
              <a:rPr lang="en" sz="1200">
                <a:solidFill>
                  <a:schemeClr val="accent1"/>
                </a:solidFill>
                <a:latin typeface="Abel"/>
                <a:ea typeface="Abel"/>
                <a:cs typeface="Abel"/>
                <a:sym typeface="Abel"/>
              </a:rPr>
              <a:t>, and infographics &amp; images by </a:t>
            </a:r>
            <a:r>
              <a:rPr lang="en" sz="1200">
                <a:solidFill>
                  <a:schemeClr val="accent1"/>
                </a:solidFill>
                <a:uFill>
                  <a:noFill/>
                </a:uFill>
                <a:latin typeface="Abel"/>
                <a:ea typeface="Abel"/>
                <a:cs typeface="Abel"/>
                <a:sym typeface="Abel"/>
                <a:hlinkClick r:id="rId4"/>
              </a:rPr>
              <a:t>Freepik</a:t>
            </a:r>
            <a:r>
              <a:rPr lang="en" sz="1200">
                <a:solidFill>
                  <a:schemeClr val="accent1"/>
                </a:solidFill>
                <a:latin typeface="Abel"/>
                <a:ea typeface="Abel"/>
                <a:cs typeface="Abel"/>
                <a:sym typeface="Abel"/>
              </a:rPr>
              <a:t>. </a:t>
            </a:r>
            <a:endParaRPr sz="1200">
              <a:solidFill>
                <a:schemeClr val="accent1"/>
              </a:solidFill>
              <a:latin typeface="Abel"/>
              <a:ea typeface="Abel"/>
              <a:cs typeface="Abel"/>
              <a:sym typeface="Abel"/>
            </a:endParaRPr>
          </a:p>
          <a:p>
            <a:pPr marL="0" lvl="0" indent="0" algn="ctr" rtl="0">
              <a:spcBef>
                <a:spcPts val="300"/>
              </a:spcBef>
              <a:spcAft>
                <a:spcPts val="0"/>
              </a:spcAft>
              <a:buNone/>
            </a:pPr>
            <a:endParaRPr sz="1200">
              <a:solidFill>
                <a:schemeClr val="accent1"/>
              </a:solidFill>
              <a:latin typeface="Abel"/>
              <a:ea typeface="Abel"/>
              <a:cs typeface="Abel"/>
              <a:sym typeface="A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795500" y="2924775"/>
            <a:ext cx="5553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2930250" y="3707550"/>
            <a:ext cx="328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768900" y="403200"/>
            <a:ext cx="325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0" name="Google Shape;30;p7"/>
          <p:cNvSpPr txBox="1">
            <a:spLocks noGrp="1"/>
          </p:cNvSpPr>
          <p:nvPr>
            <p:ph type="body" idx="1"/>
          </p:nvPr>
        </p:nvSpPr>
        <p:spPr>
          <a:xfrm>
            <a:off x="768900" y="2572275"/>
            <a:ext cx="3258000" cy="18801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1" name="Google Shape;31;p7"/>
          <p:cNvCxnSpPr/>
          <p:nvPr/>
        </p:nvCxnSpPr>
        <p:spPr>
          <a:xfrm>
            <a:off x="-122675" y="1231625"/>
            <a:ext cx="42111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subTitle" idx="1"/>
          </p:nvPr>
        </p:nvSpPr>
        <p:spPr>
          <a:xfrm>
            <a:off x="768900" y="1458900"/>
            <a:ext cx="3258000" cy="88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6" name="Google Shape;36;p9"/>
          <p:cNvSpPr txBox="1">
            <a:spLocks noGrp="1"/>
          </p:cNvSpPr>
          <p:nvPr>
            <p:ph type="body" idx="2"/>
          </p:nvPr>
        </p:nvSpPr>
        <p:spPr>
          <a:xfrm>
            <a:off x="768900" y="2304050"/>
            <a:ext cx="3426900" cy="2157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37" name="Google Shape;37;p9"/>
          <p:cNvSpPr txBox="1">
            <a:spLocks noGrp="1"/>
          </p:cNvSpPr>
          <p:nvPr>
            <p:ph type="title"/>
          </p:nvPr>
        </p:nvSpPr>
        <p:spPr>
          <a:xfrm>
            <a:off x="768900" y="403200"/>
            <a:ext cx="37047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38" name="Google Shape;38;p9"/>
          <p:cNvCxnSpPr/>
          <p:nvPr/>
        </p:nvCxnSpPr>
        <p:spPr>
          <a:xfrm>
            <a:off x="-122675" y="1231625"/>
            <a:ext cx="42111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935650" y="1122888"/>
            <a:ext cx="2096100" cy="403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800"/>
              <a:buNone/>
              <a:defRPr sz="18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endParaRPr/>
          </a:p>
        </p:txBody>
      </p:sp>
      <p:sp>
        <p:nvSpPr>
          <p:cNvPr id="54" name="Google Shape;54;p14"/>
          <p:cNvSpPr txBox="1">
            <a:spLocks noGrp="1"/>
          </p:cNvSpPr>
          <p:nvPr>
            <p:ph type="subTitle" idx="1"/>
          </p:nvPr>
        </p:nvSpPr>
        <p:spPr>
          <a:xfrm>
            <a:off x="935650" y="1486063"/>
            <a:ext cx="20961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5" name="Google Shape;55;p14"/>
          <p:cNvSpPr txBox="1">
            <a:spLocks noGrp="1"/>
          </p:cNvSpPr>
          <p:nvPr>
            <p:ph type="title" idx="2" hasCustomPrompt="1"/>
          </p:nvPr>
        </p:nvSpPr>
        <p:spPr>
          <a:xfrm>
            <a:off x="3193725" y="1234300"/>
            <a:ext cx="1201800" cy="751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56" name="Google Shape;56;p14"/>
          <p:cNvSpPr txBox="1">
            <a:spLocks noGrp="1"/>
          </p:cNvSpPr>
          <p:nvPr>
            <p:ph type="title" idx="3"/>
          </p:nvPr>
        </p:nvSpPr>
        <p:spPr>
          <a:xfrm>
            <a:off x="935650" y="3157513"/>
            <a:ext cx="2096100" cy="403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800"/>
              <a:buNone/>
              <a:defRPr sz="18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endParaRPr/>
          </a:p>
        </p:txBody>
      </p:sp>
      <p:sp>
        <p:nvSpPr>
          <p:cNvPr id="57" name="Google Shape;57;p14"/>
          <p:cNvSpPr txBox="1">
            <a:spLocks noGrp="1"/>
          </p:cNvSpPr>
          <p:nvPr>
            <p:ph type="subTitle" idx="4"/>
          </p:nvPr>
        </p:nvSpPr>
        <p:spPr>
          <a:xfrm>
            <a:off x="935650" y="3520813"/>
            <a:ext cx="20961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8" name="Google Shape;58;p14"/>
          <p:cNvSpPr txBox="1">
            <a:spLocks noGrp="1"/>
          </p:cNvSpPr>
          <p:nvPr>
            <p:ph type="title" idx="5" hasCustomPrompt="1"/>
          </p:nvPr>
        </p:nvSpPr>
        <p:spPr>
          <a:xfrm>
            <a:off x="3193725" y="3269050"/>
            <a:ext cx="1201800" cy="751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59" name="Google Shape;59;p14"/>
          <p:cNvSpPr txBox="1">
            <a:spLocks noGrp="1"/>
          </p:cNvSpPr>
          <p:nvPr>
            <p:ph type="title" idx="6"/>
          </p:nvPr>
        </p:nvSpPr>
        <p:spPr>
          <a:xfrm>
            <a:off x="6112225" y="1122888"/>
            <a:ext cx="2096100" cy="403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60" name="Google Shape;60;p14"/>
          <p:cNvSpPr txBox="1">
            <a:spLocks noGrp="1"/>
          </p:cNvSpPr>
          <p:nvPr>
            <p:ph type="subTitle" idx="7"/>
          </p:nvPr>
        </p:nvSpPr>
        <p:spPr>
          <a:xfrm>
            <a:off x="6112225" y="1486063"/>
            <a:ext cx="20961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4"/>
          <p:cNvSpPr txBox="1">
            <a:spLocks noGrp="1"/>
          </p:cNvSpPr>
          <p:nvPr>
            <p:ph type="title" idx="8" hasCustomPrompt="1"/>
          </p:nvPr>
        </p:nvSpPr>
        <p:spPr>
          <a:xfrm>
            <a:off x="4691419" y="1234300"/>
            <a:ext cx="1201800" cy="75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
        <p:nvSpPr>
          <p:cNvPr id="62" name="Google Shape;62;p14"/>
          <p:cNvSpPr txBox="1">
            <a:spLocks noGrp="1"/>
          </p:cNvSpPr>
          <p:nvPr>
            <p:ph type="title" idx="9"/>
          </p:nvPr>
        </p:nvSpPr>
        <p:spPr>
          <a:xfrm>
            <a:off x="6112225" y="3157513"/>
            <a:ext cx="2096100" cy="403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63" name="Google Shape;63;p14"/>
          <p:cNvSpPr txBox="1">
            <a:spLocks noGrp="1"/>
          </p:cNvSpPr>
          <p:nvPr>
            <p:ph type="subTitle" idx="13"/>
          </p:nvPr>
        </p:nvSpPr>
        <p:spPr>
          <a:xfrm>
            <a:off x="6112225" y="3520813"/>
            <a:ext cx="20961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4"/>
          <p:cNvSpPr txBox="1">
            <a:spLocks noGrp="1"/>
          </p:cNvSpPr>
          <p:nvPr>
            <p:ph type="title" idx="14" hasCustomPrompt="1"/>
          </p:nvPr>
        </p:nvSpPr>
        <p:spPr>
          <a:xfrm>
            <a:off x="4691419" y="3269050"/>
            <a:ext cx="1201800" cy="75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652325" y="3018950"/>
            <a:ext cx="325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Abel"/>
              <a:buNone/>
              <a:defRPr sz="1800">
                <a:latin typeface="Abel"/>
                <a:ea typeface="Abel"/>
                <a:cs typeface="Abel"/>
                <a:sym typeface="Abe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7" name="Google Shape;67;p15"/>
          <p:cNvSpPr txBox="1">
            <a:spLocks noGrp="1"/>
          </p:cNvSpPr>
          <p:nvPr>
            <p:ph type="subTitle" idx="1"/>
          </p:nvPr>
        </p:nvSpPr>
        <p:spPr>
          <a:xfrm>
            <a:off x="1652325" y="1386650"/>
            <a:ext cx="4045200" cy="186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ighteous"/>
              <a:buNone/>
              <a:defRPr sz="2400">
                <a:latin typeface="Righteous"/>
                <a:ea typeface="Righteous"/>
                <a:cs typeface="Righteous"/>
                <a:sym typeface="Righteous"/>
              </a:defRPr>
            </a:lvl1pPr>
            <a:lvl2pPr lvl="1" rtl="0">
              <a:lnSpc>
                <a:spcPct val="100000"/>
              </a:lnSpc>
              <a:spcBef>
                <a:spcPts val="0"/>
              </a:spcBef>
              <a:spcAft>
                <a:spcPts val="0"/>
              </a:spcAft>
              <a:buSzPts val="2100"/>
              <a:buFont typeface="Righteous"/>
              <a:buNone/>
              <a:defRPr sz="2100">
                <a:latin typeface="Righteous"/>
                <a:ea typeface="Righteous"/>
                <a:cs typeface="Righteous"/>
                <a:sym typeface="Righteous"/>
              </a:defRPr>
            </a:lvl2pPr>
            <a:lvl3pPr lvl="2" rtl="0">
              <a:lnSpc>
                <a:spcPct val="100000"/>
              </a:lnSpc>
              <a:spcBef>
                <a:spcPts val="0"/>
              </a:spcBef>
              <a:spcAft>
                <a:spcPts val="0"/>
              </a:spcAft>
              <a:buSzPts val="2100"/>
              <a:buFont typeface="Righteous"/>
              <a:buNone/>
              <a:defRPr sz="2100">
                <a:latin typeface="Righteous"/>
                <a:ea typeface="Righteous"/>
                <a:cs typeface="Righteous"/>
                <a:sym typeface="Righteous"/>
              </a:defRPr>
            </a:lvl3pPr>
            <a:lvl4pPr lvl="3" rtl="0">
              <a:lnSpc>
                <a:spcPct val="100000"/>
              </a:lnSpc>
              <a:spcBef>
                <a:spcPts val="0"/>
              </a:spcBef>
              <a:spcAft>
                <a:spcPts val="0"/>
              </a:spcAft>
              <a:buSzPts val="2100"/>
              <a:buFont typeface="Righteous"/>
              <a:buNone/>
              <a:defRPr sz="2100">
                <a:latin typeface="Righteous"/>
                <a:ea typeface="Righteous"/>
                <a:cs typeface="Righteous"/>
                <a:sym typeface="Righteous"/>
              </a:defRPr>
            </a:lvl4pPr>
            <a:lvl5pPr lvl="4" rtl="0">
              <a:lnSpc>
                <a:spcPct val="100000"/>
              </a:lnSpc>
              <a:spcBef>
                <a:spcPts val="0"/>
              </a:spcBef>
              <a:spcAft>
                <a:spcPts val="0"/>
              </a:spcAft>
              <a:buSzPts val="2100"/>
              <a:buFont typeface="Righteous"/>
              <a:buNone/>
              <a:defRPr sz="2100">
                <a:latin typeface="Righteous"/>
                <a:ea typeface="Righteous"/>
                <a:cs typeface="Righteous"/>
                <a:sym typeface="Righteous"/>
              </a:defRPr>
            </a:lvl5pPr>
            <a:lvl6pPr lvl="5" rtl="0">
              <a:lnSpc>
                <a:spcPct val="100000"/>
              </a:lnSpc>
              <a:spcBef>
                <a:spcPts val="0"/>
              </a:spcBef>
              <a:spcAft>
                <a:spcPts val="0"/>
              </a:spcAft>
              <a:buSzPts val="2100"/>
              <a:buFont typeface="Righteous"/>
              <a:buNone/>
              <a:defRPr sz="2100">
                <a:latin typeface="Righteous"/>
                <a:ea typeface="Righteous"/>
                <a:cs typeface="Righteous"/>
                <a:sym typeface="Righteous"/>
              </a:defRPr>
            </a:lvl6pPr>
            <a:lvl7pPr lvl="6" rtl="0">
              <a:lnSpc>
                <a:spcPct val="100000"/>
              </a:lnSpc>
              <a:spcBef>
                <a:spcPts val="0"/>
              </a:spcBef>
              <a:spcAft>
                <a:spcPts val="0"/>
              </a:spcAft>
              <a:buSzPts val="2100"/>
              <a:buFont typeface="Righteous"/>
              <a:buNone/>
              <a:defRPr sz="2100">
                <a:latin typeface="Righteous"/>
                <a:ea typeface="Righteous"/>
                <a:cs typeface="Righteous"/>
                <a:sym typeface="Righteous"/>
              </a:defRPr>
            </a:lvl7pPr>
            <a:lvl8pPr lvl="7" rtl="0">
              <a:lnSpc>
                <a:spcPct val="100000"/>
              </a:lnSpc>
              <a:spcBef>
                <a:spcPts val="0"/>
              </a:spcBef>
              <a:spcAft>
                <a:spcPts val="0"/>
              </a:spcAft>
              <a:buSzPts val="2100"/>
              <a:buFont typeface="Righteous"/>
              <a:buNone/>
              <a:defRPr sz="2100">
                <a:latin typeface="Righteous"/>
                <a:ea typeface="Righteous"/>
                <a:cs typeface="Righteous"/>
                <a:sym typeface="Righteous"/>
              </a:defRPr>
            </a:lvl8pPr>
            <a:lvl9pPr lvl="8" rtl="0">
              <a:lnSpc>
                <a:spcPct val="100000"/>
              </a:lnSpc>
              <a:spcBef>
                <a:spcPts val="0"/>
              </a:spcBef>
              <a:spcAft>
                <a:spcPts val="0"/>
              </a:spcAft>
              <a:buSzPts val="2100"/>
              <a:buFont typeface="Righteous"/>
              <a:buNone/>
              <a:defRPr sz="2100">
                <a:latin typeface="Righteous"/>
                <a:ea typeface="Righteous"/>
                <a:cs typeface="Righteous"/>
                <a:sym typeface="Righteou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p:cSld name="TITLE_AND_BODY_1_1">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076700" y="2893029"/>
            <a:ext cx="2096100" cy="49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70" name="Google Shape;70;p16"/>
          <p:cNvSpPr txBox="1">
            <a:spLocks noGrp="1"/>
          </p:cNvSpPr>
          <p:nvPr>
            <p:ph type="subTitle" idx="1"/>
          </p:nvPr>
        </p:nvSpPr>
        <p:spPr>
          <a:xfrm>
            <a:off x="1076700" y="3428524"/>
            <a:ext cx="2096100" cy="9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6"/>
          <p:cNvSpPr txBox="1">
            <a:spLocks noGrp="1"/>
          </p:cNvSpPr>
          <p:nvPr>
            <p:ph type="title" idx="2"/>
          </p:nvPr>
        </p:nvSpPr>
        <p:spPr>
          <a:xfrm>
            <a:off x="768900" y="403200"/>
            <a:ext cx="37563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72" name="Google Shape;72;p16"/>
          <p:cNvCxnSpPr/>
          <p:nvPr/>
        </p:nvCxnSpPr>
        <p:spPr>
          <a:xfrm>
            <a:off x="-122675" y="1231625"/>
            <a:ext cx="4211100" cy="0"/>
          </a:xfrm>
          <a:prstGeom prst="straightConnector1">
            <a:avLst/>
          </a:prstGeom>
          <a:noFill/>
          <a:ln w="9525" cap="flat" cmpd="sng">
            <a:solidFill>
              <a:schemeClr val="accent2"/>
            </a:solidFill>
            <a:prstDash val="solid"/>
            <a:round/>
            <a:headEnd type="none" w="med" len="med"/>
            <a:tailEnd type="none" w="med" len="med"/>
          </a:ln>
        </p:spPr>
      </p:cxnSp>
      <p:sp>
        <p:nvSpPr>
          <p:cNvPr id="73" name="Google Shape;73;p16"/>
          <p:cNvSpPr txBox="1">
            <a:spLocks noGrp="1"/>
          </p:cNvSpPr>
          <p:nvPr>
            <p:ph type="title" idx="3"/>
          </p:nvPr>
        </p:nvSpPr>
        <p:spPr>
          <a:xfrm>
            <a:off x="3523950" y="2893029"/>
            <a:ext cx="2096100" cy="49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74" name="Google Shape;74;p16"/>
          <p:cNvSpPr txBox="1">
            <a:spLocks noGrp="1"/>
          </p:cNvSpPr>
          <p:nvPr>
            <p:ph type="subTitle" idx="4"/>
          </p:nvPr>
        </p:nvSpPr>
        <p:spPr>
          <a:xfrm>
            <a:off x="3523950" y="3428524"/>
            <a:ext cx="2096100" cy="9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6"/>
          <p:cNvSpPr txBox="1">
            <a:spLocks noGrp="1"/>
          </p:cNvSpPr>
          <p:nvPr>
            <p:ph type="title" idx="5"/>
          </p:nvPr>
        </p:nvSpPr>
        <p:spPr>
          <a:xfrm>
            <a:off x="5971200" y="2893029"/>
            <a:ext cx="2096100" cy="49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76" name="Google Shape;76;p16"/>
          <p:cNvSpPr txBox="1">
            <a:spLocks noGrp="1"/>
          </p:cNvSpPr>
          <p:nvPr>
            <p:ph type="subTitle" idx="6"/>
          </p:nvPr>
        </p:nvSpPr>
        <p:spPr>
          <a:xfrm>
            <a:off x="5971200" y="3428524"/>
            <a:ext cx="2096100" cy="9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p:cSld name="TITLE_AND_BODY_1_2">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935650" y="1941800"/>
            <a:ext cx="2096100" cy="403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800"/>
              <a:buNone/>
              <a:defRPr sz="18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endParaRPr/>
          </a:p>
        </p:txBody>
      </p:sp>
      <p:sp>
        <p:nvSpPr>
          <p:cNvPr id="90" name="Google Shape;90;p19"/>
          <p:cNvSpPr txBox="1">
            <a:spLocks noGrp="1"/>
          </p:cNvSpPr>
          <p:nvPr>
            <p:ph type="subTitle" idx="1"/>
          </p:nvPr>
        </p:nvSpPr>
        <p:spPr>
          <a:xfrm>
            <a:off x="935650" y="2304975"/>
            <a:ext cx="20961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1" name="Google Shape;91;p19"/>
          <p:cNvSpPr txBox="1">
            <a:spLocks noGrp="1"/>
          </p:cNvSpPr>
          <p:nvPr>
            <p:ph type="title" idx="2"/>
          </p:nvPr>
        </p:nvSpPr>
        <p:spPr>
          <a:xfrm>
            <a:off x="935650" y="3366825"/>
            <a:ext cx="2096100" cy="403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800"/>
              <a:buNone/>
              <a:defRPr sz="18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endParaRPr/>
          </a:p>
        </p:txBody>
      </p:sp>
      <p:sp>
        <p:nvSpPr>
          <p:cNvPr id="92" name="Google Shape;92;p19"/>
          <p:cNvSpPr txBox="1">
            <a:spLocks noGrp="1"/>
          </p:cNvSpPr>
          <p:nvPr>
            <p:ph type="subTitle" idx="3"/>
          </p:nvPr>
        </p:nvSpPr>
        <p:spPr>
          <a:xfrm>
            <a:off x="935650" y="3730125"/>
            <a:ext cx="20961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title" idx="4"/>
          </p:nvPr>
        </p:nvSpPr>
        <p:spPr>
          <a:xfrm>
            <a:off x="6112225" y="1941800"/>
            <a:ext cx="2096100" cy="403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94" name="Google Shape;94;p19"/>
          <p:cNvSpPr txBox="1">
            <a:spLocks noGrp="1"/>
          </p:cNvSpPr>
          <p:nvPr>
            <p:ph type="subTitle" idx="5"/>
          </p:nvPr>
        </p:nvSpPr>
        <p:spPr>
          <a:xfrm>
            <a:off x="6112225" y="2304975"/>
            <a:ext cx="20961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9"/>
          <p:cNvSpPr txBox="1">
            <a:spLocks noGrp="1"/>
          </p:cNvSpPr>
          <p:nvPr>
            <p:ph type="title" idx="6"/>
          </p:nvPr>
        </p:nvSpPr>
        <p:spPr>
          <a:xfrm>
            <a:off x="6112225" y="3366825"/>
            <a:ext cx="2096100" cy="403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96" name="Google Shape;96;p19"/>
          <p:cNvSpPr txBox="1">
            <a:spLocks noGrp="1"/>
          </p:cNvSpPr>
          <p:nvPr>
            <p:ph type="subTitle" idx="7"/>
          </p:nvPr>
        </p:nvSpPr>
        <p:spPr>
          <a:xfrm>
            <a:off x="6112225" y="3730125"/>
            <a:ext cx="20961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9"/>
          <p:cNvSpPr txBox="1">
            <a:spLocks noGrp="1"/>
          </p:cNvSpPr>
          <p:nvPr>
            <p:ph type="title" idx="8"/>
          </p:nvPr>
        </p:nvSpPr>
        <p:spPr>
          <a:xfrm>
            <a:off x="768900" y="403200"/>
            <a:ext cx="43833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98" name="Google Shape;98;p19"/>
          <p:cNvCxnSpPr/>
          <p:nvPr/>
        </p:nvCxnSpPr>
        <p:spPr>
          <a:xfrm>
            <a:off x="-122675" y="1231625"/>
            <a:ext cx="42111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Righteous"/>
              <a:buNone/>
              <a:defRPr sz="2800">
                <a:solidFill>
                  <a:schemeClr val="dk2"/>
                </a:solidFill>
                <a:latin typeface="Righteous"/>
                <a:ea typeface="Righteous"/>
                <a:cs typeface="Righteous"/>
                <a:sym typeface="Righteous"/>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1600"/>
              </a:spcBef>
              <a:spcAft>
                <a:spcPts val="160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0" r:id="rId6"/>
    <p:sldLayoutId id="2147483661" r:id="rId7"/>
    <p:sldLayoutId id="2147483662" r:id="rId8"/>
    <p:sldLayoutId id="2147483665"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9" name="Google Shape;129;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3466408" y="1737360"/>
            <a:ext cx="5085806" cy="1763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smtClean="0"/>
              <a:t>Cybersecurity Laws and Regulations in Kenya</a:t>
            </a:r>
            <a:endParaRPr sz="5400" dirty="0"/>
          </a:p>
        </p:txBody>
      </p:sp>
      <p:sp>
        <p:nvSpPr>
          <p:cNvPr id="136" name="Google Shape;136;p26"/>
          <p:cNvSpPr txBox="1">
            <a:spLocks noGrp="1"/>
          </p:cNvSpPr>
          <p:nvPr>
            <p:ph type="subTitle" idx="1"/>
          </p:nvPr>
        </p:nvSpPr>
        <p:spPr>
          <a:xfrm>
            <a:off x="4411275" y="3649287"/>
            <a:ext cx="3826638" cy="2452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By Cassandra Wachilonga</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8899" y="1458900"/>
            <a:ext cx="7926213" cy="3204540"/>
          </a:xfrm>
        </p:spPr>
        <p:txBody>
          <a:bodyPr/>
          <a:lstStyle/>
          <a:p>
            <a:r>
              <a:rPr lang="en-US" dirty="0" smtClean="0"/>
              <a:t>National Computer and Cybercrimes Co-ordination Committee</a:t>
            </a:r>
          </a:p>
          <a:p>
            <a:r>
              <a:rPr lang="en-US" dirty="0" smtClean="0"/>
              <a:t>Composition:</a:t>
            </a:r>
          </a:p>
          <a:p>
            <a:pPr>
              <a:buFont typeface="+mj-lt"/>
              <a:buAutoNum type="arabicPeriod"/>
            </a:pPr>
            <a:r>
              <a:rPr lang="en-US" dirty="0" smtClean="0"/>
              <a:t>Principal Secretary in charge of  matters related to internal Security</a:t>
            </a:r>
          </a:p>
          <a:p>
            <a:pPr>
              <a:buFont typeface="+mj-lt"/>
              <a:buAutoNum type="arabicPeriod"/>
            </a:pPr>
            <a:r>
              <a:rPr lang="en-US" dirty="0" smtClean="0"/>
              <a:t>Principal Secretary - ICT</a:t>
            </a:r>
          </a:p>
          <a:p>
            <a:pPr>
              <a:buFont typeface="+mj-lt"/>
              <a:buAutoNum type="arabicPeriod"/>
            </a:pPr>
            <a:r>
              <a:rPr lang="en-US" dirty="0" smtClean="0"/>
              <a:t>AG or a representative designated in writing by the AG</a:t>
            </a:r>
          </a:p>
          <a:p>
            <a:pPr>
              <a:buFont typeface="+mj-lt"/>
              <a:buAutoNum type="arabicPeriod"/>
            </a:pPr>
            <a:r>
              <a:rPr lang="en-US" dirty="0" smtClean="0"/>
              <a:t>Chief of the Kenya Defense Forces or representative</a:t>
            </a:r>
          </a:p>
          <a:p>
            <a:pPr>
              <a:buFont typeface="+mj-lt"/>
              <a:buAutoNum type="arabicPeriod"/>
            </a:pPr>
            <a:r>
              <a:rPr lang="en-US" dirty="0" smtClean="0"/>
              <a:t>Inspector-General of Police  or representative</a:t>
            </a:r>
          </a:p>
          <a:p>
            <a:pPr>
              <a:buFont typeface="+mj-lt"/>
              <a:buAutoNum type="arabicPeriod"/>
            </a:pPr>
            <a:r>
              <a:rPr lang="en-US" dirty="0" smtClean="0"/>
              <a:t>Director-General of the Communications Authority or representative</a:t>
            </a:r>
          </a:p>
          <a:p>
            <a:pPr>
              <a:buFont typeface="+mj-lt"/>
              <a:buAutoNum type="arabicPeriod"/>
            </a:pPr>
            <a:r>
              <a:rPr lang="en-US" dirty="0" smtClean="0"/>
              <a:t>Director –General  of  the National Intelligence Service or representative</a:t>
            </a:r>
          </a:p>
          <a:p>
            <a:pPr>
              <a:buFont typeface="+mj-lt"/>
              <a:buAutoNum type="arabicPeriod"/>
            </a:pPr>
            <a:r>
              <a:rPr lang="en-US" dirty="0" smtClean="0"/>
              <a:t>Director of Public Prosecutions or representative</a:t>
            </a:r>
          </a:p>
          <a:p>
            <a:endParaRPr lang="en-US" dirty="0" smtClean="0"/>
          </a:p>
          <a:p>
            <a:endParaRPr lang="sw-KE" dirty="0"/>
          </a:p>
        </p:txBody>
      </p:sp>
      <p:sp>
        <p:nvSpPr>
          <p:cNvPr id="4" name="Title 3"/>
          <p:cNvSpPr>
            <a:spLocks noGrp="1"/>
          </p:cNvSpPr>
          <p:nvPr>
            <p:ph type="title"/>
          </p:nvPr>
        </p:nvSpPr>
        <p:spPr>
          <a:xfrm>
            <a:off x="768899" y="428137"/>
            <a:ext cx="6554613" cy="960087"/>
          </a:xfrm>
        </p:spPr>
        <p:txBody>
          <a:bodyPr/>
          <a:lstStyle/>
          <a:p>
            <a:r>
              <a:rPr lang="en-US" dirty="0" smtClean="0"/>
              <a:t>Computer Misuse and Cybercrimes Act</a:t>
            </a:r>
            <a:endParaRPr lang="sw-K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8899" y="1458900"/>
            <a:ext cx="7926213" cy="3204540"/>
          </a:xfrm>
        </p:spPr>
        <p:txBody>
          <a:bodyPr/>
          <a:lstStyle/>
          <a:p>
            <a:r>
              <a:rPr lang="en-US" b="1" dirty="0" smtClean="0"/>
              <a:t>Continuation…</a:t>
            </a:r>
            <a:endParaRPr lang="en-US" dirty="0" smtClean="0"/>
          </a:p>
          <a:p>
            <a:r>
              <a:rPr lang="en-US" dirty="0" smtClean="0"/>
              <a:t>Functions</a:t>
            </a:r>
          </a:p>
          <a:p>
            <a:r>
              <a:rPr lang="en-US" dirty="0" smtClean="0"/>
              <a:t>(a) advise the Government on security related aspects touching on matters relating to block chain technology, critical infrastructure, mobile money and trust accounts; </a:t>
            </a:r>
          </a:p>
          <a:p>
            <a:r>
              <a:rPr lang="en-US" dirty="0" smtClean="0"/>
              <a:t>(b) advise the National Security Council on computer and cybercrimes; </a:t>
            </a:r>
          </a:p>
          <a:p>
            <a:r>
              <a:rPr lang="en-US" dirty="0" smtClean="0"/>
              <a:t>(c) co-ordinate national security organs in matters relating to computer and cybercrimes;</a:t>
            </a:r>
          </a:p>
          <a:p>
            <a:r>
              <a:rPr lang="en-US" dirty="0" smtClean="0"/>
              <a:t> (d) receive and act on reports relating to computer and cybercrimes; </a:t>
            </a:r>
          </a:p>
          <a:p>
            <a:r>
              <a:rPr lang="en-US" dirty="0" smtClean="0"/>
              <a:t>(e) develop a framework to facilitate the availability, integrity and confidentiality of critical national information infrastructure including telecommunications and information systems of Kenya;</a:t>
            </a:r>
          </a:p>
          <a:p>
            <a:endParaRPr lang="en-US" dirty="0" smtClean="0"/>
          </a:p>
          <a:p>
            <a:endParaRPr lang="en-US" dirty="0" smtClean="0"/>
          </a:p>
          <a:p>
            <a:endParaRPr lang="sw-KE" dirty="0"/>
          </a:p>
        </p:txBody>
      </p:sp>
      <p:sp>
        <p:nvSpPr>
          <p:cNvPr id="4" name="Title 3"/>
          <p:cNvSpPr>
            <a:spLocks noGrp="1"/>
          </p:cNvSpPr>
          <p:nvPr>
            <p:ph type="title"/>
          </p:nvPr>
        </p:nvSpPr>
        <p:spPr>
          <a:xfrm>
            <a:off x="768899" y="428137"/>
            <a:ext cx="6554613" cy="960087"/>
          </a:xfrm>
        </p:spPr>
        <p:txBody>
          <a:bodyPr/>
          <a:lstStyle/>
          <a:p>
            <a:r>
              <a:rPr lang="en-US" dirty="0" smtClean="0"/>
              <a:t>Computer Misuse and Cybercrimes Act</a:t>
            </a:r>
            <a:endParaRPr lang="sw-K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8899" y="1458900"/>
            <a:ext cx="7926213" cy="3204540"/>
          </a:xfrm>
        </p:spPr>
        <p:txBody>
          <a:bodyPr/>
          <a:lstStyle/>
          <a:p>
            <a:r>
              <a:rPr lang="en-US" b="1" dirty="0" smtClean="0"/>
              <a:t>Offences:</a:t>
            </a:r>
          </a:p>
          <a:p>
            <a:pPr>
              <a:buAutoNum type="arabicParenBoth"/>
            </a:pPr>
            <a:r>
              <a:rPr lang="en-US" dirty="0" smtClean="0"/>
              <a:t>Unauthorized access</a:t>
            </a:r>
          </a:p>
          <a:p>
            <a:pPr>
              <a:buAutoNum type="arabicParenBoth"/>
            </a:pPr>
            <a:endParaRPr lang="en-US" dirty="0" smtClean="0"/>
          </a:p>
          <a:p>
            <a:r>
              <a:rPr lang="en-US" dirty="0" smtClean="0"/>
              <a:t>(2) A person who commits an offence under section 14(unauthorized access) with intent to commit a further offence under any law, or to facilitate the commission of a further offence by that person or any other person, commits an offence and is liable, on conviction, to a fine not exceeding ten million shillings or to imprisonment for a term not exceeding ten years, or to both.</a:t>
            </a:r>
          </a:p>
          <a:p>
            <a:endParaRPr lang="en-US" dirty="0" smtClean="0"/>
          </a:p>
          <a:p>
            <a:endParaRPr lang="en-US" dirty="0" smtClean="0"/>
          </a:p>
          <a:p>
            <a:endParaRPr lang="sw-KE" dirty="0"/>
          </a:p>
        </p:txBody>
      </p:sp>
      <p:sp>
        <p:nvSpPr>
          <p:cNvPr id="4" name="Title 3"/>
          <p:cNvSpPr>
            <a:spLocks noGrp="1"/>
          </p:cNvSpPr>
          <p:nvPr>
            <p:ph type="title"/>
          </p:nvPr>
        </p:nvSpPr>
        <p:spPr>
          <a:xfrm>
            <a:off x="768899" y="428137"/>
            <a:ext cx="6554613" cy="960087"/>
          </a:xfrm>
        </p:spPr>
        <p:txBody>
          <a:bodyPr/>
          <a:lstStyle/>
          <a:p>
            <a:r>
              <a:rPr lang="en-US" dirty="0" smtClean="0"/>
              <a:t>Computer Misuse and Cybercrimes Act</a:t>
            </a:r>
            <a:endParaRPr lang="sw-K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8899" y="1458900"/>
            <a:ext cx="7926213" cy="3204540"/>
          </a:xfrm>
        </p:spPr>
        <p:txBody>
          <a:bodyPr/>
          <a:lstStyle/>
          <a:p>
            <a:r>
              <a:rPr lang="en-US" b="1" dirty="0" smtClean="0"/>
              <a:t>Offences:</a:t>
            </a:r>
          </a:p>
          <a:p>
            <a:r>
              <a:rPr lang="en-US" dirty="0" smtClean="0"/>
              <a:t>(3) A person who intentionally and without </a:t>
            </a:r>
            <a:r>
              <a:rPr lang="en-US" dirty="0" err="1" smtClean="0"/>
              <a:t>authorisation</a:t>
            </a:r>
            <a:r>
              <a:rPr lang="en-US" dirty="0" smtClean="0"/>
              <a:t> does any act which causes an </a:t>
            </a:r>
            <a:r>
              <a:rPr lang="en-US" dirty="0" err="1" smtClean="0"/>
              <a:t>unauthorised</a:t>
            </a:r>
            <a:r>
              <a:rPr lang="en-US" dirty="0" smtClean="0"/>
              <a:t> interference, to a computer system, program or data, commits an offence and is liable on conviction, to a fine not exceeding ten million shillings or to imprisonment for a term not exceeding five years, or to both.</a:t>
            </a:r>
          </a:p>
          <a:p>
            <a:r>
              <a:rPr lang="en-US" dirty="0" smtClean="0"/>
              <a:t>A person who commits </a:t>
            </a:r>
            <a:r>
              <a:rPr lang="en-US" dirty="0" smtClean="0"/>
              <a:t> </a:t>
            </a:r>
            <a:r>
              <a:rPr lang="en-US" dirty="0" smtClean="0"/>
              <a:t>this</a:t>
            </a:r>
            <a:r>
              <a:rPr lang="en-US" dirty="0" smtClean="0"/>
              <a:t> </a:t>
            </a:r>
            <a:r>
              <a:rPr lang="en-US" dirty="0" smtClean="0"/>
              <a:t>offence </a:t>
            </a:r>
            <a:r>
              <a:rPr lang="en-US" dirty="0" smtClean="0"/>
              <a:t>which</a:t>
            </a:r>
            <a:r>
              <a:rPr lang="en-US" dirty="0" smtClean="0"/>
              <a:t>,— </a:t>
            </a:r>
          </a:p>
          <a:p>
            <a:pPr>
              <a:buAutoNum type="alphaLcParenBoth"/>
            </a:pPr>
            <a:r>
              <a:rPr lang="en-US" dirty="0" smtClean="0"/>
              <a:t>results in a significant financial loss to any person; </a:t>
            </a:r>
          </a:p>
          <a:p>
            <a:pPr>
              <a:buAutoNum type="alphaLcParenBoth"/>
            </a:pPr>
            <a:r>
              <a:rPr lang="en-US" dirty="0" smtClean="0"/>
              <a:t> threatens national security; </a:t>
            </a:r>
          </a:p>
          <a:p>
            <a:pPr>
              <a:buAutoNum type="alphaLcParenBoth"/>
            </a:pPr>
            <a:r>
              <a:rPr lang="en-US" dirty="0" smtClean="0"/>
              <a:t>causes physical injury or death to any person…</a:t>
            </a:r>
          </a:p>
          <a:p>
            <a:endParaRPr lang="sw-KE" dirty="0"/>
          </a:p>
        </p:txBody>
      </p:sp>
      <p:sp>
        <p:nvSpPr>
          <p:cNvPr id="4" name="Title 3"/>
          <p:cNvSpPr>
            <a:spLocks noGrp="1"/>
          </p:cNvSpPr>
          <p:nvPr>
            <p:ph type="title"/>
          </p:nvPr>
        </p:nvSpPr>
        <p:spPr>
          <a:xfrm>
            <a:off x="768899" y="428137"/>
            <a:ext cx="6554613" cy="960087"/>
          </a:xfrm>
        </p:spPr>
        <p:txBody>
          <a:bodyPr/>
          <a:lstStyle/>
          <a:p>
            <a:r>
              <a:rPr lang="en-US" dirty="0" smtClean="0"/>
              <a:t>Computer Misuse and Cybercrimes Act</a:t>
            </a:r>
            <a:endParaRPr lang="sw-K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8899" y="1458900"/>
            <a:ext cx="7926213" cy="3204540"/>
          </a:xfrm>
        </p:spPr>
        <p:txBody>
          <a:bodyPr/>
          <a:lstStyle/>
          <a:p>
            <a:r>
              <a:rPr lang="en-US" b="1" dirty="0" smtClean="0"/>
              <a:t>Offences:</a:t>
            </a:r>
          </a:p>
          <a:p>
            <a:r>
              <a:rPr lang="en-US" dirty="0" smtClean="0"/>
              <a:t>(d) threatens public health or public safety, is liable, on conviction, to a fine not exceeding twenty million shillings or to imprisonment for a term not exceeding ten years, or to both.</a:t>
            </a:r>
          </a:p>
          <a:p>
            <a:r>
              <a:rPr lang="en-US" dirty="0" smtClean="0"/>
              <a:t>(4) A person who intentionally and without </a:t>
            </a:r>
            <a:r>
              <a:rPr lang="en-US" dirty="0" err="1" smtClean="0"/>
              <a:t>authorisation</a:t>
            </a:r>
            <a:r>
              <a:rPr lang="en-US" dirty="0" smtClean="0"/>
              <a:t> does any act which intercepts or causes to be intercepted, directly or indirectly and causes the transmission of data to or from a computer system over a telecommunication system commits an offence and is liable, on conviction, to a fine not exceeding ten million shillings or to imprisonment for a term not exceeding five years, or to both.</a:t>
            </a:r>
            <a:endParaRPr lang="sw-KE" dirty="0"/>
          </a:p>
        </p:txBody>
      </p:sp>
      <p:sp>
        <p:nvSpPr>
          <p:cNvPr id="4" name="Title 3"/>
          <p:cNvSpPr>
            <a:spLocks noGrp="1"/>
          </p:cNvSpPr>
          <p:nvPr>
            <p:ph type="title"/>
          </p:nvPr>
        </p:nvSpPr>
        <p:spPr>
          <a:xfrm>
            <a:off x="768899" y="428137"/>
            <a:ext cx="6554613" cy="960087"/>
          </a:xfrm>
        </p:spPr>
        <p:txBody>
          <a:bodyPr/>
          <a:lstStyle/>
          <a:p>
            <a:r>
              <a:rPr lang="en-US" dirty="0" smtClean="0"/>
              <a:t>Computer Misuse and Cybercrimes Act</a:t>
            </a:r>
            <a:endParaRPr lang="sw-K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8899" y="1458900"/>
            <a:ext cx="7926213" cy="3204540"/>
          </a:xfrm>
        </p:spPr>
        <p:txBody>
          <a:bodyPr/>
          <a:lstStyle/>
          <a:p>
            <a:r>
              <a:rPr lang="en-US" b="1" dirty="0" smtClean="0"/>
              <a:t>Offences:</a:t>
            </a:r>
          </a:p>
          <a:p>
            <a:r>
              <a:rPr lang="en-US" dirty="0" smtClean="0"/>
              <a:t>(5) A person who knowingly manufactures, adapts, sells, procures for use, imports, offers to supply, distributes or otherwise makes available a device, program, computer password, access code or similar data designed or adapted primarily for the purpose of committing any offence under this Part, commits an offence and is liable, on conviction, to a fine not exceeding twenty million shillings or to imprisonment for a term not exceeding ten years, or to both.</a:t>
            </a:r>
            <a:endParaRPr lang="sw-KE" dirty="0"/>
          </a:p>
        </p:txBody>
      </p:sp>
      <p:sp>
        <p:nvSpPr>
          <p:cNvPr id="4" name="Title 3"/>
          <p:cNvSpPr>
            <a:spLocks noGrp="1"/>
          </p:cNvSpPr>
          <p:nvPr>
            <p:ph type="title"/>
          </p:nvPr>
        </p:nvSpPr>
        <p:spPr>
          <a:xfrm>
            <a:off x="768899" y="428137"/>
            <a:ext cx="6554613" cy="960087"/>
          </a:xfrm>
        </p:spPr>
        <p:txBody>
          <a:bodyPr/>
          <a:lstStyle/>
          <a:p>
            <a:r>
              <a:rPr lang="en-US" dirty="0" smtClean="0"/>
              <a:t>Computer Misuse and Cybercrimes Act</a:t>
            </a:r>
            <a:endParaRPr lang="sw-K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46"/>
          <p:cNvSpPr txBox="1">
            <a:spLocks noGrp="1"/>
          </p:cNvSpPr>
          <p:nvPr>
            <p:ph type="ctrTitle"/>
          </p:nvPr>
        </p:nvSpPr>
        <p:spPr>
          <a:xfrm>
            <a:off x="2056800" y="-533400"/>
            <a:ext cx="4116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965" name="Google Shape;1965;p46"/>
          <p:cNvSpPr txBox="1">
            <a:spLocks noGrp="1"/>
          </p:cNvSpPr>
          <p:nvPr>
            <p:ph type="subTitle" idx="1"/>
          </p:nvPr>
        </p:nvSpPr>
        <p:spPr>
          <a:xfrm>
            <a:off x="2293500" y="1676375"/>
            <a:ext cx="3642600" cy="141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r>
              <a:rPr lang="en" dirty="0" smtClean="0"/>
              <a:t>cassenw@gmail.com</a:t>
            </a:r>
            <a:endParaRPr dirty="0"/>
          </a:p>
          <a:p>
            <a:pPr marL="0" lvl="0" indent="0" algn="ctr" rtl="0">
              <a:spcBef>
                <a:spcPts val="0"/>
              </a:spcBef>
              <a:spcAft>
                <a:spcPts val="0"/>
              </a:spcAft>
              <a:buNone/>
            </a:pPr>
            <a:r>
              <a:rPr lang="en" dirty="0" smtClean="0"/>
              <a:t>+254714575894</a:t>
            </a:r>
            <a:endParaRPr dirty="0"/>
          </a:p>
          <a:p>
            <a:pPr marL="0" lvl="0" indent="0" algn="ctr" rtl="0">
              <a:spcBef>
                <a:spcPts val="0"/>
              </a:spcBef>
              <a:spcAft>
                <a:spcPts val="0"/>
              </a:spcAft>
              <a:buNone/>
            </a:pPr>
            <a:r>
              <a:rPr lang="sw-KE" dirty="0" smtClean="0"/>
              <a:t>I</a:t>
            </a:r>
            <a:r>
              <a:rPr lang="en" dirty="0" smtClean="0"/>
              <a:t>nternetyetu.org</a:t>
            </a:r>
            <a:endParaRPr dirty="0"/>
          </a:p>
        </p:txBody>
      </p:sp>
      <p:grpSp>
        <p:nvGrpSpPr>
          <p:cNvPr id="1972" name="Google Shape;1972;p46"/>
          <p:cNvGrpSpPr/>
          <p:nvPr/>
        </p:nvGrpSpPr>
        <p:grpSpPr>
          <a:xfrm>
            <a:off x="3607695" y="2969287"/>
            <a:ext cx="346056" cy="345674"/>
            <a:chOff x="3752358" y="3817349"/>
            <a:chExt cx="346056" cy="345674"/>
          </a:xfrm>
        </p:grpSpPr>
        <p:sp>
          <p:nvSpPr>
            <p:cNvPr id="1973" name="Google Shape;1973;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74" name="Google Shape;1974;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75" name="Google Shape;1975;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76" name="Google Shape;1976;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977" name="Google Shape;1977;p46"/>
          <p:cNvSpPr txBox="1"/>
          <p:nvPr/>
        </p:nvSpPr>
        <p:spPr>
          <a:xfrm>
            <a:off x="2596207" y="4272688"/>
            <a:ext cx="3000000" cy="352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a:solidFill>
                  <a:schemeClr val="accent1"/>
                </a:solidFill>
                <a:latin typeface="Righteous"/>
                <a:ea typeface="Righteous"/>
                <a:cs typeface="Righteous"/>
                <a:sym typeface="Righteous"/>
              </a:rPr>
              <a:t>Please keep this slide for attribution.</a:t>
            </a:r>
            <a:endParaRPr sz="1100">
              <a:solidFill>
                <a:schemeClr val="accent1"/>
              </a:solidFill>
              <a:latin typeface="Righteous"/>
              <a:ea typeface="Righteous"/>
              <a:cs typeface="Righteous"/>
              <a:sym typeface="Righteous"/>
            </a:endParaRPr>
          </a:p>
        </p:txBody>
      </p:sp>
      <p:grpSp>
        <p:nvGrpSpPr>
          <p:cNvPr id="1978" name="Google Shape;1978;p46"/>
          <p:cNvGrpSpPr/>
          <p:nvPr/>
        </p:nvGrpSpPr>
        <p:grpSpPr>
          <a:xfrm>
            <a:off x="5392925" y="1758640"/>
            <a:ext cx="3850181" cy="4059548"/>
            <a:chOff x="5392925" y="1758640"/>
            <a:chExt cx="3850181" cy="4059548"/>
          </a:xfrm>
        </p:grpSpPr>
        <p:sp>
          <p:nvSpPr>
            <p:cNvPr id="1979" name="Google Shape;1979;p46"/>
            <p:cNvSpPr/>
            <p:nvPr/>
          </p:nvSpPr>
          <p:spPr>
            <a:xfrm rot="-7697571" flipH="1">
              <a:off x="5451965" y="2804215"/>
              <a:ext cx="584807" cy="433830"/>
            </a:xfrm>
            <a:custGeom>
              <a:avLst/>
              <a:gdLst/>
              <a:ahLst/>
              <a:cxnLst/>
              <a:rect l="l" t="t" r="r" b="b"/>
              <a:pathLst>
                <a:path w="29427" h="21830" extrusionOk="0">
                  <a:moveTo>
                    <a:pt x="9919" y="0"/>
                  </a:moveTo>
                  <a:cubicBezTo>
                    <a:pt x="9354" y="0"/>
                    <a:pt x="8833" y="374"/>
                    <a:pt x="8835" y="995"/>
                  </a:cubicBezTo>
                  <a:cubicBezTo>
                    <a:pt x="8839" y="2031"/>
                    <a:pt x="10664" y="4651"/>
                    <a:pt x="13919" y="6502"/>
                  </a:cubicBezTo>
                  <a:cubicBezTo>
                    <a:pt x="17172" y="8352"/>
                    <a:pt x="11420" y="9249"/>
                    <a:pt x="9331" y="9613"/>
                  </a:cubicBezTo>
                  <a:cubicBezTo>
                    <a:pt x="7242" y="9976"/>
                    <a:pt x="837" y="11404"/>
                    <a:pt x="458" y="12131"/>
                  </a:cubicBezTo>
                  <a:cubicBezTo>
                    <a:pt x="1" y="13004"/>
                    <a:pt x="634" y="13709"/>
                    <a:pt x="2020" y="13709"/>
                  </a:cubicBezTo>
                  <a:cubicBezTo>
                    <a:pt x="2325" y="13709"/>
                    <a:pt x="2667" y="13675"/>
                    <a:pt x="3043" y="13601"/>
                  </a:cubicBezTo>
                  <a:cubicBezTo>
                    <a:pt x="4355" y="13340"/>
                    <a:pt x="7304" y="12933"/>
                    <a:pt x="9375" y="12933"/>
                  </a:cubicBezTo>
                  <a:cubicBezTo>
                    <a:pt x="10622" y="12933"/>
                    <a:pt x="11550" y="13081"/>
                    <a:pt x="11613" y="13496"/>
                  </a:cubicBezTo>
                  <a:cubicBezTo>
                    <a:pt x="11613" y="13496"/>
                    <a:pt x="11606" y="13507"/>
                    <a:pt x="11594" y="13527"/>
                  </a:cubicBezTo>
                  <a:cubicBezTo>
                    <a:pt x="10546" y="15150"/>
                    <a:pt x="10665" y="17273"/>
                    <a:pt x="11869" y="18787"/>
                  </a:cubicBezTo>
                  <a:cubicBezTo>
                    <a:pt x="12952" y="20148"/>
                    <a:pt x="14544" y="21830"/>
                    <a:pt x="15798" y="21830"/>
                  </a:cubicBezTo>
                  <a:cubicBezTo>
                    <a:pt x="15890" y="21830"/>
                    <a:pt x="15981" y="21821"/>
                    <a:pt x="16069" y="21802"/>
                  </a:cubicBezTo>
                  <a:cubicBezTo>
                    <a:pt x="18496" y="21278"/>
                    <a:pt x="23419" y="19177"/>
                    <a:pt x="23419" y="19177"/>
                  </a:cubicBezTo>
                  <a:lnTo>
                    <a:pt x="29427" y="16284"/>
                  </a:lnTo>
                  <a:lnTo>
                    <a:pt x="26126" y="6525"/>
                  </a:lnTo>
                  <a:lnTo>
                    <a:pt x="18870" y="4844"/>
                  </a:lnTo>
                  <a:cubicBezTo>
                    <a:pt x="18192" y="4693"/>
                    <a:pt x="17441" y="4512"/>
                    <a:pt x="16601" y="4278"/>
                  </a:cubicBezTo>
                  <a:cubicBezTo>
                    <a:pt x="15620" y="4003"/>
                    <a:pt x="14692" y="3566"/>
                    <a:pt x="13854" y="2986"/>
                  </a:cubicBezTo>
                  <a:cubicBezTo>
                    <a:pt x="12838" y="2285"/>
                    <a:pt x="11527" y="1300"/>
                    <a:pt x="10972" y="543"/>
                  </a:cubicBezTo>
                  <a:cubicBezTo>
                    <a:pt x="10698" y="168"/>
                    <a:pt x="10298" y="0"/>
                    <a:pt x="9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0" name="Google Shape;1980;p46"/>
            <p:cNvGrpSpPr/>
            <p:nvPr/>
          </p:nvGrpSpPr>
          <p:grpSpPr>
            <a:xfrm rot="-1569724">
              <a:off x="5977642" y="2189854"/>
              <a:ext cx="2698890" cy="3197119"/>
              <a:chOff x="6034949" y="788746"/>
              <a:chExt cx="3010302" cy="3566019"/>
            </a:xfrm>
          </p:grpSpPr>
          <p:sp>
            <p:nvSpPr>
              <p:cNvPr id="1981" name="Google Shape;1981;p46"/>
              <p:cNvSpPr/>
              <p:nvPr/>
            </p:nvSpPr>
            <p:spPr>
              <a:xfrm>
                <a:off x="6034949" y="1224847"/>
                <a:ext cx="2708026" cy="3129918"/>
              </a:xfrm>
              <a:custGeom>
                <a:avLst/>
                <a:gdLst/>
                <a:ahLst/>
                <a:cxnLst/>
                <a:rect l="l" t="t" r="r" b="b"/>
                <a:pathLst>
                  <a:path w="122162" h="141194" extrusionOk="0">
                    <a:moveTo>
                      <a:pt x="25374" y="0"/>
                    </a:moveTo>
                    <a:lnTo>
                      <a:pt x="7716" y="455"/>
                    </a:lnTo>
                    <a:cubicBezTo>
                      <a:pt x="7716" y="455"/>
                      <a:pt x="1" y="61062"/>
                      <a:pt x="16071" y="64470"/>
                    </a:cubicBezTo>
                    <a:cubicBezTo>
                      <a:pt x="18939" y="65078"/>
                      <a:pt x="21717" y="65343"/>
                      <a:pt x="24379" y="65343"/>
                    </a:cubicBezTo>
                    <a:cubicBezTo>
                      <a:pt x="35485" y="65343"/>
                      <a:pt x="44589" y="60728"/>
                      <a:pt x="49974" y="57155"/>
                    </a:cubicBezTo>
                    <a:lnTo>
                      <a:pt x="49974" y="57155"/>
                    </a:lnTo>
                    <a:lnTo>
                      <a:pt x="40526" y="89675"/>
                    </a:lnTo>
                    <a:lnTo>
                      <a:pt x="25323" y="118716"/>
                    </a:lnTo>
                    <a:lnTo>
                      <a:pt x="49091" y="130887"/>
                    </a:lnTo>
                    <a:lnTo>
                      <a:pt x="71080" y="141194"/>
                    </a:lnTo>
                    <a:lnTo>
                      <a:pt x="88978" y="106853"/>
                    </a:lnTo>
                    <a:lnTo>
                      <a:pt x="104893" y="76479"/>
                    </a:lnTo>
                    <a:lnTo>
                      <a:pt x="122162" y="59666"/>
                    </a:lnTo>
                    <a:lnTo>
                      <a:pt x="122161" y="59666"/>
                    </a:lnTo>
                    <a:cubicBezTo>
                      <a:pt x="117729" y="45866"/>
                      <a:pt x="101540" y="37896"/>
                      <a:pt x="97150" y="35825"/>
                    </a:cubicBezTo>
                    <a:lnTo>
                      <a:pt x="80064" y="30150"/>
                    </a:lnTo>
                    <a:cubicBezTo>
                      <a:pt x="75085" y="28372"/>
                      <a:pt x="70919" y="27471"/>
                      <a:pt x="66942" y="27471"/>
                    </a:cubicBezTo>
                    <a:cubicBezTo>
                      <a:pt x="61459" y="27471"/>
                      <a:pt x="56336" y="29183"/>
                      <a:pt x="49938" y="32673"/>
                    </a:cubicBezTo>
                    <a:cubicBezTo>
                      <a:pt x="49379" y="32979"/>
                      <a:pt x="48328" y="33455"/>
                      <a:pt x="47127" y="33991"/>
                    </a:cubicBezTo>
                    <a:lnTo>
                      <a:pt x="47096" y="33919"/>
                    </a:lnTo>
                    <a:lnTo>
                      <a:pt x="27133" y="42734"/>
                    </a:lnTo>
                    <a:lnTo>
                      <a:pt x="25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6"/>
              <p:cNvSpPr/>
              <p:nvPr/>
            </p:nvSpPr>
            <p:spPr>
              <a:xfrm>
                <a:off x="7132972" y="1865045"/>
                <a:ext cx="270355" cy="654407"/>
              </a:xfrm>
              <a:custGeom>
                <a:avLst/>
                <a:gdLst/>
                <a:ahLst/>
                <a:cxnLst/>
                <a:rect l="l" t="t" r="r" b="b"/>
                <a:pathLst>
                  <a:path w="12196" h="29521" extrusionOk="0">
                    <a:moveTo>
                      <a:pt x="12181" y="1"/>
                    </a:moveTo>
                    <a:cubicBezTo>
                      <a:pt x="12164" y="1"/>
                      <a:pt x="12060" y="48"/>
                      <a:pt x="11878" y="137"/>
                    </a:cubicBezTo>
                    <a:cubicBezTo>
                      <a:pt x="11594" y="281"/>
                      <a:pt x="11317" y="443"/>
                      <a:pt x="11054" y="622"/>
                    </a:cubicBezTo>
                    <a:cubicBezTo>
                      <a:pt x="10358" y="1076"/>
                      <a:pt x="9417" y="1855"/>
                      <a:pt x="8489" y="3024"/>
                    </a:cubicBezTo>
                    <a:cubicBezTo>
                      <a:pt x="7560" y="4189"/>
                      <a:pt x="6672" y="5749"/>
                      <a:pt x="5970" y="7586"/>
                    </a:cubicBezTo>
                    <a:cubicBezTo>
                      <a:pt x="5251" y="9418"/>
                      <a:pt x="4706" y="11509"/>
                      <a:pt x="4121" y="13688"/>
                    </a:cubicBezTo>
                    <a:cubicBezTo>
                      <a:pt x="2969" y="18041"/>
                      <a:pt x="1926" y="21979"/>
                      <a:pt x="1160" y="24870"/>
                    </a:cubicBezTo>
                    <a:cubicBezTo>
                      <a:pt x="799" y="26279"/>
                      <a:pt x="506" y="27432"/>
                      <a:pt x="292" y="28266"/>
                    </a:cubicBezTo>
                    <a:cubicBezTo>
                      <a:pt x="201" y="28646"/>
                      <a:pt x="126" y="28953"/>
                      <a:pt x="70" y="29192"/>
                    </a:cubicBezTo>
                    <a:cubicBezTo>
                      <a:pt x="21" y="29406"/>
                      <a:pt x="0" y="29518"/>
                      <a:pt x="9" y="29520"/>
                    </a:cubicBezTo>
                    <a:cubicBezTo>
                      <a:pt x="9" y="29520"/>
                      <a:pt x="10" y="29520"/>
                      <a:pt x="10" y="29520"/>
                    </a:cubicBezTo>
                    <a:cubicBezTo>
                      <a:pt x="19" y="29520"/>
                      <a:pt x="59" y="29412"/>
                      <a:pt x="123" y="29206"/>
                    </a:cubicBezTo>
                    <a:lnTo>
                      <a:pt x="394" y="28292"/>
                    </a:lnTo>
                    <a:lnTo>
                      <a:pt x="1343" y="24919"/>
                    </a:lnTo>
                    <a:cubicBezTo>
                      <a:pt x="2129" y="22033"/>
                      <a:pt x="3197" y="18101"/>
                      <a:pt x="4381" y="13757"/>
                    </a:cubicBezTo>
                    <a:cubicBezTo>
                      <a:pt x="4966" y="11576"/>
                      <a:pt x="5502" y="9494"/>
                      <a:pt x="6200" y="7674"/>
                    </a:cubicBezTo>
                    <a:cubicBezTo>
                      <a:pt x="6883" y="5851"/>
                      <a:pt x="7740" y="4305"/>
                      <a:pt x="8639" y="3141"/>
                    </a:cubicBezTo>
                    <a:cubicBezTo>
                      <a:pt x="9534" y="1973"/>
                      <a:pt x="10443" y="1184"/>
                      <a:pt x="11112" y="708"/>
                    </a:cubicBezTo>
                    <a:cubicBezTo>
                      <a:pt x="11783" y="228"/>
                      <a:pt x="12196" y="26"/>
                      <a:pt x="12183" y="2"/>
                    </a:cubicBezTo>
                    <a:cubicBezTo>
                      <a:pt x="12183" y="1"/>
                      <a:pt x="12182" y="1"/>
                      <a:pt x="12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6"/>
              <p:cNvSpPr/>
              <p:nvPr/>
            </p:nvSpPr>
            <p:spPr>
              <a:xfrm>
                <a:off x="7968066" y="2461262"/>
                <a:ext cx="72909" cy="153177"/>
              </a:xfrm>
              <a:custGeom>
                <a:avLst/>
                <a:gdLst/>
                <a:ahLst/>
                <a:cxnLst/>
                <a:rect l="l" t="t" r="r" b="b"/>
                <a:pathLst>
                  <a:path w="3289" h="6910" extrusionOk="0">
                    <a:moveTo>
                      <a:pt x="71" y="0"/>
                    </a:moveTo>
                    <a:cubicBezTo>
                      <a:pt x="70" y="0"/>
                      <a:pt x="69" y="0"/>
                      <a:pt x="68" y="1"/>
                    </a:cubicBezTo>
                    <a:cubicBezTo>
                      <a:pt x="0" y="39"/>
                      <a:pt x="794" y="1546"/>
                      <a:pt x="1669" y="3451"/>
                    </a:cubicBezTo>
                    <a:cubicBezTo>
                      <a:pt x="2543" y="5338"/>
                      <a:pt x="3171" y="6910"/>
                      <a:pt x="3253" y="6910"/>
                    </a:cubicBezTo>
                    <a:cubicBezTo>
                      <a:pt x="3254" y="6910"/>
                      <a:pt x="3254" y="6909"/>
                      <a:pt x="3255" y="6909"/>
                    </a:cubicBezTo>
                    <a:cubicBezTo>
                      <a:pt x="3288" y="6896"/>
                      <a:pt x="3174" y="6483"/>
                      <a:pt x="2941" y="5833"/>
                    </a:cubicBezTo>
                    <a:cubicBezTo>
                      <a:pt x="2710" y="5183"/>
                      <a:pt x="2356" y="4296"/>
                      <a:pt x="1914" y="3339"/>
                    </a:cubicBezTo>
                    <a:cubicBezTo>
                      <a:pt x="1471" y="2381"/>
                      <a:pt x="1028" y="1536"/>
                      <a:pt x="683" y="938"/>
                    </a:cubicBezTo>
                    <a:cubicBezTo>
                      <a:pt x="347" y="352"/>
                      <a:pt x="111" y="0"/>
                      <a:pt x="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6"/>
              <p:cNvSpPr/>
              <p:nvPr/>
            </p:nvSpPr>
            <p:spPr>
              <a:xfrm>
                <a:off x="8199051" y="2457715"/>
                <a:ext cx="153665" cy="94810"/>
              </a:xfrm>
              <a:custGeom>
                <a:avLst/>
                <a:gdLst/>
                <a:ahLst/>
                <a:cxnLst/>
                <a:rect l="l" t="t" r="r" b="b"/>
                <a:pathLst>
                  <a:path w="6932" h="4277" extrusionOk="0">
                    <a:moveTo>
                      <a:pt x="6883" y="1"/>
                    </a:moveTo>
                    <a:cubicBezTo>
                      <a:pt x="6749" y="1"/>
                      <a:pt x="5225" y="884"/>
                      <a:pt x="3395" y="2024"/>
                    </a:cubicBezTo>
                    <a:cubicBezTo>
                      <a:pt x="1503" y="3203"/>
                      <a:pt x="1" y="4210"/>
                      <a:pt x="41" y="4273"/>
                    </a:cubicBezTo>
                    <a:cubicBezTo>
                      <a:pt x="42" y="4275"/>
                      <a:pt x="45" y="4276"/>
                      <a:pt x="49" y="4276"/>
                    </a:cubicBezTo>
                    <a:cubicBezTo>
                      <a:pt x="183" y="4276"/>
                      <a:pt x="1708" y="3392"/>
                      <a:pt x="3537" y="2253"/>
                    </a:cubicBezTo>
                    <a:cubicBezTo>
                      <a:pt x="5429" y="1074"/>
                      <a:pt x="6931" y="67"/>
                      <a:pt x="6891" y="4"/>
                    </a:cubicBezTo>
                    <a:cubicBezTo>
                      <a:pt x="6890" y="2"/>
                      <a:pt x="6887" y="1"/>
                      <a:pt x="68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6"/>
              <p:cNvSpPr/>
              <p:nvPr/>
            </p:nvSpPr>
            <p:spPr>
              <a:xfrm>
                <a:off x="8208539" y="2223028"/>
                <a:ext cx="9687" cy="122010"/>
              </a:xfrm>
              <a:custGeom>
                <a:avLst/>
                <a:gdLst/>
                <a:ahLst/>
                <a:cxnLst/>
                <a:rect l="l" t="t" r="r" b="b"/>
                <a:pathLst>
                  <a:path w="437" h="5504" extrusionOk="0">
                    <a:moveTo>
                      <a:pt x="76" y="0"/>
                    </a:moveTo>
                    <a:cubicBezTo>
                      <a:pt x="76" y="0"/>
                      <a:pt x="76" y="0"/>
                      <a:pt x="76" y="0"/>
                    </a:cubicBezTo>
                    <a:cubicBezTo>
                      <a:pt x="1" y="4"/>
                      <a:pt x="6" y="1239"/>
                      <a:pt x="86" y="2759"/>
                    </a:cubicBezTo>
                    <a:cubicBezTo>
                      <a:pt x="164" y="4275"/>
                      <a:pt x="289" y="5503"/>
                      <a:pt x="363" y="5503"/>
                    </a:cubicBezTo>
                    <a:cubicBezTo>
                      <a:pt x="363" y="5503"/>
                      <a:pt x="364" y="5503"/>
                      <a:pt x="364" y="5503"/>
                    </a:cubicBezTo>
                    <a:cubicBezTo>
                      <a:pt x="437" y="5499"/>
                      <a:pt x="433" y="4265"/>
                      <a:pt x="353" y="2745"/>
                    </a:cubicBezTo>
                    <a:cubicBezTo>
                      <a:pt x="274" y="1227"/>
                      <a:pt x="151" y="0"/>
                      <a:pt x="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6"/>
              <p:cNvSpPr/>
              <p:nvPr/>
            </p:nvSpPr>
            <p:spPr>
              <a:xfrm>
                <a:off x="8417667" y="2255703"/>
                <a:ext cx="110882" cy="67611"/>
              </a:xfrm>
              <a:custGeom>
                <a:avLst/>
                <a:gdLst/>
                <a:ahLst/>
                <a:cxnLst/>
                <a:rect l="l" t="t" r="r" b="b"/>
                <a:pathLst>
                  <a:path w="5002" h="3050" extrusionOk="0">
                    <a:moveTo>
                      <a:pt x="52" y="1"/>
                    </a:moveTo>
                    <a:cubicBezTo>
                      <a:pt x="46" y="1"/>
                      <a:pt x="42" y="2"/>
                      <a:pt x="40" y="5"/>
                    </a:cubicBezTo>
                    <a:cubicBezTo>
                      <a:pt x="0" y="69"/>
                      <a:pt x="1071" y="801"/>
                      <a:pt x="2431" y="1640"/>
                    </a:cubicBezTo>
                    <a:cubicBezTo>
                      <a:pt x="3725" y="2440"/>
                      <a:pt x="4816" y="3050"/>
                      <a:pt x="4950" y="3050"/>
                    </a:cubicBezTo>
                    <a:cubicBezTo>
                      <a:pt x="4957" y="3050"/>
                      <a:pt x="4961" y="3048"/>
                      <a:pt x="4963" y="3045"/>
                    </a:cubicBezTo>
                    <a:cubicBezTo>
                      <a:pt x="5001" y="2982"/>
                      <a:pt x="3931" y="2252"/>
                      <a:pt x="2572" y="1412"/>
                    </a:cubicBezTo>
                    <a:cubicBezTo>
                      <a:pt x="1274" y="611"/>
                      <a:pt x="184" y="1"/>
                      <a:pt x="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6"/>
              <p:cNvSpPr/>
              <p:nvPr/>
            </p:nvSpPr>
            <p:spPr>
              <a:xfrm>
                <a:off x="8050595" y="2784309"/>
                <a:ext cx="70315" cy="155926"/>
              </a:xfrm>
              <a:custGeom>
                <a:avLst/>
                <a:gdLst/>
                <a:ahLst/>
                <a:cxnLst/>
                <a:rect l="l" t="t" r="r" b="b"/>
                <a:pathLst>
                  <a:path w="3172" h="7034" extrusionOk="0">
                    <a:moveTo>
                      <a:pt x="3101" y="0"/>
                    </a:moveTo>
                    <a:cubicBezTo>
                      <a:pt x="3021" y="0"/>
                      <a:pt x="2292" y="1541"/>
                      <a:pt x="1462" y="3464"/>
                    </a:cubicBezTo>
                    <a:cubicBezTo>
                      <a:pt x="624" y="5405"/>
                      <a:pt x="0" y="7003"/>
                      <a:pt x="68" y="7033"/>
                    </a:cubicBezTo>
                    <a:cubicBezTo>
                      <a:pt x="69" y="7033"/>
                      <a:pt x="70" y="7033"/>
                      <a:pt x="70" y="7033"/>
                    </a:cubicBezTo>
                    <a:cubicBezTo>
                      <a:pt x="150" y="7033"/>
                      <a:pt x="879" y="5493"/>
                      <a:pt x="1709" y="3570"/>
                    </a:cubicBezTo>
                    <a:cubicBezTo>
                      <a:pt x="2546" y="1629"/>
                      <a:pt x="3171" y="30"/>
                      <a:pt x="3103" y="1"/>
                    </a:cubicBezTo>
                    <a:cubicBezTo>
                      <a:pt x="3103" y="1"/>
                      <a:pt x="3102" y="0"/>
                      <a:pt x="3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6"/>
              <p:cNvSpPr/>
              <p:nvPr/>
            </p:nvSpPr>
            <p:spPr>
              <a:xfrm>
                <a:off x="7861551" y="2979361"/>
                <a:ext cx="53512" cy="101172"/>
              </a:xfrm>
              <a:custGeom>
                <a:avLst/>
                <a:gdLst/>
                <a:ahLst/>
                <a:cxnLst/>
                <a:rect l="l" t="t" r="r" b="b"/>
                <a:pathLst>
                  <a:path w="2414" h="4564" extrusionOk="0">
                    <a:moveTo>
                      <a:pt x="70" y="0"/>
                    </a:moveTo>
                    <a:cubicBezTo>
                      <a:pt x="68" y="0"/>
                      <a:pt x="67" y="0"/>
                      <a:pt x="66" y="1"/>
                    </a:cubicBezTo>
                    <a:cubicBezTo>
                      <a:pt x="0" y="34"/>
                      <a:pt x="457" y="1083"/>
                      <a:pt x="1087" y="2342"/>
                    </a:cubicBezTo>
                    <a:cubicBezTo>
                      <a:pt x="1707" y="3581"/>
                      <a:pt x="2262" y="4563"/>
                      <a:pt x="2344" y="4563"/>
                    </a:cubicBezTo>
                    <a:cubicBezTo>
                      <a:pt x="2345" y="4563"/>
                      <a:pt x="2346" y="4563"/>
                      <a:pt x="2347" y="4563"/>
                    </a:cubicBezTo>
                    <a:cubicBezTo>
                      <a:pt x="2413" y="4529"/>
                      <a:pt x="1956" y="3482"/>
                      <a:pt x="1328" y="2222"/>
                    </a:cubicBezTo>
                    <a:cubicBezTo>
                      <a:pt x="708" y="982"/>
                      <a:pt x="151" y="0"/>
                      <a:pt x="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6"/>
              <p:cNvSpPr/>
              <p:nvPr/>
            </p:nvSpPr>
            <p:spPr>
              <a:xfrm>
                <a:off x="7909920" y="3268957"/>
                <a:ext cx="119971" cy="18599"/>
              </a:xfrm>
              <a:custGeom>
                <a:avLst/>
                <a:gdLst/>
                <a:ahLst/>
                <a:cxnLst/>
                <a:rect l="l" t="t" r="r" b="b"/>
                <a:pathLst>
                  <a:path w="5412" h="839" extrusionOk="0">
                    <a:moveTo>
                      <a:pt x="5339" y="1"/>
                    </a:moveTo>
                    <a:cubicBezTo>
                      <a:pt x="5094" y="1"/>
                      <a:pt x="4013" y="241"/>
                      <a:pt x="2700" y="425"/>
                    </a:cubicBezTo>
                    <a:cubicBezTo>
                      <a:pt x="1217" y="636"/>
                      <a:pt x="2" y="694"/>
                      <a:pt x="2" y="772"/>
                    </a:cubicBezTo>
                    <a:cubicBezTo>
                      <a:pt x="1" y="806"/>
                      <a:pt x="288" y="838"/>
                      <a:pt x="754" y="838"/>
                    </a:cubicBezTo>
                    <a:cubicBezTo>
                      <a:pt x="1254" y="838"/>
                      <a:pt x="1960" y="801"/>
                      <a:pt x="2738" y="691"/>
                    </a:cubicBezTo>
                    <a:cubicBezTo>
                      <a:pt x="4242" y="481"/>
                      <a:pt x="5411" y="80"/>
                      <a:pt x="5391" y="13"/>
                    </a:cubicBezTo>
                    <a:cubicBezTo>
                      <a:pt x="5388" y="5"/>
                      <a:pt x="5370" y="1"/>
                      <a:pt x="53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6"/>
              <p:cNvSpPr/>
              <p:nvPr/>
            </p:nvSpPr>
            <p:spPr>
              <a:xfrm>
                <a:off x="8176573" y="2954045"/>
                <a:ext cx="49079" cy="108798"/>
              </a:xfrm>
              <a:custGeom>
                <a:avLst/>
                <a:gdLst/>
                <a:ahLst/>
                <a:cxnLst/>
                <a:rect l="l" t="t" r="r" b="b"/>
                <a:pathLst>
                  <a:path w="2214" h="4908" extrusionOk="0">
                    <a:moveTo>
                      <a:pt x="2142" y="0"/>
                    </a:moveTo>
                    <a:cubicBezTo>
                      <a:pt x="2062" y="0"/>
                      <a:pt x="1549" y="1065"/>
                      <a:pt x="983" y="2402"/>
                    </a:cubicBezTo>
                    <a:cubicBezTo>
                      <a:pt x="409" y="3756"/>
                      <a:pt x="0" y="4878"/>
                      <a:pt x="68" y="4907"/>
                    </a:cubicBezTo>
                    <a:cubicBezTo>
                      <a:pt x="69" y="4908"/>
                      <a:pt x="70" y="4908"/>
                      <a:pt x="71" y="4908"/>
                    </a:cubicBezTo>
                    <a:cubicBezTo>
                      <a:pt x="150" y="4908"/>
                      <a:pt x="665" y="3844"/>
                      <a:pt x="1230" y="2506"/>
                    </a:cubicBezTo>
                    <a:cubicBezTo>
                      <a:pt x="1803" y="1152"/>
                      <a:pt x="2213" y="31"/>
                      <a:pt x="2145" y="1"/>
                    </a:cubicBezTo>
                    <a:cubicBezTo>
                      <a:pt x="2144" y="1"/>
                      <a:pt x="2143" y="0"/>
                      <a:pt x="21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6"/>
              <p:cNvSpPr/>
              <p:nvPr/>
            </p:nvSpPr>
            <p:spPr>
              <a:xfrm>
                <a:off x="7731605" y="3402095"/>
                <a:ext cx="86387" cy="96983"/>
              </a:xfrm>
              <a:custGeom>
                <a:avLst/>
                <a:gdLst/>
                <a:ahLst/>
                <a:cxnLst/>
                <a:rect l="l" t="t" r="r" b="b"/>
                <a:pathLst>
                  <a:path w="3897" h="4375" extrusionOk="0">
                    <a:moveTo>
                      <a:pt x="60" y="0"/>
                    </a:moveTo>
                    <a:cubicBezTo>
                      <a:pt x="57" y="0"/>
                      <a:pt x="55" y="1"/>
                      <a:pt x="53" y="3"/>
                    </a:cubicBezTo>
                    <a:cubicBezTo>
                      <a:pt x="1" y="62"/>
                      <a:pt x="931" y="962"/>
                      <a:pt x="1970" y="2167"/>
                    </a:cubicBezTo>
                    <a:cubicBezTo>
                      <a:pt x="2993" y="3344"/>
                      <a:pt x="3742" y="4374"/>
                      <a:pt x="3832" y="4374"/>
                    </a:cubicBezTo>
                    <a:cubicBezTo>
                      <a:pt x="3834" y="4374"/>
                      <a:pt x="3836" y="4374"/>
                      <a:pt x="3837" y="4373"/>
                    </a:cubicBezTo>
                    <a:cubicBezTo>
                      <a:pt x="3896" y="4337"/>
                      <a:pt x="3229" y="3208"/>
                      <a:pt x="2173" y="1991"/>
                    </a:cubicBezTo>
                    <a:cubicBezTo>
                      <a:pt x="1152" y="809"/>
                      <a:pt x="161" y="0"/>
                      <a:pt x="6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6"/>
              <p:cNvSpPr/>
              <p:nvPr/>
            </p:nvSpPr>
            <p:spPr>
              <a:xfrm>
                <a:off x="7684721" y="3029947"/>
                <a:ext cx="67855" cy="112057"/>
              </a:xfrm>
              <a:custGeom>
                <a:avLst/>
                <a:gdLst/>
                <a:ahLst/>
                <a:cxnLst/>
                <a:rect l="l" t="t" r="r" b="b"/>
                <a:pathLst>
                  <a:path w="3061" h="5055" extrusionOk="0">
                    <a:moveTo>
                      <a:pt x="2993" y="1"/>
                    </a:moveTo>
                    <a:cubicBezTo>
                      <a:pt x="2909" y="1"/>
                      <a:pt x="2212" y="1088"/>
                      <a:pt x="1415" y="2459"/>
                    </a:cubicBezTo>
                    <a:cubicBezTo>
                      <a:pt x="605" y="3855"/>
                      <a:pt x="0" y="5016"/>
                      <a:pt x="65" y="5053"/>
                    </a:cubicBezTo>
                    <a:cubicBezTo>
                      <a:pt x="66" y="5054"/>
                      <a:pt x="67" y="5054"/>
                      <a:pt x="68" y="5054"/>
                    </a:cubicBezTo>
                    <a:cubicBezTo>
                      <a:pt x="152" y="5054"/>
                      <a:pt x="851" y="3967"/>
                      <a:pt x="1646" y="2594"/>
                    </a:cubicBezTo>
                    <a:cubicBezTo>
                      <a:pt x="2457" y="1200"/>
                      <a:pt x="3061" y="39"/>
                      <a:pt x="2997" y="2"/>
                    </a:cubicBezTo>
                    <a:cubicBezTo>
                      <a:pt x="2996" y="1"/>
                      <a:pt x="2994" y="1"/>
                      <a:pt x="29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6"/>
              <p:cNvSpPr/>
              <p:nvPr/>
            </p:nvSpPr>
            <p:spPr>
              <a:xfrm>
                <a:off x="7670977" y="2835494"/>
                <a:ext cx="127219" cy="33140"/>
              </a:xfrm>
              <a:custGeom>
                <a:avLst/>
                <a:gdLst/>
                <a:ahLst/>
                <a:cxnLst/>
                <a:rect l="l" t="t" r="r" b="b"/>
                <a:pathLst>
                  <a:path w="5739" h="1495" extrusionOk="0">
                    <a:moveTo>
                      <a:pt x="69" y="0"/>
                    </a:moveTo>
                    <a:cubicBezTo>
                      <a:pt x="39" y="0"/>
                      <a:pt x="22" y="4"/>
                      <a:pt x="20" y="12"/>
                    </a:cubicBezTo>
                    <a:cubicBezTo>
                      <a:pt x="0" y="84"/>
                      <a:pt x="1262" y="471"/>
                      <a:pt x="2836" y="877"/>
                    </a:cubicBezTo>
                    <a:cubicBezTo>
                      <a:pt x="4239" y="1240"/>
                      <a:pt x="5418" y="1495"/>
                      <a:pt x="5671" y="1495"/>
                    </a:cubicBezTo>
                    <a:cubicBezTo>
                      <a:pt x="5701" y="1495"/>
                      <a:pt x="5719" y="1491"/>
                      <a:pt x="5721" y="1483"/>
                    </a:cubicBezTo>
                    <a:cubicBezTo>
                      <a:pt x="5739" y="1411"/>
                      <a:pt x="4478" y="1024"/>
                      <a:pt x="2903" y="618"/>
                    </a:cubicBezTo>
                    <a:cubicBezTo>
                      <a:pt x="1499" y="255"/>
                      <a:pt x="321" y="0"/>
                      <a:pt x="6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6"/>
              <p:cNvSpPr/>
              <p:nvPr/>
            </p:nvSpPr>
            <p:spPr>
              <a:xfrm>
                <a:off x="7793696" y="2536897"/>
                <a:ext cx="68387" cy="94766"/>
              </a:xfrm>
              <a:custGeom>
                <a:avLst/>
                <a:gdLst/>
                <a:ahLst/>
                <a:cxnLst/>
                <a:rect l="l" t="t" r="r" b="b"/>
                <a:pathLst>
                  <a:path w="3085" h="4275" extrusionOk="0">
                    <a:moveTo>
                      <a:pt x="67" y="1"/>
                    </a:moveTo>
                    <a:cubicBezTo>
                      <a:pt x="65" y="1"/>
                      <a:pt x="64" y="1"/>
                      <a:pt x="62" y="2"/>
                    </a:cubicBezTo>
                    <a:cubicBezTo>
                      <a:pt x="1" y="39"/>
                      <a:pt x="549" y="1073"/>
                      <a:pt x="1369" y="2259"/>
                    </a:cubicBezTo>
                    <a:cubicBezTo>
                      <a:pt x="2169" y="3414"/>
                      <a:pt x="2930" y="4274"/>
                      <a:pt x="3020" y="4274"/>
                    </a:cubicBezTo>
                    <a:cubicBezTo>
                      <a:pt x="3022" y="4274"/>
                      <a:pt x="3024" y="4274"/>
                      <a:pt x="3025" y="4273"/>
                    </a:cubicBezTo>
                    <a:cubicBezTo>
                      <a:pt x="3085" y="4225"/>
                      <a:pt x="2407" y="3280"/>
                      <a:pt x="1590" y="2104"/>
                    </a:cubicBezTo>
                    <a:cubicBezTo>
                      <a:pt x="789" y="953"/>
                      <a:pt x="153" y="1"/>
                      <a:pt x="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6"/>
              <p:cNvSpPr/>
              <p:nvPr/>
            </p:nvSpPr>
            <p:spPr>
              <a:xfrm>
                <a:off x="7605538" y="2520627"/>
                <a:ext cx="85212" cy="72377"/>
              </a:xfrm>
              <a:custGeom>
                <a:avLst/>
                <a:gdLst/>
                <a:ahLst/>
                <a:cxnLst/>
                <a:rect l="l" t="t" r="r" b="b"/>
                <a:pathLst>
                  <a:path w="3844" h="3265" extrusionOk="0">
                    <a:moveTo>
                      <a:pt x="3786" y="1"/>
                    </a:moveTo>
                    <a:cubicBezTo>
                      <a:pt x="3680" y="1"/>
                      <a:pt x="2829" y="666"/>
                      <a:pt x="1835" y="1532"/>
                    </a:cubicBezTo>
                    <a:cubicBezTo>
                      <a:pt x="800" y="2431"/>
                      <a:pt x="1" y="3205"/>
                      <a:pt x="48" y="3261"/>
                    </a:cubicBezTo>
                    <a:cubicBezTo>
                      <a:pt x="50" y="3264"/>
                      <a:pt x="54" y="3265"/>
                      <a:pt x="58" y="3265"/>
                    </a:cubicBezTo>
                    <a:cubicBezTo>
                      <a:pt x="166" y="3265"/>
                      <a:pt x="1016" y="2599"/>
                      <a:pt x="2010" y="1735"/>
                    </a:cubicBezTo>
                    <a:cubicBezTo>
                      <a:pt x="3045" y="835"/>
                      <a:pt x="3844" y="61"/>
                      <a:pt x="3795" y="4"/>
                    </a:cubicBezTo>
                    <a:cubicBezTo>
                      <a:pt x="3793" y="2"/>
                      <a:pt x="3790" y="1"/>
                      <a:pt x="37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6"/>
              <p:cNvSpPr/>
              <p:nvPr/>
            </p:nvSpPr>
            <p:spPr>
              <a:xfrm>
                <a:off x="7676807" y="2235818"/>
                <a:ext cx="97293" cy="111414"/>
              </a:xfrm>
              <a:custGeom>
                <a:avLst/>
                <a:gdLst/>
                <a:ahLst/>
                <a:cxnLst/>
                <a:rect l="l" t="t" r="r" b="b"/>
                <a:pathLst>
                  <a:path w="4389" h="5026" extrusionOk="0">
                    <a:moveTo>
                      <a:pt x="64" y="1"/>
                    </a:moveTo>
                    <a:cubicBezTo>
                      <a:pt x="63" y="1"/>
                      <a:pt x="61" y="1"/>
                      <a:pt x="60" y="2"/>
                    </a:cubicBezTo>
                    <a:cubicBezTo>
                      <a:pt x="1" y="39"/>
                      <a:pt x="757" y="1327"/>
                      <a:pt x="1951" y="2723"/>
                    </a:cubicBezTo>
                    <a:cubicBezTo>
                      <a:pt x="3108" y="4087"/>
                      <a:pt x="4229" y="5026"/>
                      <a:pt x="4329" y="5026"/>
                    </a:cubicBezTo>
                    <a:cubicBezTo>
                      <a:pt x="4332" y="5026"/>
                      <a:pt x="4334" y="5025"/>
                      <a:pt x="4335" y="5024"/>
                    </a:cubicBezTo>
                    <a:cubicBezTo>
                      <a:pt x="4389" y="4966"/>
                      <a:pt x="3331" y="3935"/>
                      <a:pt x="2155" y="2550"/>
                    </a:cubicBezTo>
                    <a:cubicBezTo>
                      <a:pt x="995" y="1192"/>
                      <a:pt x="155" y="1"/>
                      <a:pt x="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6"/>
              <p:cNvSpPr/>
              <p:nvPr/>
            </p:nvSpPr>
            <p:spPr>
              <a:xfrm>
                <a:off x="7934903" y="2293520"/>
                <a:ext cx="131010" cy="40145"/>
              </a:xfrm>
              <a:custGeom>
                <a:avLst/>
                <a:gdLst/>
                <a:ahLst/>
                <a:cxnLst/>
                <a:rect l="l" t="t" r="r" b="b"/>
                <a:pathLst>
                  <a:path w="5910" h="1811" extrusionOk="0">
                    <a:moveTo>
                      <a:pt x="5852" y="0"/>
                    </a:moveTo>
                    <a:cubicBezTo>
                      <a:pt x="5630" y="0"/>
                      <a:pt x="4394" y="326"/>
                      <a:pt x="2916" y="777"/>
                    </a:cubicBezTo>
                    <a:cubicBezTo>
                      <a:pt x="1297" y="1271"/>
                      <a:pt x="0" y="1730"/>
                      <a:pt x="22" y="1801"/>
                    </a:cubicBezTo>
                    <a:cubicBezTo>
                      <a:pt x="24" y="1807"/>
                      <a:pt x="36" y="1810"/>
                      <a:pt x="58" y="1810"/>
                    </a:cubicBezTo>
                    <a:cubicBezTo>
                      <a:pt x="280" y="1810"/>
                      <a:pt x="1517" y="1485"/>
                      <a:pt x="2994" y="1033"/>
                    </a:cubicBezTo>
                    <a:cubicBezTo>
                      <a:pt x="4615" y="539"/>
                      <a:pt x="5910" y="80"/>
                      <a:pt x="5888" y="10"/>
                    </a:cubicBezTo>
                    <a:cubicBezTo>
                      <a:pt x="5886" y="3"/>
                      <a:pt x="5874" y="0"/>
                      <a:pt x="585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6"/>
              <p:cNvSpPr/>
              <p:nvPr/>
            </p:nvSpPr>
            <p:spPr>
              <a:xfrm>
                <a:off x="7637393" y="1899538"/>
                <a:ext cx="21148" cy="115559"/>
              </a:xfrm>
              <a:custGeom>
                <a:avLst/>
                <a:gdLst/>
                <a:ahLst/>
                <a:cxnLst/>
                <a:rect l="l" t="t" r="r" b="b"/>
                <a:pathLst>
                  <a:path w="954" h="5213" extrusionOk="0">
                    <a:moveTo>
                      <a:pt x="80" y="0"/>
                    </a:moveTo>
                    <a:cubicBezTo>
                      <a:pt x="79" y="0"/>
                      <a:pt x="78" y="0"/>
                      <a:pt x="78" y="1"/>
                    </a:cubicBezTo>
                    <a:cubicBezTo>
                      <a:pt x="0" y="24"/>
                      <a:pt x="326" y="1158"/>
                      <a:pt x="502" y="2595"/>
                    </a:cubicBezTo>
                    <a:cubicBezTo>
                      <a:pt x="685" y="4028"/>
                      <a:pt x="649" y="5209"/>
                      <a:pt x="730" y="5213"/>
                    </a:cubicBezTo>
                    <a:cubicBezTo>
                      <a:pt x="730" y="5213"/>
                      <a:pt x="730" y="5213"/>
                      <a:pt x="730" y="5213"/>
                    </a:cubicBezTo>
                    <a:cubicBezTo>
                      <a:pt x="798" y="5213"/>
                      <a:pt x="954" y="4020"/>
                      <a:pt x="768" y="2561"/>
                    </a:cubicBezTo>
                    <a:cubicBezTo>
                      <a:pt x="590" y="1112"/>
                      <a:pt x="152" y="0"/>
                      <a:pt x="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6"/>
              <p:cNvSpPr/>
              <p:nvPr/>
            </p:nvSpPr>
            <p:spPr>
              <a:xfrm>
                <a:off x="7213285" y="2844472"/>
                <a:ext cx="180421" cy="140741"/>
              </a:xfrm>
              <a:custGeom>
                <a:avLst/>
                <a:gdLst/>
                <a:ahLst/>
                <a:cxnLst/>
                <a:rect l="l" t="t" r="r" b="b"/>
                <a:pathLst>
                  <a:path w="8139" h="6349" extrusionOk="0">
                    <a:moveTo>
                      <a:pt x="8111" y="1"/>
                    </a:moveTo>
                    <a:cubicBezTo>
                      <a:pt x="8048" y="1"/>
                      <a:pt x="7549" y="269"/>
                      <a:pt x="6797" y="741"/>
                    </a:cubicBezTo>
                    <a:cubicBezTo>
                      <a:pt x="6005" y="1238"/>
                      <a:pt x="4938" y="1967"/>
                      <a:pt x="3816" y="2849"/>
                    </a:cubicBezTo>
                    <a:cubicBezTo>
                      <a:pt x="2692" y="3730"/>
                      <a:pt x="1729" y="4590"/>
                      <a:pt x="1056" y="5241"/>
                    </a:cubicBezTo>
                    <a:cubicBezTo>
                      <a:pt x="385" y="5890"/>
                      <a:pt x="0" y="6323"/>
                      <a:pt x="25" y="6347"/>
                    </a:cubicBezTo>
                    <a:cubicBezTo>
                      <a:pt x="26" y="6348"/>
                      <a:pt x="27" y="6348"/>
                      <a:pt x="29" y="6348"/>
                    </a:cubicBezTo>
                    <a:cubicBezTo>
                      <a:pt x="82" y="6348"/>
                      <a:pt x="508" y="5971"/>
                      <a:pt x="1185" y="5381"/>
                    </a:cubicBezTo>
                    <a:cubicBezTo>
                      <a:pt x="1887" y="4769"/>
                      <a:pt x="2864" y="3934"/>
                      <a:pt x="3980" y="3060"/>
                    </a:cubicBezTo>
                    <a:cubicBezTo>
                      <a:pt x="5098" y="2185"/>
                      <a:pt x="6141" y="1434"/>
                      <a:pt x="6902" y="899"/>
                    </a:cubicBezTo>
                    <a:cubicBezTo>
                      <a:pt x="7664" y="364"/>
                      <a:pt x="8138" y="38"/>
                      <a:pt x="8118" y="3"/>
                    </a:cubicBezTo>
                    <a:cubicBezTo>
                      <a:pt x="8117" y="2"/>
                      <a:pt x="8115" y="1"/>
                      <a:pt x="81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6"/>
              <p:cNvSpPr/>
              <p:nvPr/>
            </p:nvSpPr>
            <p:spPr>
              <a:xfrm>
                <a:off x="7280652" y="2626100"/>
                <a:ext cx="98246" cy="126643"/>
              </a:xfrm>
              <a:custGeom>
                <a:avLst/>
                <a:gdLst/>
                <a:ahLst/>
                <a:cxnLst/>
                <a:rect l="l" t="t" r="r" b="b"/>
                <a:pathLst>
                  <a:path w="4432" h="5713" extrusionOk="0">
                    <a:moveTo>
                      <a:pt x="63" y="0"/>
                    </a:moveTo>
                    <a:cubicBezTo>
                      <a:pt x="61" y="0"/>
                      <a:pt x="59" y="1"/>
                      <a:pt x="58" y="2"/>
                    </a:cubicBezTo>
                    <a:cubicBezTo>
                      <a:pt x="0" y="56"/>
                      <a:pt x="1070" y="1254"/>
                      <a:pt x="2265" y="2830"/>
                    </a:cubicBezTo>
                    <a:cubicBezTo>
                      <a:pt x="3447" y="4378"/>
                      <a:pt x="4307" y="5713"/>
                      <a:pt x="4397" y="5713"/>
                    </a:cubicBezTo>
                    <a:cubicBezTo>
                      <a:pt x="4399" y="5713"/>
                      <a:pt x="4400" y="5712"/>
                      <a:pt x="4401" y="5712"/>
                    </a:cubicBezTo>
                    <a:cubicBezTo>
                      <a:pt x="4432" y="5694"/>
                      <a:pt x="4252" y="5330"/>
                      <a:pt x="3916" y="4772"/>
                    </a:cubicBezTo>
                    <a:cubicBezTo>
                      <a:pt x="3580" y="4212"/>
                      <a:pt x="3083" y="3460"/>
                      <a:pt x="2479" y="2666"/>
                    </a:cubicBezTo>
                    <a:cubicBezTo>
                      <a:pt x="1876" y="1874"/>
                      <a:pt x="1283" y="1193"/>
                      <a:pt x="835" y="719"/>
                    </a:cubicBezTo>
                    <a:cubicBezTo>
                      <a:pt x="403" y="266"/>
                      <a:pt x="109" y="0"/>
                      <a:pt x="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6"/>
              <p:cNvSpPr/>
              <p:nvPr/>
            </p:nvSpPr>
            <p:spPr>
              <a:xfrm>
                <a:off x="7334984" y="2391057"/>
                <a:ext cx="113741" cy="62158"/>
              </a:xfrm>
              <a:custGeom>
                <a:avLst/>
                <a:gdLst/>
                <a:ahLst/>
                <a:cxnLst/>
                <a:rect l="l" t="t" r="r" b="b"/>
                <a:pathLst>
                  <a:path w="5131" h="2804" extrusionOk="0">
                    <a:moveTo>
                      <a:pt x="5080" y="0"/>
                    </a:moveTo>
                    <a:cubicBezTo>
                      <a:pt x="4939" y="0"/>
                      <a:pt x="3826" y="553"/>
                      <a:pt x="2500" y="1285"/>
                    </a:cubicBezTo>
                    <a:cubicBezTo>
                      <a:pt x="1104" y="2056"/>
                      <a:pt x="0" y="2734"/>
                      <a:pt x="36" y="2798"/>
                    </a:cubicBezTo>
                    <a:cubicBezTo>
                      <a:pt x="38" y="2802"/>
                      <a:pt x="43" y="2804"/>
                      <a:pt x="51" y="2804"/>
                    </a:cubicBezTo>
                    <a:cubicBezTo>
                      <a:pt x="194" y="2804"/>
                      <a:pt x="1306" y="2250"/>
                      <a:pt x="2630" y="1520"/>
                    </a:cubicBezTo>
                    <a:cubicBezTo>
                      <a:pt x="4027" y="749"/>
                      <a:pt x="5130" y="70"/>
                      <a:pt x="5094" y="5"/>
                    </a:cubicBezTo>
                    <a:cubicBezTo>
                      <a:pt x="5092" y="2"/>
                      <a:pt x="5088" y="0"/>
                      <a:pt x="50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6"/>
              <p:cNvSpPr/>
              <p:nvPr/>
            </p:nvSpPr>
            <p:spPr>
              <a:xfrm>
                <a:off x="7271142" y="2102725"/>
                <a:ext cx="109020" cy="130655"/>
              </a:xfrm>
              <a:custGeom>
                <a:avLst/>
                <a:gdLst/>
                <a:ahLst/>
                <a:cxnLst/>
                <a:rect l="l" t="t" r="r" b="b"/>
                <a:pathLst>
                  <a:path w="4918" h="5894" extrusionOk="0">
                    <a:moveTo>
                      <a:pt x="35" y="1"/>
                    </a:moveTo>
                    <a:cubicBezTo>
                      <a:pt x="34" y="1"/>
                      <a:pt x="33" y="1"/>
                      <a:pt x="32" y="1"/>
                    </a:cubicBezTo>
                    <a:cubicBezTo>
                      <a:pt x="1" y="19"/>
                      <a:pt x="185" y="409"/>
                      <a:pt x="541" y="1006"/>
                    </a:cubicBezTo>
                    <a:cubicBezTo>
                      <a:pt x="898" y="1601"/>
                      <a:pt x="1437" y="2400"/>
                      <a:pt x="2112" y="3220"/>
                    </a:cubicBezTo>
                    <a:cubicBezTo>
                      <a:pt x="2788" y="4041"/>
                      <a:pt x="3463" y="4728"/>
                      <a:pt x="3977" y="5194"/>
                    </a:cubicBezTo>
                    <a:cubicBezTo>
                      <a:pt x="4468" y="5641"/>
                      <a:pt x="4806" y="5893"/>
                      <a:pt x="4857" y="5893"/>
                    </a:cubicBezTo>
                    <a:cubicBezTo>
                      <a:pt x="4859" y="5893"/>
                      <a:pt x="4861" y="5893"/>
                      <a:pt x="4862" y="5891"/>
                    </a:cubicBezTo>
                    <a:cubicBezTo>
                      <a:pt x="4917" y="5831"/>
                      <a:pt x="3649" y="4679"/>
                      <a:pt x="2321" y="3051"/>
                    </a:cubicBezTo>
                    <a:cubicBezTo>
                      <a:pt x="1002" y="1450"/>
                      <a:pt x="125" y="1"/>
                      <a:pt x="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6"/>
              <p:cNvSpPr/>
              <p:nvPr/>
            </p:nvSpPr>
            <p:spPr>
              <a:xfrm>
                <a:off x="7496186" y="2132496"/>
                <a:ext cx="50431" cy="97515"/>
              </a:xfrm>
              <a:custGeom>
                <a:avLst/>
                <a:gdLst/>
                <a:ahLst/>
                <a:cxnLst/>
                <a:rect l="l" t="t" r="r" b="b"/>
                <a:pathLst>
                  <a:path w="2275" h="4399" extrusionOk="0">
                    <a:moveTo>
                      <a:pt x="2204" y="0"/>
                    </a:moveTo>
                    <a:cubicBezTo>
                      <a:pt x="2124" y="0"/>
                      <a:pt x="1599" y="947"/>
                      <a:pt x="1017" y="2141"/>
                    </a:cubicBezTo>
                    <a:cubicBezTo>
                      <a:pt x="425" y="3355"/>
                      <a:pt x="1" y="4366"/>
                      <a:pt x="68" y="4398"/>
                    </a:cubicBezTo>
                    <a:cubicBezTo>
                      <a:pt x="69" y="4399"/>
                      <a:pt x="70" y="4399"/>
                      <a:pt x="71" y="4399"/>
                    </a:cubicBezTo>
                    <a:cubicBezTo>
                      <a:pt x="153" y="4399"/>
                      <a:pt x="677" y="3453"/>
                      <a:pt x="1258" y="2258"/>
                    </a:cubicBezTo>
                    <a:cubicBezTo>
                      <a:pt x="1850" y="1044"/>
                      <a:pt x="2274" y="33"/>
                      <a:pt x="2208" y="1"/>
                    </a:cubicBezTo>
                    <a:cubicBezTo>
                      <a:pt x="2206" y="1"/>
                      <a:pt x="2205" y="0"/>
                      <a:pt x="22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6"/>
              <p:cNvSpPr/>
              <p:nvPr/>
            </p:nvSpPr>
            <p:spPr>
              <a:xfrm>
                <a:off x="7439969" y="1894151"/>
                <a:ext cx="29328" cy="155195"/>
              </a:xfrm>
              <a:custGeom>
                <a:avLst/>
                <a:gdLst/>
                <a:ahLst/>
                <a:cxnLst/>
                <a:rect l="l" t="t" r="r" b="b"/>
                <a:pathLst>
                  <a:path w="1323" h="7001" extrusionOk="0">
                    <a:moveTo>
                      <a:pt x="81" y="0"/>
                    </a:moveTo>
                    <a:cubicBezTo>
                      <a:pt x="80" y="0"/>
                      <a:pt x="80" y="0"/>
                      <a:pt x="79" y="1"/>
                    </a:cubicBezTo>
                    <a:cubicBezTo>
                      <a:pt x="1" y="29"/>
                      <a:pt x="578" y="1524"/>
                      <a:pt x="874" y="3461"/>
                    </a:cubicBezTo>
                    <a:cubicBezTo>
                      <a:pt x="1183" y="5395"/>
                      <a:pt x="1090" y="6997"/>
                      <a:pt x="1174" y="7000"/>
                    </a:cubicBezTo>
                    <a:cubicBezTo>
                      <a:pt x="1174" y="7000"/>
                      <a:pt x="1174" y="7000"/>
                      <a:pt x="1174" y="7000"/>
                    </a:cubicBezTo>
                    <a:cubicBezTo>
                      <a:pt x="1207" y="7000"/>
                      <a:pt x="1273" y="6603"/>
                      <a:pt x="1298" y="5955"/>
                    </a:cubicBezTo>
                    <a:cubicBezTo>
                      <a:pt x="1323" y="5305"/>
                      <a:pt x="1293" y="4403"/>
                      <a:pt x="1139" y="3420"/>
                    </a:cubicBezTo>
                    <a:cubicBezTo>
                      <a:pt x="984" y="2438"/>
                      <a:pt x="739" y="1570"/>
                      <a:pt x="518" y="957"/>
                    </a:cubicBezTo>
                    <a:cubicBezTo>
                      <a:pt x="299" y="356"/>
                      <a:pt x="118"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6"/>
              <p:cNvSpPr/>
              <p:nvPr/>
            </p:nvSpPr>
            <p:spPr>
              <a:xfrm>
                <a:off x="7488716" y="2733080"/>
                <a:ext cx="14320" cy="227860"/>
              </a:xfrm>
              <a:custGeom>
                <a:avLst/>
                <a:gdLst/>
                <a:ahLst/>
                <a:cxnLst/>
                <a:rect l="l" t="t" r="r" b="b"/>
                <a:pathLst>
                  <a:path w="646" h="10279" extrusionOk="0">
                    <a:moveTo>
                      <a:pt x="40" y="1"/>
                    </a:moveTo>
                    <a:cubicBezTo>
                      <a:pt x="40" y="1"/>
                      <a:pt x="39" y="1"/>
                      <a:pt x="39" y="1"/>
                    </a:cubicBezTo>
                    <a:cubicBezTo>
                      <a:pt x="1" y="6"/>
                      <a:pt x="56" y="581"/>
                      <a:pt x="134" y="1508"/>
                    </a:cubicBezTo>
                    <a:cubicBezTo>
                      <a:pt x="213" y="2434"/>
                      <a:pt x="306" y="3718"/>
                      <a:pt x="340" y="5135"/>
                    </a:cubicBezTo>
                    <a:cubicBezTo>
                      <a:pt x="375" y="6553"/>
                      <a:pt x="348" y="7838"/>
                      <a:pt x="316" y="8768"/>
                    </a:cubicBezTo>
                    <a:cubicBezTo>
                      <a:pt x="284" y="9699"/>
                      <a:pt x="257" y="10275"/>
                      <a:pt x="297" y="10279"/>
                    </a:cubicBezTo>
                    <a:cubicBezTo>
                      <a:pt x="297" y="10279"/>
                      <a:pt x="297" y="10279"/>
                      <a:pt x="297" y="10279"/>
                    </a:cubicBezTo>
                    <a:cubicBezTo>
                      <a:pt x="331" y="10279"/>
                      <a:pt x="425" y="9707"/>
                      <a:pt x="506" y="8779"/>
                    </a:cubicBezTo>
                    <a:cubicBezTo>
                      <a:pt x="587" y="7848"/>
                      <a:pt x="645" y="6556"/>
                      <a:pt x="609" y="5128"/>
                    </a:cubicBezTo>
                    <a:cubicBezTo>
                      <a:pt x="572" y="3701"/>
                      <a:pt x="451" y="2414"/>
                      <a:pt x="324" y="1488"/>
                    </a:cubicBezTo>
                    <a:cubicBezTo>
                      <a:pt x="197" y="565"/>
                      <a:pt x="75" y="1"/>
                      <a:pt x="4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6"/>
              <p:cNvSpPr/>
              <p:nvPr/>
            </p:nvSpPr>
            <p:spPr>
              <a:xfrm>
                <a:off x="7368125" y="3175277"/>
                <a:ext cx="111037" cy="69938"/>
              </a:xfrm>
              <a:custGeom>
                <a:avLst/>
                <a:gdLst/>
                <a:ahLst/>
                <a:cxnLst/>
                <a:rect l="l" t="t" r="r" b="b"/>
                <a:pathLst>
                  <a:path w="5009" h="3155" extrusionOk="0">
                    <a:moveTo>
                      <a:pt x="67" y="1"/>
                    </a:moveTo>
                    <a:cubicBezTo>
                      <a:pt x="39" y="1"/>
                      <a:pt x="25" y="4"/>
                      <a:pt x="24" y="11"/>
                    </a:cubicBezTo>
                    <a:cubicBezTo>
                      <a:pt x="1" y="92"/>
                      <a:pt x="1296" y="431"/>
                      <a:pt x="2660" y="1311"/>
                    </a:cubicBezTo>
                    <a:cubicBezTo>
                      <a:pt x="3998" y="2155"/>
                      <a:pt x="4844" y="3155"/>
                      <a:pt x="4945" y="3155"/>
                    </a:cubicBezTo>
                    <a:cubicBezTo>
                      <a:pt x="4948" y="3155"/>
                      <a:pt x="4950" y="3154"/>
                      <a:pt x="4952" y="3153"/>
                    </a:cubicBezTo>
                    <a:cubicBezTo>
                      <a:pt x="5009" y="3122"/>
                      <a:pt x="4223" y="1981"/>
                      <a:pt x="2806" y="1085"/>
                    </a:cubicBezTo>
                    <a:cubicBezTo>
                      <a:pt x="1538" y="270"/>
                      <a:pt x="309" y="1"/>
                      <a:pt x="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6"/>
              <p:cNvSpPr/>
              <p:nvPr/>
            </p:nvSpPr>
            <p:spPr>
              <a:xfrm>
                <a:off x="7460408" y="3421336"/>
                <a:ext cx="161402" cy="82929"/>
              </a:xfrm>
              <a:custGeom>
                <a:avLst/>
                <a:gdLst/>
                <a:ahLst/>
                <a:cxnLst/>
                <a:rect l="l" t="t" r="r" b="b"/>
                <a:pathLst>
                  <a:path w="7281" h="3741" extrusionOk="0">
                    <a:moveTo>
                      <a:pt x="7235" y="0"/>
                    </a:moveTo>
                    <a:cubicBezTo>
                      <a:pt x="7082" y="0"/>
                      <a:pt x="5492" y="762"/>
                      <a:pt x="3580" y="1751"/>
                    </a:cubicBezTo>
                    <a:cubicBezTo>
                      <a:pt x="1588" y="2782"/>
                      <a:pt x="1" y="3671"/>
                      <a:pt x="35" y="3736"/>
                    </a:cubicBezTo>
                    <a:cubicBezTo>
                      <a:pt x="37" y="3739"/>
                      <a:pt x="41" y="3740"/>
                      <a:pt x="47" y="3740"/>
                    </a:cubicBezTo>
                    <a:cubicBezTo>
                      <a:pt x="199" y="3740"/>
                      <a:pt x="1789" y="2979"/>
                      <a:pt x="3703" y="1990"/>
                    </a:cubicBezTo>
                    <a:cubicBezTo>
                      <a:pt x="5694" y="960"/>
                      <a:pt x="7281" y="70"/>
                      <a:pt x="7246" y="4"/>
                    </a:cubicBezTo>
                    <a:cubicBezTo>
                      <a:pt x="7245" y="2"/>
                      <a:pt x="7241" y="0"/>
                      <a:pt x="72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6"/>
              <p:cNvSpPr/>
              <p:nvPr/>
            </p:nvSpPr>
            <p:spPr>
              <a:xfrm>
                <a:off x="7105905" y="3348738"/>
                <a:ext cx="113586" cy="150828"/>
              </a:xfrm>
              <a:custGeom>
                <a:avLst/>
                <a:gdLst/>
                <a:ahLst/>
                <a:cxnLst/>
                <a:rect l="l" t="t" r="r" b="b"/>
                <a:pathLst>
                  <a:path w="5124" h="6804" extrusionOk="0">
                    <a:moveTo>
                      <a:pt x="63" y="0"/>
                    </a:moveTo>
                    <a:cubicBezTo>
                      <a:pt x="62" y="0"/>
                      <a:pt x="61" y="0"/>
                      <a:pt x="60" y="1"/>
                    </a:cubicBezTo>
                    <a:cubicBezTo>
                      <a:pt x="1" y="46"/>
                      <a:pt x="1072" y="1605"/>
                      <a:pt x="2453" y="3482"/>
                    </a:cubicBezTo>
                    <a:cubicBezTo>
                      <a:pt x="3815" y="5333"/>
                      <a:pt x="4970" y="6804"/>
                      <a:pt x="5061" y="6804"/>
                    </a:cubicBezTo>
                    <a:cubicBezTo>
                      <a:pt x="5062" y="6804"/>
                      <a:pt x="5063" y="6804"/>
                      <a:pt x="5064" y="6803"/>
                    </a:cubicBezTo>
                    <a:cubicBezTo>
                      <a:pt x="5123" y="6759"/>
                      <a:pt x="4052" y="5202"/>
                      <a:pt x="2671" y="3323"/>
                    </a:cubicBezTo>
                    <a:cubicBezTo>
                      <a:pt x="1308" y="1471"/>
                      <a:pt x="154" y="0"/>
                      <a:pt x="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6"/>
              <p:cNvSpPr/>
              <p:nvPr/>
            </p:nvSpPr>
            <p:spPr>
              <a:xfrm>
                <a:off x="7090410" y="3014097"/>
                <a:ext cx="12480" cy="160138"/>
              </a:xfrm>
              <a:custGeom>
                <a:avLst/>
                <a:gdLst/>
                <a:ahLst/>
                <a:cxnLst/>
                <a:rect l="l" t="t" r="r" b="b"/>
                <a:pathLst>
                  <a:path w="563" h="7224" extrusionOk="0">
                    <a:moveTo>
                      <a:pt x="485" y="0"/>
                    </a:moveTo>
                    <a:cubicBezTo>
                      <a:pt x="450" y="0"/>
                      <a:pt x="364" y="397"/>
                      <a:pt x="274" y="1045"/>
                    </a:cubicBezTo>
                    <a:cubicBezTo>
                      <a:pt x="183" y="1695"/>
                      <a:pt x="93" y="2599"/>
                      <a:pt x="47" y="3600"/>
                    </a:cubicBezTo>
                    <a:cubicBezTo>
                      <a:pt x="0" y="4602"/>
                      <a:pt x="7" y="5510"/>
                      <a:pt x="36" y="6166"/>
                    </a:cubicBezTo>
                    <a:cubicBezTo>
                      <a:pt x="67" y="6820"/>
                      <a:pt x="116" y="7224"/>
                      <a:pt x="152" y="7224"/>
                    </a:cubicBezTo>
                    <a:cubicBezTo>
                      <a:pt x="152" y="7224"/>
                      <a:pt x="152" y="7224"/>
                      <a:pt x="152" y="7224"/>
                    </a:cubicBezTo>
                    <a:cubicBezTo>
                      <a:pt x="229" y="7221"/>
                      <a:pt x="220" y="5604"/>
                      <a:pt x="315" y="3613"/>
                    </a:cubicBezTo>
                    <a:cubicBezTo>
                      <a:pt x="405" y="1621"/>
                      <a:pt x="562" y="11"/>
                      <a:pt x="485" y="0"/>
                    </a:cubicBezTo>
                    <a:cubicBezTo>
                      <a:pt x="485" y="0"/>
                      <a:pt x="485" y="0"/>
                      <a:pt x="4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6"/>
              <p:cNvSpPr/>
              <p:nvPr/>
            </p:nvSpPr>
            <p:spPr>
              <a:xfrm>
                <a:off x="6828723" y="3621487"/>
                <a:ext cx="131963" cy="108111"/>
              </a:xfrm>
              <a:custGeom>
                <a:avLst/>
                <a:gdLst/>
                <a:ahLst/>
                <a:cxnLst/>
                <a:rect l="l" t="t" r="r" b="b"/>
                <a:pathLst>
                  <a:path w="5953" h="4877" extrusionOk="0">
                    <a:moveTo>
                      <a:pt x="55" y="1"/>
                    </a:moveTo>
                    <a:cubicBezTo>
                      <a:pt x="52" y="1"/>
                      <a:pt x="50" y="2"/>
                      <a:pt x="48" y="3"/>
                    </a:cubicBezTo>
                    <a:cubicBezTo>
                      <a:pt x="1" y="61"/>
                      <a:pt x="1274" y="1198"/>
                      <a:pt x="2891" y="2543"/>
                    </a:cubicBezTo>
                    <a:cubicBezTo>
                      <a:pt x="4466" y="3852"/>
                      <a:pt x="5787" y="4877"/>
                      <a:pt x="5900" y="4877"/>
                    </a:cubicBezTo>
                    <a:cubicBezTo>
                      <a:pt x="5903" y="4877"/>
                      <a:pt x="5905" y="4876"/>
                      <a:pt x="5906" y="4875"/>
                    </a:cubicBezTo>
                    <a:cubicBezTo>
                      <a:pt x="5953" y="4817"/>
                      <a:pt x="4681" y="3681"/>
                      <a:pt x="3063" y="2336"/>
                    </a:cubicBezTo>
                    <a:cubicBezTo>
                      <a:pt x="1487" y="1026"/>
                      <a:pt x="166" y="1"/>
                      <a:pt x="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6"/>
              <p:cNvSpPr/>
              <p:nvPr/>
            </p:nvSpPr>
            <p:spPr>
              <a:xfrm>
                <a:off x="7033905" y="3533061"/>
                <a:ext cx="8291" cy="179446"/>
              </a:xfrm>
              <a:custGeom>
                <a:avLst/>
                <a:gdLst/>
                <a:ahLst/>
                <a:cxnLst/>
                <a:rect l="l" t="t" r="r" b="b"/>
                <a:pathLst>
                  <a:path w="374" h="8095" extrusionOk="0">
                    <a:moveTo>
                      <a:pt x="93" y="0"/>
                    </a:moveTo>
                    <a:cubicBezTo>
                      <a:pt x="93" y="0"/>
                      <a:pt x="93" y="0"/>
                      <a:pt x="93" y="0"/>
                    </a:cubicBezTo>
                    <a:cubicBezTo>
                      <a:pt x="18" y="2"/>
                      <a:pt x="0" y="1816"/>
                      <a:pt x="53" y="4051"/>
                    </a:cubicBezTo>
                    <a:cubicBezTo>
                      <a:pt x="105" y="6284"/>
                      <a:pt x="207" y="8095"/>
                      <a:pt x="282" y="8095"/>
                    </a:cubicBezTo>
                    <a:cubicBezTo>
                      <a:pt x="282" y="8095"/>
                      <a:pt x="282" y="8095"/>
                      <a:pt x="282" y="8095"/>
                    </a:cubicBezTo>
                    <a:cubicBezTo>
                      <a:pt x="355" y="8093"/>
                      <a:pt x="373" y="6280"/>
                      <a:pt x="322" y="4044"/>
                    </a:cubicBezTo>
                    <a:cubicBezTo>
                      <a:pt x="269" y="1810"/>
                      <a:pt x="168" y="0"/>
                      <a:pt x="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6"/>
              <p:cNvSpPr/>
              <p:nvPr/>
            </p:nvSpPr>
            <p:spPr>
              <a:xfrm>
                <a:off x="6937122" y="4013985"/>
                <a:ext cx="262242" cy="43116"/>
              </a:xfrm>
              <a:custGeom>
                <a:avLst/>
                <a:gdLst/>
                <a:ahLst/>
                <a:cxnLst/>
                <a:rect l="l" t="t" r="r" b="b"/>
                <a:pathLst>
                  <a:path w="11830" h="1945" extrusionOk="0">
                    <a:moveTo>
                      <a:pt x="3258" y="0"/>
                    </a:moveTo>
                    <a:cubicBezTo>
                      <a:pt x="2702" y="0"/>
                      <a:pt x="2195" y="23"/>
                      <a:pt x="1758" y="60"/>
                    </a:cubicBezTo>
                    <a:cubicBezTo>
                      <a:pt x="1211" y="105"/>
                      <a:pt x="769" y="159"/>
                      <a:pt x="468" y="215"/>
                    </a:cubicBezTo>
                    <a:cubicBezTo>
                      <a:pt x="166" y="268"/>
                      <a:pt x="0" y="307"/>
                      <a:pt x="3" y="325"/>
                    </a:cubicBezTo>
                    <a:cubicBezTo>
                      <a:pt x="4" y="334"/>
                      <a:pt x="34" y="338"/>
                      <a:pt x="90" y="338"/>
                    </a:cubicBezTo>
                    <a:cubicBezTo>
                      <a:pt x="305" y="338"/>
                      <a:pt x="906" y="281"/>
                      <a:pt x="1769" y="249"/>
                    </a:cubicBezTo>
                    <a:cubicBezTo>
                      <a:pt x="2087" y="236"/>
                      <a:pt x="2406" y="230"/>
                      <a:pt x="2724" y="230"/>
                    </a:cubicBezTo>
                    <a:cubicBezTo>
                      <a:pt x="5240" y="230"/>
                      <a:pt x="7742" y="622"/>
                      <a:pt x="10142" y="1393"/>
                    </a:cubicBezTo>
                    <a:cubicBezTo>
                      <a:pt x="11108" y="1702"/>
                      <a:pt x="11716" y="1944"/>
                      <a:pt x="11810" y="1944"/>
                    </a:cubicBezTo>
                    <a:cubicBezTo>
                      <a:pt x="11817" y="1944"/>
                      <a:pt x="11822" y="1943"/>
                      <a:pt x="11823" y="1940"/>
                    </a:cubicBezTo>
                    <a:cubicBezTo>
                      <a:pt x="11829" y="1923"/>
                      <a:pt x="11680" y="1842"/>
                      <a:pt x="11404" y="1710"/>
                    </a:cubicBezTo>
                    <a:cubicBezTo>
                      <a:pt x="11128" y="1575"/>
                      <a:pt x="10717" y="1404"/>
                      <a:pt x="10202" y="1213"/>
                    </a:cubicBezTo>
                    <a:cubicBezTo>
                      <a:pt x="9175" y="833"/>
                      <a:pt x="7705" y="416"/>
                      <a:pt x="6042" y="187"/>
                    </a:cubicBezTo>
                    <a:cubicBezTo>
                      <a:pt x="5043" y="52"/>
                      <a:pt x="4094" y="0"/>
                      <a:pt x="325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6"/>
              <p:cNvSpPr/>
              <p:nvPr/>
            </p:nvSpPr>
            <p:spPr>
              <a:xfrm>
                <a:off x="7329642" y="4119768"/>
                <a:ext cx="151493" cy="150406"/>
              </a:xfrm>
              <a:custGeom>
                <a:avLst/>
                <a:gdLst/>
                <a:ahLst/>
                <a:cxnLst/>
                <a:rect l="l" t="t" r="r" b="b"/>
                <a:pathLst>
                  <a:path w="6834" h="6785" extrusionOk="0">
                    <a:moveTo>
                      <a:pt x="30" y="1"/>
                    </a:moveTo>
                    <a:cubicBezTo>
                      <a:pt x="28" y="1"/>
                      <a:pt x="26" y="1"/>
                      <a:pt x="25" y="2"/>
                    </a:cubicBezTo>
                    <a:cubicBezTo>
                      <a:pt x="1" y="35"/>
                      <a:pt x="411" y="382"/>
                      <a:pt x="1066" y="953"/>
                    </a:cubicBezTo>
                    <a:cubicBezTo>
                      <a:pt x="1720" y="1524"/>
                      <a:pt x="2610" y="2325"/>
                      <a:pt x="3545" y="3262"/>
                    </a:cubicBezTo>
                    <a:cubicBezTo>
                      <a:pt x="4481" y="4199"/>
                      <a:pt x="5284" y="5089"/>
                      <a:pt x="5855" y="5742"/>
                    </a:cubicBezTo>
                    <a:cubicBezTo>
                      <a:pt x="6410" y="6379"/>
                      <a:pt x="6754" y="6785"/>
                      <a:pt x="6802" y="6785"/>
                    </a:cubicBezTo>
                    <a:cubicBezTo>
                      <a:pt x="6803" y="6785"/>
                      <a:pt x="6804" y="6784"/>
                      <a:pt x="6805" y="6784"/>
                    </a:cubicBezTo>
                    <a:cubicBezTo>
                      <a:pt x="6833" y="6763"/>
                      <a:pt x="6538" y="6310"/>
                      <a:pt x="6001" y="5621"/>
                    </a:cubicBezTo>
                    <a:cubicBezTo>
                      <a:pt x="5465" y="4933"/>
                      <a:pt x="4679" y="4014"/>
                      <a:pt x="3737" y="3072"/>
                    </a:cubicBezTo>
                    <a:cubicBezTo>
                      <a:pt x="2793" y="2129"/>
                      <a:pt x="1876" y="1342"/>
                      <a:pt x="1188" y="806"/>
                    </a:cubicBezTo>
                    <a:cubicBezTo>
                      <a:pt x="528" y="293"/>
                      <a:pt x="84" y="1"/>
                      <a:pt x="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6"/>
              <p:cNvSpPr/>
              <p:nvPr/>
            </p:nvSpPr>
            <p:spPr>
              <a:xfrm>
                <a:off x="7331925" y="3388218"/>
                <a:ext cx="56837" cy="135665"/>
              </a:xfrm>
              <a:custGeom>
                <a:avLst/>
                <a:gdLst/>
                <a:ahLst/>
                <a:cxnLst/>
                <a:rect l="l" t="t" r="r" b="b"/>
                <a:pathLst>
                  <a:path w="2564" h="6120" extrusionOk="0">
                    <a:moveTo>
                      <a:pt x="72" y="1"/>
                    </a:moveTo>
                    <a:cubicBezTo>
                      <a:pt x="71" y="1"/>
                      <a:pt x="71" y="1"/>
                      <a:pt x="70" y="1"/>
                    </a:cubicBezTo>
                    <a:cubicBezTo>
                      <a:pt x="1" y="30"/>
                      <a:pt x="488" y="1421"/>
                      <a:pt x="1158" y="3110"/>
                    </a:cubicBezTo>
                    <a:cubicBezTo>
                      <a:pt x="1820" y="4782"/>
                      <a:pt x="2414" y="6119"/>
                      <a:pt x="2492" y="6119"/>
                    </a:cubicBezTo>
                    <a:cubicBezTo>
                      <a:pt x="2493" y="6119"/>
                      <a:pt x="2493" y="6119"/>
                      <a:pt x="2494" y="6119"/>
                    </a:cubicBezTo>
                    <a:cubicBezTo>
                      <a:pt x="2564" y="6092"/>
                      <a:pt x="2078" y="4700"/>
                      <a:pt x="1408" y="3011"/>
                    </a:cubicBezTo>
                    <a:cubicBezTo>
                      <a:pt x="744" y="1339"/>
                      <a:pt x="151" y="1"/>
                      <a:pt x="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6"/>
              <p:cNvSpPr/>
              <p:nvPr/>
            </p:nvSpPr>
            <p:spPr>
              <a:xfrm>
                <a:off x="6781528" y="2364434"/>
                <a:ext cx="146749" cy="97138"/>
              </a:xfrm>
              <a:custGeom>
                <a:avLst/>
                <a:gdLst/>
                <a:ahLst/>
                <a:cxnLst/>
                <a:rect l="l" t="t" r="r" b="b"/>
                <a:pathLst>
                  <a:path w="6620" h="4382" extrusionOk="0">
                    <a:moveTo>
                      <a:pt x="6589" y="0"/>
                    </a:moveTo>
                    <a:cubicBezTo>
                      <a:pt x="6479" y="0"/>
                      <a:pt x="5221" y="1211"/>
                      <a:pt x="3445" y="2387"/>
                    </a:cubicBezTo>
                    <a:cubicBezTo>
                      <a:pt x="1635" y="3601"/>
                      <a:pt x="0" y="4302"/>
                      <a:pt x="34" y="4378"/>
                    </a:cubicBezTo>
                    <a:cubicBezTo>
                      <a:pt x="35" y="4380"/>
                      <a:pt x="40" y="4382"/>
                      <a:pt x="48" y="4382"/>
                    </a:cubicBezTo>
                    <a:cubicBezTo>
                      <a:pt x="128" y="4382"/>
                      <a:pt x="534" y="4246"/>
                      <a:pt x="1132" y="3980"/>
                    </a:cubicBezTo>
                    <a:cubicBezTo>
                      <a:pt x="1790" y="3687"/>
                      <a:pt x="2678" y="3223"/>
                      <a:pt x="3595" y="2611"/>
                    </a:cubicBezTo>
                    <a:cubicBezTo>
                      <a:pt x="4512" y="1998"/>
                      <a:pt x="5281" y="1358"/>
                      <a:pt x="5805" y="863"/>
                    </a:cubicBezTo>
                    <a:cubicBezTo>
                      <a:pt x="6331" y="368"/>
                      <a:pt x="6619" y="27"/>
                      <a:pt x="6595" y="3"/>
                    </a:cubicBezTo>
                    <a:cubicBezTo>
                      <a:pt x="6594" y="1"/>
                      <a:pt x="6592" y="0"/>
                      <a:pt x="658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6"/>
              <p:cNvSpPr/>
              <p:nvPr/>
            </p:nvSpPr>
            <p:spPr>
              <a:xfrm>
                <a:off x="6955055" y="2141429"/>
                <a:ext cx="8623" cy="101860"/>
              </a:xfrm>
              <a:custGeom>
                <a:avLst/>
                <a:gdLst/>
                <a:ahLst/>
                <a:cxnLst/>
                <a:rect l="l" t="t" r="r" b="b"/>
                <a:pathLst>
                  <a:path w="389" h="4595" extrusionOk="0">
                    <a:moveTo>
                      <a:pt x="304" y="1"/>
                    </a:moveTo>
                    <a:cubicBezTo>
                      <a:pt x="229" y="1"/>
                      <a:pt x="121" y="1025"/>
                      <a:pt x="61" y="2292"/>
                    </a:cubicBezTo>
                    <a:cubicBezTo>
                      <a:pt x="0" y="3560"/>
                      <a:pt x="12" y="4592"/>
                      <a:pt x="86" y="4594"/>
                    </a:cubicBezTo>
                    <a:cubicBezTo>
                      <a:pt x="87" y="4594"/>
                      <a:pt x="87" y="4594"/>
                      <a:pt x="87" y="4594"/>
                    </a:cubicBezTo>
                    <a:cubicBezTo>
                      <a:pt x="160" y="4594"/>
                      <a:pt x="269" y="3571"/>
                      <a:pt x="330" y="2304"/>
                    </a:cubicBezTo>
                    <a:cubicBezTo>
                      <a:pt x="389" y="1036"/>
                      <a:pt x="377" y="4"/>
                      <a:pt x="304" y="1"/>
                    </a:cubicBezTo>
                    <a:cubicBezTo>
                      <a:pt x="304" y="1"/>
                      <a:pt x="304" y="1"/>
                      <a:pt x="3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6"/>
              <p:cNvSpPr/>
              <p:nvPr/>
            </p:nvSpPr>
            <p:spPr>
              <a:xfrm>
                <a:off x="6611880" y="2291614"/>
                <a:ext cx="117754" cy="53645"/>
              </a:xfrm>
              <a:custGeom>
                <a:avLst/>
                <a:gdLst/>
                <a:ahLst/>
                <a:cxnLst/>
                <a:rect l="l" t="t" r="r" b="b"/>
                <a:pathLst>
                  <a:path w="5312" h="2420" extrusionOk="0">
                    <a:moveTo>
                      <a:pt x="50" y="1"/>
                    </a:moveTo>
                    <a:cubicBezTo>
                      <a:pt x="39" y="1"/>
                      <a:pt x="33" y="3"/>
                      <a:pt x="31" y="7"/>
                    </a:cubicBezTo>
                    <a:cubicBezTo>
                      <a:pt x="0" y="75"/>
                      <a:pt x="1150" y="668"/>
                      <a:pt x="2599" y="1333"/>
                    </a:cubicBezTo>
                    <a:cubicBezTo>
                      <a:pt x="3957" y="1955"/>
                      <a:pt x="5097" y="2419"/>
                      <a:pt x="5261" y="2419"/>
                    </a:cubicBezTo>
                    <a:cubicBezTo>
                      <a:pt x="5272" y="2419"/>
                      <a:pt x="5279" y="2417"/>
                      <a:pt x="5280" y="2413"/>
                    </a:cubicBezTo>
                    <a:cubicBezTo>
                      <a:pt x="5311" y="2346"/>
                      <a:pt x="4162" y="1752"/>
                      <a:pt x="2711" y="1088"/>
                    </a:cubicBezTo>
                    <a:cubicBezTo>
                      <a:pt x="1352" y="465"/>
                      <a:pt x="212" y="1"/>
                      <a:pt x="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6"/>
              <p:cNvSpPr/>
              <p:nvPr/>
            </p:nvSpPr>
            <p:spPr>
              <a:xfrm>
                <a:off x="7134413" y="2063821"/>
                <a:ext cx="12968" cy="126133"/>
              </a:xfrm>
              <a:custGeom>
                <a:avLst/>
                <a:gdLst/>
                <a:ahLst/>
                <a:cxnLst/>
                <a:rect l="l" t="t" r="r" b="b"/>
                <a:pathLst>
                  <a:path w="585" h="5690" extrusionOk="0">
                    <a:moveTo>
                      <a:pt x="510" y="1"/>
                    </a:moveTo>
                    <a:cubicBezTo>
                      <a:pt x="436" y="1"/>
                      <a:pt x="279" y="1268"/>
                      <a:pt x="159" y="2835"/>
                    </a:cubicBezTo>
                    <a:cubicBezTo>
                      <a:pt x="38" y="4406"/>
                      <a:pt x="1" y="5683"/>
                      <a:pt x="76" y="5689"/>
                    </a:cubicBezTo>
                    <a:cubicBezTo>
                      <a:pt x="76" y="5689"/>
                      <a:pt x="76" y="5689"/>
                      <a:pt x="76" y="5689"/>
                    </a:cubicBezTo>
                    <a:cubicBezTo>
                      <a:pt x="150" y="5689"/>
                      <a:pt x="307" y="4423"/>
                      <a:pt x="427" y="2856"/>
                    </a:cubicBezTo>
                    <a:cubicBezTo>
                      <a:pt x="548" y="1284"/>
                      <a:pt x="585" y="7"/>
                      <a:pt x="510" y="1"/>
                    </a:cubicBezTo>
                    <a:cubicBezTo>
                      <a:pt x="510" y="1"/>
                      <a:pt x="510" y="1"/>
                      <a:pt x="51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6"/>
              <p:cNvSpPr/>
              <p:nvPr/>
            </p:nvSpPr>
            <p:spPr>
              <a:xfrm>
                <a:off x="6485415" y="2514774"/>
                <a:ext cx="122941" cy="72931"/>
              </a:xfrm>
              <a:custGeom>
                <a:avLst/>
                <a:gdLst/>
                <a:ahLst/>
                <a:cxnLst/>
                <a:rect l="l" t="t" r="r" b="b"/>
                <a:pathLst>
                  <a:path w="5546" h="3290" extrusionOk="0">
                    <a:moveTo>
                      <a:pt x="56" y="0"/>
                    </a:moveTo>
                    <a:cubicBezTo>
                      <a:pt x="52" y="0"/>
                      <a:pt x="49" y="1"/>
                      <a:pt x="48" y="3"/>
                    </a:cubicBezTo>
                    <a:cubicBezTo>
                      <a:pt x="0" y="49"/>
                      <a:pt x="1034" y="1079"/>
                      <a:pt x="2571" y="1996"/>
                    </a:cubicBezTo>
                    <a:cubicBezTo>
                      <a:pt x="4002" y="2860"/>
                      <a:pt x="5314" y="3290"/>
                      <a:pt x="5495" y="3290"/>
                    </a:cubicBezTo>
                    <a:cubicBezTo>
                      <a:pt x="5508" y="3290"/>
                      <a:pt x="5515" y="3288"/>
                      <a:pt x="5516" y="3284"/>
                    </a:cubicBezTo>
                    <a:cubicBezTo>
                      <a:pt x="5546" y="3208"/>
                      <a:pt x="4215" y="2674"/>
                      <a:pt x="2709" y="1766"/>
                    </a:cubicBezTo>
                    <a:cubicBezTo>
                      <a:pt x="1246" y="893"/>
                      <a:pt x="171" y="0"/>
                      <a:pt x="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6"/>
              <p:cNvSpPr/>
              <p:nvPr/>
            </p:nvSpPr>
            <p:spPr>
              <a:xfrm>
                <a:off x="6334942" y="2354747"/>
                <a:ext cx="104276" cy="111613"/>
              </a:xfrm>
              <a:custGeom>
                <a:avLst/>
                <a:gdLst/>
                <a:ahLst/>
                <a:cxnLst/>
                <a:rect l="l" t="t" r="r" b="b"/>
                <a:pathLst>
                  <a:path w="4704" h="5035" extrusionOk="0">
                    <a:moveTo>
                      <a:pt x="4643" y="1"/>
                    </a:moveTo>
                    <a:cubicBezTo>
                      <a:pt x="4546" y="1"/>
                      <a:pt x="3493" y="1068"/>
                      <a:pt x="2252" y="2428"/>
                    </a:cubicBezTo>
                    <a:cubicBezTo>
                      <a:pt x="984" y="3817"/>
                      <a:pt x="1" y="4983"/>
                      <a:pt x="55" y="5033"/>
                    </a:cubicBezTo>
                    <a:cubicBezTo>
                      <a:pt x="56" y="5034"/>
                      <a:pt x="58" y="5035"/>
                      <a:pt x="60" y="5035"/>
                    </a:cubicBezTo>
                    <a:cubicBezTo>
                      <a:pt x="159" y="5035"/>
                      <a:pt x="1211" y="3966"/>
                      <a:pt x="2452" y="2609"/>
                    </a:cubicBezTo>
                    <a:cubicBezTo>
                      <a:pt x="3720" y="1220"/>
                      <a:pt x="4704" y="52"/>
                      <a:pt x="4648" y="2"/>
                    </a:cubicBezTo>
                    <a:cubicBezTo>
                      <a:pt x="4647" y="1"/>
                      <a:pt x="4645" y="1"/>
                      <a:pt x="46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6"/>
              <p:cNvSpPr/>
              <p:nvPr/>
            </p:nvSpPr>
            <p:spPr>
              <a:xfrm>
                <a:off x="6325277" y="2073508"/>
                <a:ext cx="98978" cy="72909"/>
              </a:xfrm>
              <a:custGeom>
                <a:avLst/>
                <a:gdLst/>
                <a:ahLst/>
                <a:cxnLst/>
                <a:rect l="l" t="t" r="r" b="b"/>
                <a:pathLst>
                  <a:path w="4465" h="3289" extrusionOk="0">
                    <a:moveTo>
                      <a:pt x="61" y="0"/>
                    </a:moveTo>
                    <a:cubicBezTo>
                      <a:pt x="58" y="0"/>
                      <a:pt x="55" y="1"/>
                      <a:pt x="53" y="3"/>
                    </a:cubicBezTo>
                    <a:cubicBezTo>
                      <a:pt x="1" y="46"/>
                      <a:pt x="793" y="1016"/>
                      <a:pt x="2022" y="1934"/>
                    </a:cubicBezTo>
                    <a:cubicBezTo>
                      <a:pt x="3177" y="2806"/>
                      <a:pt x="4268" y="3289"/>
                      <a:pt x="4413" y="3289"/>
                    </a:cubicBezTo>
                    <a:cubicBezTo>
                      <a:pt x="4422" y="3289"/>
                      <a:pt x="4427" y="3287"/>
                      <a:pt x="4428" y="3283"/>
                    </a:cubicBezTo>
                    <a:cubicBezTo>
                      <a:pt x="4464" y="3212"/>
                      <a:pt x="3385" y="2626"/>
                      <a:pt x="2184" y="1719"/>
                    </a:cubicBezTo>
                    <a:cubicBezTo>
                      <a:pt x="1013" y="846"/>
                      <a:pt x="164" y="0"/>
                      <a:pt x="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6"/>
              <p:cNvSpPr/>
              <p:nvPr/>
            </p:nvSpPr>
            <p:spPr>
              <a:xfrm>
                <a:off x="6262166" y="2189865"/>
                <a:ext cx="55884" cy="63177"/>
              </a:xfrm>
              <a:custGeom>
                <a:avLst/>
                <a:gdLst/>
                <a:ahLst/>
                <a:cxnLst/>
                <a:rect l="l" t="t" r="r" b="b"/>
                <a:pathLst>
                  <a:path w="2521" h="2850" extrusionOk="0">
                    <a:moveTo>
                      <a:pt x="2456" y="0"/>
                    </a:moveTo>
                    <a:cubicBezTo>
                      <a:pt x="2363" y="0"/>
                      <a:pt x="1798" y="583"/>
                      <a:pt x="1158" y="1338"/>
                    </a:cubicBezTo>
                    <a:cubicBezTo>
                      <a:pt x="494" y="2124"/>
                      <a:pt x="0" y="2799"/>
                      <a:pt x="58" y="2847"/>
                    </a:cubicBezTo>
                    <a:cubicBezTo>
                      <a:pt x="60" y="2848"/>
                      <a:pt x="63" y="2849"/>
                      <a:pt x="67" y="2849"/>
                    </a:cubicBezTo>
                    <a:cubicBezTo>
                      <a:pt x="159" y="2849"/>
                      <a:pt x="724" y="2268"/>
                      <a:pt x="1364" y="1512"/>
                    </a:cubicBezTo>
                    <a:cubicBezTo>
                      <a:pt x="2027" y="727"/>
                      <a:pt x="2521" y="52"/>
                      <a:pt x="2464" y="3"/>
                    </a:cubicBezTo>
                    <a:cubicBezTo>
                      <a:pt x="2462" y="1"/>
                      <a:pt x="2459" y="0"/>
                      <a:pt x="24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6"/>
              <p:cNvSpPr/>
              <p:nvPr/>
            </p:nvSpPr>
            <p:spPr>
              <a:xfrm>
                <a:off x="6450368" y="1802799"/>
                <a:ext cx="96584" cy="114916"/>
              </a:xfrm>
              <a:custGeom>
                <a:avLst/>
                <a:gdLst/>
                <a:ahLst/>
                <a:cxnLst/>
                <a:rect l="l" t="t" r="r" b="b"/>
                <a:pathLst>
                  <a:path w="4357" h="5184" extrusionOk="0">
                    <a:moveTo>
                      <a:pt x="4294" y="1"/>
                    </a:moveTo>
                    <a:cubicBezTo>
                      <a:pt x="4202" y="1"/>
                      <a:pt x="3223" y="1105"/>
                      <a:pt x="2075" y="2508"/>
                    </a:cubicBezTo>
                    <a:cubicBezTo>
                      <a:pt x="903" y="3938"/>
                      <a:pt x="1" y="5135"/>
                      <a:pt x="59" y="5183"/>
                    </a:cubicBezTo>
                    <a:cubicBezTo>
                      <a:pt x="60" y="5183"/>
                      <a:pt x="61" y="5184"/>
                      <a:pt x="63" y="5184"/>
                    </a:cubicBezTo>
                    <a:cubicBezTo>
                      <a:pt x="156" y="5184"/>
                      <a:pt x="1136" y="4078"/>
                      <a:pt x="2282" y="2677"/>
                    </a:cubicBezTo>
                    <a:cubicBezTo>
                      <a:pt x="3454" y="1247"/>
                      <a:pt x="4356" y="49"/>
                      <a:pt x="4299" y="2"/>
                    </a:cubicBezTo>
                    <a:cubicBezTo>
                      <a:pt x="4297" y="1"/>
                      <a:pt x="4296" y="1"/>
                      <a:pt x="42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6"/>
              <p:cNvSpPr/>
              <p:nvPr/>
            </p:nvSpPr>
            <p:spPr>
              <a:xfrm>
                <a:off x="6255227" y="1740774"/>
                <a:ext cx="95342" cy="106138"/>
              </a:xfrm>
              <a:custGeom>
                <a:avLst/>
                <a:gdLst/>
                <a:ahLst/>
                <a:cxnLst/>
                <a:rect l="l" t="t" r="r" b="b"/>
                <a:pathLst>
                  <a:path w="4301" h="4788" extrusionOk="0">
                    <a:moveTo>
                      <a:pt x="61" y="0"/>
                    </a:moveTo>
                    <a:cubicBezTo>
                      <a:pt x="59" y="0"/>
                      <a:pt x="57" y="1"/>
                      <a:pt x="56" y="2"/>
                    </a:cubicBezTo>
                    <a:cubicBezTo>
                      <a:pt x="1" y="51"/>
                      <a:pt x="893" y="1162"/>
                      <a:pt x="2049" y="2483"/>
                    </a:cubicBezTo>
                    <a:cubicBezTo>
                      <a:pt x="3179" y="3773"/>
                      <a:pt x="4142" y="4788"/>
                      <a:pt x="4239" y="4788"/>
                    </a:cubicBezTo>
                    <a:cubicBezTo>
                      <a:pt x="4242" y="4788"/>
                      <a:pt x="4243" y="4787"/>
                      <a:pt x="4245" y="4786"/>
                    </a:cubicBezTo>
                    <a:cubicBezTo>
                      <a:pt x="4300" y="4738"/>
                      <a:pt x="3408" y="3627"/>
                      <a:pt x="2251" y="2305"/>
                    </a:cubicBezTo>
                    <a:cubicBezTo>
                      <a:pt x="1122" y="1015"/>
                      <a:pt x="156" y="0"/>
                      <a:pt x="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6"/>
              <p:cNvSpPr/>
              <p:nvPr/>
            </p:nvSpPr>
            <p:spPr>
              <a:xfrm>
                <a:off x="6383045" y="1486890"/>
                <a:ext cx="65860" cy="111613"/>
              </a:xfrm>
              <a:custGeom>
                <a:avLst/>
                <a:gdLst/>
                <a:ahLst/>
                <a:cxnLst/>
                <a:rect l="l" t="t" r="r" b="b"/>
                <a:pathLst>
                  <a:path w="2971" h="5035" extrusionOk="0">
                    <a:moveTo>
                      <a:pt x="68" y="1"/>
                    </a:moveTo>
                    <a:cubicBezTo>
                      <a:pt x="67" y="1"/>
                      <a:pt x="65" y="1"/>
                      <a:pt x="64" y="2"/>
                    </a:cubicBezTo>
                    <a:cubicBezTo>
                      <a:pt x="0" y="39"/>
                      <a:pt x="584" y="1195"/>
                      <a:pt x="1368" y="2584"/>
                    </a:cubicBezTo>
                    <a:cubicBezTo>
                      <a:pt x="2140" y="3950"/>
                      <a:pt x="2819" y="5035"/>
                      <a:pt x="2903" y="5035"/>
                    </a:cubicBezTo>
                    <a:cubicBezTo>
                      <a:pt x="2904" y="5035"/>
                      <a:pt x="2905" y="5034"/>
                      <a:pt x="2907" y="5034"/>
                    </a:cubicBezTo>
                    <a:cubicBezTo>
                      <a:pt x="2971" y="4998"/>
                      <a:pt x="2388" y="3842"/>
                      <a:pt x="1602" y="2451"/>
                    </a:cubicBezTo>
                    <a:cubicBezTo>
                      <a:pt x="831" y="1085"/>
                      <a:pt x="151" y="1"/>
                      <a:pt x="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6"/>
              <p:cNvSpPr/>
              <p:nvPr/>
            </p:nvSpPr>
            <p:spPr>
              <a:xfrm>
                <a:off x="6441191" y="1326973"/>
                <a:ext cx="52648" cy="111259"/>
              </a:xfrm>
              <a:custGeom>
                <a:avLst/>
                <a:gdLst/>
                <a:ahLst/>
                <a:cxnLst/>
                <a:rect l="l" t="t" r="r" b="b"/>
                <a:pathLst>
                  <a:path w="2375" h="5019" extrusionOk="0">
                    <a:moveTo>
                      <a:pt x="2306" y="1"/>
                    </a:moveTo>
                    <a:cubicBezTo>
                      <a:pt x="2224" y="1"/>
                      <a:pt x="2008" y="1222"/>
                      <a:pt x="1387" y="2599"/>
                    </a:cubicBezTo>
                    <a:cubicBezTo>
                      <a:pt x="772" y="3988"/>
                      <a:pt x="1" y="4966"/>
                      <a:pt x="65" y="5016"/>
                    </a:cubicBezTo>
                    <a:cubicBezTo>
                      <a:pt x="66" y="5018"/>
                      <a:pt x="68" y="5018"/>
                      <a:pt x="70" y="5018"/>
                    </a:cubicBezTo>
                    <a:cubicBezTo>
                      <a:pt x="155" y="5018"/>
                      <a:pt x="1014" y="4102"/>
                      <a:pt x="1633" y="2708"/>
                    </a:cubicBezTo>
                    <a:cubicBezTo>
                      <a:pt x="2276" y="1283"/>
                      <a:pt x="2375" y="3"/>
                      <a:pt x="2308" y="1"/>
                    </a:cubicBezTo>
                    <a:cubicBezTo>
                      <a:pt x="2307" y="1"/>
                      <a:pt x="2307" y="1"/>
                      <a:pt x="23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6"/>
              <p:cNvSpPr/>
              <p:nvPr/>
            </p:nvSpPr>
            <p:spPr>
              <a:xfrm>
                <a:off x="6250816" y="1302190"/>
                <a:ext cx="62246" cy="126488"/>
              </a:xfrm>
              <a:custGeom>
                <a:avLst/>
                <a:gdLst/>
                <a:ahLst/>
                <a:cxnLst/>
                <a:rect l="l" t="t" r="r" b="b"/>
                <a:pathLst>
                  <a:path w="2808" h="5706" extrusionOk="0">
                    <a:moveTo>
                      <a:pt x="2739" y="1"/>
                    </a:moveTo>
                    <a:cubicBezTo>
                      <a:pt x="2693" y="1"/>
                      <a:pt x="2407" y="217"/>
                      <a:pt x="2026" y="628"/>
                    </a:cubicBezTo>
                    <a:cubicBezTo>
                      <a:pt x="1627" y="1060"/>
                      <a:pt x="1142" y="1727"/>
                      <a:pt x="766" y="2546"/>
                    </a:cubicBezTo>
                    <a:cubicBezTo>
                      <a:pt x="0" y="4195"/>
                      <a:pt x="67" y="5705"/>
                      <a:pt x="130" y="5705"/>
                    </a:cubicBezTo>
                    <a:cubicBezTo>
                      <a:pt x="130" y="5705"/>
                      <a:pt x="130" y="5705"/>
                      <a:pt x="130" y="5705"/>
                    </a:cubicBezTo>
                    <a:cubicBezTo>
                      <a:pt x="131" y="5705"/>
                      <a:pt x="131" y="5705"/>
                      <a:pt x="131" y="5705"/>
                    </a:cubicBezTo>
                    <a:cubicBezTo>
                      <a:pt x="217" y="5705"/>
                      <a:pt x="269" y="4249"/>
                      <a:pt x="1010" y="2658"/>
                    </a:cubicBezTo>
                    <a:cubicBezTo>
                      <a:pt x="1734" y="1053"/>
                      <a:pt x="2808" y="62"/>
                      <a:pt x="2744" y="3"/>
                    </a:cubicBezTo>
                    <a:cubicBezTo>
                      <a:pt x="2743" y="2"/>
                      <a:pt x="2741" y="1"/>
                      <a:pt x="27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6"/>
              <p:cNvSpPr/>
              <p:nvPr/>
            </p:nvSpPr>
            <p:spPr>
              <a:xfrm>
                <a:off x="7895622" y="788746"/>
                <a:ext cx="876126" cy="439958"/>
              </a:xfrm>
              <a:custGeom>
                <a:avLst/>
                <a:gdLst/>
                <a:ahLst/>
                <a:cxnLst/>
                <a:rect l="l" t="t" r="r" b="b"/>
                <a:pathLst>
                  <a:path w="39523" h="19847" extrusionOk="0">
                    <a:moveTo>
                      <a:pt x="21135" y="0"/>
                    </a:moveTo>
                    <a:cubicBezTo>
                      <a:pt x="19544" y="0"/>
                      <a:pt x="17953" y="339"/>
                      <a:pt x="16506" y="1000"/>
                    </a:cubicBezTo>
                    <a:cubicBezTo>
                      <a:pt x="15109" y="1638"/>
                      <a:pt x="13771" y="2586"/>
                      <a:pt x="12236" y="2631"/>
                    </a:cubicBezTo>
                    <a:cubicBezTo>
                      <a:pt x="12196" y="2632"/>
                      <a:pt x="12157" y="2632"/>
                      <a:pt x="12118" y="2632"/>
                    </a:cubicBezTo>
                    <a:cubicBezTo>
                      <a:pt x="10833" y="2632"/>
                      <a:pt x="9619" y="2015"/>
                      <a:pt x="8340" y="1849"/>
                    </a:cubicBezTo>
                    <a:cubicBezTo>
                      <a:pt x="8111" y="1819"/>
                      <a:pt x="7882" y="1805"/>
                      <a:pt x="7653" y="1805"/>
                    </a:cubicBezTo>
                    <a:cubicBezTo>
                      <a:pt x="5750" y="1805"/>
                      <a:pt x="3886" y="2798"/>
                      <a:pt x="2633" y="4251"/>
                    </a:cubicBezTo>
                    <a:cubicBezTo>
                      <a:pt x="1227" y="5879"/>
                      <a:pt x="515" y="8013"/>
                      <a:pt x="257" y="10149"/>
                    </a:cubicBezTo>
                    <a:cubicBezTo>
                      <a:pt x="0" y="12285"/>
                      <a:pt x="167" y="14445"/>
                      <a:pt x="335" y="16590"/>
                    </a:cubicBezTo>
                    <a:lnTo>
                      <a:pt x="28564" y="18198"/>
                    </a:lnTo>
                    <a:cubicBezTo>
                      <a:pt x="29731" y="19081"/>
                      <a:pt x="31374" y="19485"/>
                      <a:pt x="32811" y="19759"/>
                    </a:cubicBezTo>
                    <a:cubicBezTo>
                      <a:pt x="33120" y="19818"/>
                      <a:pt x="33464" y="19847"/>
                      <a:pt x="33826" y="19847"/>
                    </a:cubicBezTo>
                    <a:cubicBezTo>
                      <a:pt x="35148" y="19847"/>
                      <a:pt x="36706" y="19466"/>
                      <a:pt x="37633" y="18788"/>
                    </a:cubicBezTo>
                    <a:cubicBezTo>
                      <a:pt x="38815" y="17927"/>
                      <a:pt x="39523" y="16372"/>
                      <a:pt x="39180" y="14948"/>
                    </a:cubicBezTo>
                    <a:cubicBezTo>
                      <a:pt x="38876" y="13680"/>
                      <a:pt x="37647" y="12665"/>
                      <a:pt x="36368" y="12665"/>
                    </a:cubicBezTo>
                    <a:cubicBezTo>
                      <a:pt x="36212" y="12665"/>
                      <a:pt x="36056" y="12680"/>
                      <a:pt x="35900" y="12712"/>
                    </a:cubicBezTo>
                    <a:cubicBezTo>
                      <a:pt x="37002" y="11620"/>
                      <a:pt x="37058" y="9749"/>
                      <a:pt x="36286" y="8404"/>
                    </a:cubicBezTo>
                    <a:cubicBezTo>
                      <a:pt x="35513" y="7058"/>
                      <a:pt x="34072" y="6203"/>
                      <a:pt x="32574" y="5801"/>
                    </a:cubicBezTo>
                    <a:cubicBezTo>
                      <a:pt x="31077" y="5398"/>
                      <a:pt x="29504" y="5396"/>
                      <a:pt x="27953" y="5396"/>
                    </a:cubicBezTo>
                    <a:cubicBezTo>
                      <a:pt x="28267" y="4174"/>
                      <a:pt x="27760" y="2841"/>
                      <a:pt x="26874" y="1945"/>
                    </a:cubicBezTo>
                    <a:cubicBezTo>
                      <a:pt x="25988" y="1049"/>
                      <a:pt x="24774" y="541"/>
                      <a:pt x="23545" y="266"/>
                    </a:cubicBezTo>
                    <a:cubicBezTo>
                      <a:pt x="22754" y="88"/>
                      <a:pt x="21944" y="0"/>
                      <a:pt x="21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6"/>
              <p:cNvSpPr/>
              <p:nvPr/>
            </p:nvSpPr>
            <p:spPr>
              <a:xfrm>
                <a:off x="7665014" y="996921"/>
                <a:ext cx="974550" cy="1244971"/>
              </a:xfrm>
              <a:custGeom>
                <a:avLst/>
                <a:gdLst/>
                <a:ahLst/>
                <a:cxnLst/>
                <a:rect l="l" t="t" r="r" b="b"/>
                <a:pathLst>
                  <a:path w="43963" h="56162" extrusionOk="0">
                    <a:moveTo>
                      <a:pt x="23927" y="1"/>
                    </a:moveTo>
                    <a:cubicBezTo>
                      <a:pt x="20642" y="1"/>
                      <a:pt x="17334" y="540"/>
                      <a:pt x="14133" y="1644"/>
                    </a:cubicBezTo>
                    <a:lnTo>
                      <a:pt x="12604" y="2171"/>
                    </a:lnTo>
                    <a:lnTo>
                      <a:pt x="1649" y="42074"/>
                    </a:lnTo>
                    <a:cubicBezTo>
                      <a:pt x="1" y="48075"/>
                      <a:pt x="3590" y="54261"/>
                      <a:pt x="9616" y="55809"/>
                    </a:cubicBezTo>
                    <a:cubicBezTo>
                      <a:pt x="10546" y="56048"/>
                      <a:pt x="11478" y="56162"/>
                      <a:pt x="12396" y="56162"/>
                    </a:cubicBezTo>
                    <a:cubicBezTo>
                      <a:pt x="17329" y="56162"/>
                      <a:pt x="21836" y="52861"/>
                      <a:pt x="23154" y="47872"/>
                    </a:cubicBezTo>
                    <a:cubicBezTo>
                      <a:pt x="24026" y="44568"/>
                      <a:pt x="24736" y="41798"/>
                      <a:pt x="24736" y="41798"/>
                    </a:cubicBezTo>
                    <a:cubicBezTo>
                      <a:pt x="24736" y="41798"/>
                      <a:pt x="25345" y="41902"/>
                      <a:pt x="26293" y="41902"/>
                    </a:cubicBezTo>
                    <a:cubicBezTo>
                      <a:pt x="28912" y="41902"/>
                      <a:pt x="34119" y="41106"/>
                      <a:pt x="36214" y="35113"/>
                    </a:cubicBezTo>
                    <a:cubicBezTo>
                      <a:pt x="39066" y="26950"/>
                      <a:pt x="43962" y="7653"/>
                      <a:pt x="43962" y="7653"/>
                    </a:cubicBezTo>
                    <a:cubicBezTo>
                      <a:pt x="38367" y="2649"/>
                      <a:pt x="31207" y="1"/>
                      <a:pt x="23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6"/>
              <p:cNvSpPr/>
              <p:nvPr/>
            </p:nvSpPr>
            <p:spPr>
              <a:xfrm>
                <a:off x="8000275" y="1774136"/>
                <a:ext cx="214293" cy="194054"/>
              </a:xfrm>
              <a:custGeom>
                <a:avLst/>
                <a:gdLst/>
                <a:ahLst/>
                <a:cxnLst/>
                <a:rect l="l" t="t" r="r" b="b"/>
                <a:pathLst>
                  <a:path w="9667" h="8754" extrusionOk="0">
                    <a:moveTo>
                      <a:pt x="0" y="0"/>
                    </a:moveTo>
                    <a:cubicBezTo>
                      <a:pt x="0" y="1"/>
                      <a:pt x="547" y="6747"/>
                      <a:pt x="8972" y="8753"/>
                    </a:cubicBezTo>
                    <a:lnTo>
                      <a:pt x="9666" y="6623"/>
                    </a:lnTo>
                    <a:cubicBezTo>
                      <a:pt x="9666" y="6623"/>
                      <a:pt x="4344" y="5305"/>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6"/>
              <p:cNvSpPr/>
              <p:nvPr/>
            </p:nvSpPr>
            <p:spPr>
              <a:xfrm>
                <a:off x="7719080" y="1215537"/>
                <a:ext cx="184567" cy="206446"/>
              </a:xfrm>
              <a:custGeom>
                <a:avLst/>
                <a:gdLst/>
                <a:ahLst/>
                <a:cxnLst/>
                <a:rect l="l" t="t" r="r" b="b"/>
                <a:pathLst>
                  <a:path w="8326" h="9313" extrusionOk="0">
                    <a:moveTo>
                      <a:pt x="5067" y="1"/>
                    </a:moveTo>
                    <a:cubicBezTo>
                      <a:pt x="3728" y="1"/>
                      <a:pt x="2314" y="709"/>
                      <a:pt x="1552" y="3245"/>
                    </a:cubicBezTo>
                    <a:cubicBezTo>
                      <a:pt x="1" y="8405"/>
                      <a:pt x="4873" y="9313"/>
                      <a:pt x="5797" y="9313"/>
                    </a:cubicBezTo>
                    <a:cubicBezTo>
                      <a:pt x="5887" y="9313"/>
                      <a:pt x="5940" y="9304"/>
                      <a:pt x="5945" y="9290"/>
                    </a:cubicBezTo>
                    <a:cubicBezTo>
                      <a:pt x="6004" y="9130"/>
                      <a:pt x="8326" y="1138"/>
                      <a:pt x="8326" y="1138"/>
                    </a:cubicBezTo>
                    <a:cubicBezTo>
                      <a:pt x="8260" y="1079"/>
                      <a:pt x="6720" y="1"/>
                      <a:pt x="506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6"/>
              <p:cNvSpPr/>
              <p:nvPr/>
            </p:nvSpPr>
            <p:spPr>
              <a:xfrm>
                <a:off x="7777425" y="1254995"/>
                <a:ext cx="67544" cy="113564"/>
              </a:xfrm>
              <a:custGeom>
                <a:avLst/>
                <a:gdLst/>
                <a:ahLst/>
                <a:cxnLst/>
                <a:rect l="l" t="t" r="r" b="b"/>
                <a:pathLst>
                  <a:path w="3047" h="5123" extrusionOk="0">
                    <a:moveTo>
                      <a:pt x="2231" y="1"/>
                    </a:moveTo>
                    <a:cubicBezTo>
                      <a:pt x="1835" y="1"/>
                      <a:pt x="1413" y="257"/>
                      <a:pt x="1124" y="590"/>
                    </a:cubicBezTo>
                    <a:cubicBezTo>
                      <a:pt x="764" y="970"/>
                      <a:pt x="465" y="1482"/>
                      <a:pt x="308" y="2066"/>
                    </a:cubicBezTo>
                    <a:cubicBezTo>
                      <a:pt x="0" y="3218"/>
                      <a:pt x="264" y="4461"/>
                      <a:pt x="1012" y="4944"/>
                    </a:cubicBezTo>
                    <a:cubicBezTo>
                      <a:pt x="1227" y="5075"/>
                      <a:pt x="1443" y="5123"/>
                      <a:pt x="1627" y="5123"/>
                    </a:cubicBezTo>
                    <a:cubicBezTo>
                      <a:pt x="1757" y="5123"/>
                      <a:pt x="1872" y="5099"/>
                      <a:pt x="1959" y="5065"/>
                    </a:cubicBezTo>
                    <a:cubicBezTo>
                      <a:pt x="2176" y="4978"/>
                      <a:pt x="2244" y="4861"/>
                      <a:pt x="2228" y="4844"/>
                    </a:cubicBezTo>
                    <a:cubicBezTo>
                      <a:pt x="2225" y="4840"/>
                      <a:pt x="2220" y="4838"/>
                      <a:pt x="2212" y="4838"/>
                    </a:cubicBezTo>
                    <a:cubicBezTo>
                      <a:pt x="2174" y="4838"/>
                      <a:pt x="2078" y="4888"/>
                      <a:pt x="1919" y="4909"/>
                    </a:cubicBezTo>
                    <a:cubicBezTo>
                      <a:pt x="1884" y="4914"/>
                      <a:pt x="1845" y="4917"/>
                      <a:pt x="1804" y="4917"/>
                    </a:cubicBezTo>
                    <a:cubicBezTo>
                      <a:pt x="1624" y="4917"/>
                      <a:pt x="1390" y="4865"/>
                      <a:pt x="1177" y="4704"/>
                    </a:cubicBezTo>
                    <a:cubicBezTo>
                      <a:pt x="645" y="4304"/>
                      <a:pt x="426" y="3203"/>
                      <a:pt x="705" y="2174"/>
                    </a:cubicBezTo>
                    <a:cubicBezTo>
                      <a:pt x="836" y="1684"/>
                      <a:pt x="1077" y="1230"/>
                      <a:pt x="1406" y="844"/>
                    </a:cubicBezTo>
                    <a:cubicBezTo>
                      <a:pt x="1681" y="509"/>
                      <a:pt x="2005" y="305"/>
                      <a:pt x="2304" y="305"/>
                    </a:cubicBezTo>
                    <a:cubicBezTo>
                      <a:pt x="2328" y="305"/>
                      <a:pt x="2352" y="307"/>
                      <a:pt x="2376" y="309"/>
                    </a:cubicBezTo>
                    <a:cubicBezTo>
                      <a:pt x="2696" y="330"/>
                      <a:pt x="2855" y="576"/>
                      <a:pt x="2877" y="756"/>
                    </a:cubicBezTo>
                    <a:cubicBezTo>
                      <a:pt x="2906" y="937"/>
                      <a:pt x="2835" y="1039"/>
                      <a:pt x="2862" y="1058"/>
                    </a:cubicBezTo>
                    <a:cubicBezTo>
                      <a:pt x="2863" y="1059"/>
                      <a:pt x="2865" y="1060"/>
                      <a:pt x="2868" y="1060"/>
                    </a:cubicBezTo>
                    <a:cubicBezTo>
                      <a:pt x="2898" y="1060"/>
                      <a:pt x="3014" y="976"/>
                      <a:pt x="3037" y="752"/>
                    </a:cubicBezTo>
                    <a:cubicBezTo>
                      <a:pt x="3047" y="603"/>
                      <a:pt x="3006" y="453"/>
                      <a:pt x="2921" y="330"/>
                    </a:cubicBezTo>
                    <a:cubicBezTo>
                      <a:pt x="2818" y="178"/>
                      <a:pt x="2635" y="62"/>
                      <a:pt x="2418" y="21"/>
                    </a:cubicBezTo>
                    <a:cubicBezTo>
                      <a:pt x="2357" y="7"/>
                      <a:pt x="2294" y="1"/>
                      <a:pt x="22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6"/>
              <p:cNvSpPr/>
              <p:nvPr/>
            </p:nvSpPr>
            <p:spPr>
              <a:xfrm>
                <a:off x="8428662" y="1394695"/>
                <a:ext cx="60938" cy="52293"/>
              </a:xfrm>
              <a:custGeom>
                <a:avLst/>
                <a:gdLst/>
                <a:ahLst/>
                <a:cxnLst/>
                <a:rect l="l" t="t" r="r" b="b"/>
                <a:pathLst>
                  <a:path w="2749" h="2359" extrusionOk="0">
                    <a:moveTo>
                      <a:pt x="1364" y="1"/>
                    </a:moveTo>
                    <a:cubicBezTo>
                      <a:pt x="830" y="1"/>
                      <a:pt x="339" y="335"/>
                      <a:pt x="186" y="852"/>
                    </a:cubicBezTo>
                    <a:cubicBezTo>
                      <a:pt x="0" y="1477"/>
                      <a:pt x="381" y="2130"/>
                      <a:pt x="1038" y="2311"/>
                    </a:cubicBezTo>
                    <a:cubicBezTo>
                      <a:pt x="1154" y="2344"/>
                      <a:pt x="1271" y="2359"/>
                      <a:pt x="1385" y="2359"/>
                    </a:cubicBezTo>
                    <a:cubicBezTo>
                      <a:pt x="1920" y="2359"/>
                      <a:pt x="2410" y="2025"/>
                      <a:pt x="2562" y="1510"/>
                    </a:cubicBezTo>
                    <a:cubicBezTo>
                      <a:pt x="2749" y="884"/>
                      <a:pt x="2365" y="229"/>
                      <a:pt x="1710" y="48"/>
                    </a:cubicBezTo>
                    <a:cubicBezTo>
                      <a:pt x="1594" y="16"/>
                      <a:pt x="1478" y="1"/>
                      <a:pt x="1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6"/>
              <p:cNvSpPr/>
              <p:nvPr/>
            </p:nvSpPr>
            <p:spPr>
              <a:xfrm>
                <a:off x="8416337" y="1362330"/>
                <a:ext cx="105140" cy="48502"/>
              </a:xfrm>
              <a:custGeom>
                <a:avLst/>
                <a:gdLst/>
                <a:ahLst/>
                <a:cxnLst/>
                <a:rect l="l" t="t" r="r" b="b"/>
                <a:pathLst>
                  <a:path w="4743" h="2188" extrusionOk="0">
                    <a:moveTo>
                      <a:pt x="1664" y="1"/>
                    </a:moveTo>
                    <a:cubicBezTo>
                      <a:pt x="1309" y="1"/>
                      <a:pt x="991" y="55"/>
                      <a:pt x="742" y="134"/>
                    </a:cubicBezTo>
                    <a:cubicBezTo>
                      <a:pt x="241" y="293"/>
                      <a:pt x="1" y="519"/>
                      <a:pt x="45" y="610"/>
                    </a:cubicBezTo>
                    <a:cubicBezTo>
                      <a:pt x="69" y="667"/>
                      <a:pt x="179" y="680"/>
                      <a:pt x="353" y="680"/>
                    </a:cubicBezTo>
                    <a:cubicBezTo>
                      <a:pt x="505" y="680"/>
                      <a:pt x="706" y="670"/>
                      <a:pt x="942" y="670"/>
                    </a:cubicBezTo>
                    <a:cubicBezTo>
                      <a:pt x="1382" y="670"/>
                      <a:pt x="1941" y="706"/>
                      <a:pt x="2525" y="909"/>
                    </a:cubicBezTo>
                    <a:cubicBezTo>
                      <a:pt x="3721" y="1308"/>
                      <a:pt x="4382" y="2187"/>
                      <a:pt x="4615" y="2187"/>
                    </a:cubicBezTo>
                    <a:cubicBezTo>
                      <a:pt x="4627" y="2187"/>
                      <a:pt x="4639" y="2184"/>
                      <a:pt x="4649" y="2179"/>
                    </a:cubicBezTo>
                    <a:cubicBezTo>
                      <a:pt x="4742" y="2134"/>
                      <a:pt x="4704" y="1814"/>
                      <a:pt x="4417" y="1387"/>
                    </a:cubicBezTo>
                    <a:cubicBezTo>
                      <a:pt x="4137" y="964"/>
                      <a:pt x="3573" y="452"/>
                      <a:pt x="2790" y="186"/>
                    </a:cubicBezTo>
                    <a:cubicBezTo>
                      <a:pt x="2401" y="53"/>
                      <a:pt x="2015" y="1"/>
                      <a:pt x="16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6"/>
              <p:cNvSpPr/>
              <p:nvPr/>
            </p:nvSpPr>
            <p:spPr>
              <a:xfrm>
                <a:off x="8154206" y="1302567"/>
                <a:ext cx="60961" cy="52315"/>
              </a:xfrm>
              <a:custGeom>
                <a:avLst/>
                <a:gdLst/>
                <a:ahLst/>
                <a:cxnLst/>
                <a:rect l="l" t="t" r="r" b="b"/>
                <a:pathLst>
                  <a:path w="2750" h="2360" extrusionOk="0">
                    <a:moveTo>
                      <a:pt x="1366" y="1"/>
                    </a:moveTo>
                    <a:cubicBezTo>
                      <a:pt x="831" y="1"/>
                      <a:pt x="340" y="335"/>
                      <a:pt x="186" y="851"/>
                    </a:cubicBezTo>
                    <a:cubicBezTo>
                      <a:pt x="1" y="1477"/>
                      <a:pt x="381" y="2129"/>
                      <a:pt x="1039" y="2312"/>
                    </a:cubicBezTo>
                    <a:cubicBezTo>
                      <a:pt x="1154" y="2344"/>
                      <a:pt x="1270" y="2359"/>
                      <a:pt x="1384" y="2359"/>
                    </a:cubicBezTo>
                    <a:cubicBezTo>
                      <a:pt x="1919" y="2359"/>
                      <a:pt x="2410" y="2025"/>
                      <a:pt x="2563" y="1510"/>
                    </a:cubicBezTo>
                    <a:cubicBezTo>
                      <a:pt x="2749" y="885"/>
                      <a:pt x="2367" y="229"/>
                      <a:pt x="1710" y="47"/>
                    </a:cubicBezTo>
                    <a:cubicBezTo>
                      <a:pt x="1595" y="16"/>
                      <a:pt x="1480" y="1"/>
                      <a:pt x="1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6"/>
              <p:cNvSpPr/>
              <p:nvPr/>
            </p:nvSpPr>
            <p:spPr>
              <a:xfrm>
                <a:off x="8140152" y="1275412"/>
                <a:ext cx="105140" cy="48480"/>
              </a:xfrm>
              <a:custGeom>
                <a:avLst/>
                <a:gdLst/>
                <a:ahLst/>
                <a:cxnLst/>
                <a:rect l="l" t="t" r="r" b="b"/>
                <a:pathLst>
                  <a:path w="4743" h="2187" extrusionOk="0">
                    <a:moveTo>
                      <a:pt x="1665" y="1"/>
                    </a:moveTo>
                    <a:cubicBezTo>
                      <a:pt x="1310" y="1"/>
                      <a:pt x="990" y="55"/>
                      <a:pt x="742" y="136"/>
                    </a:cubicBezTo>
                    <a:cubicBezTo>
                      <a:pt x="239" y="292"/>
                      <a:pt x="1" y="519"/>
                      <a:pt x="45" y="610"/>
                    </a:cubicBezTo>
                    <a:cubicBezTo>
                      <a:pt x="69" y="667"/>
                      <a:pt x="179" y="680"/>
                      <a:pt x="353" y="680"/>
                    </a:cubicBezTo>
                    <a:cubicBezTo>
                      <a:pt x="505" y="680"/>
                      <a:pt x="706" y="670"/>
                      <a:pt x="941" y="670"/>
                    </a:cubicBezTo>
                    <a:cubicBezTo>
                      <a:pt x="1381" y="670"/>
                      <a:pt x="1941" y="705"/>
                      <a:pt x="2524" y="908"/>
                    </a:cubicBezTo>
                    <a:cubicBezTo>
                      <a:pt x="3720" y="1307"/>
                      <a:pt x="4382" y="2187"/>
                      <a:pt x="4615" y="2187"/>
                    </a:cubicBezTo>
                    <a:cubicBezTo>
                      <a:pt x="4627" y="2187"/>
                      <a:pt x="4638" y="2184"/>
                      <a:pt x="4649" y="2179"/>
                    </a:cubicBezTo>
                    <a:cubicBezTo>
                      <a:pt x="4742" y="2134"/>
                      <a:pt x="4703" y="1814"/>
                      <a:pt x="4416" y="1387"/>
                    </a:cubicBezTo>
                    <a:cubicBezTo>
                      <a:pt x="4135" y="964"/>
                      <a:pt x="3573" y="452"/>
                      <a:pt x="2790" y="186"/>
                    </a:cubicBezTo>
                    <a:cubicBezTo>
                      <a:pt x="2402" y="54"/>
                      <a:pt x="2016" y="1"/>
                      <a:pt x="1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6"/>
              <p:cNvSpPr/>
              <p:nvPr/>
            </p:nvSpPr>
            <p:spPr>
              <a:xfrm>
                <a:off x="8274576" y="1327860"/>
                <a:ext cx="81576" cy="254727"/>
              </a:xfrm>
              <a:custGeom>
                <a:avLst/>
                <a:gdLst/>
                <a:ahLst/>
                <a:cxnLst/>
                <a:rect l="l" t="t" r="r" b="b"/>
                <a:pathLst>
                  <a:path w="3680" h="11491" extrusionOk="0">
                    <a:moveTo>
                      <a:pt x="2968" y="1"/>
                    </a:moveTo>
                    <a:cubicBezTo>
                      <a:pt x="2968" y="1"/>
                      <a:pt x="2967" y="1"/>
                      <a:pt x="2967" y="1"/>
                    </a:cubicBezTo>
                    <a:cubicBezTo>
                      <a:pt x="2808" y="6"/>
                      <a:pt x="2803" y="3194"/>
                      <a:pt x="2953" y="7124"/>
                    </a:cubicBezTo>
                    <a:cubicBezTo>
                      <a:pt x="2998" y="8090"/>
                      <a:pt x="3041" y="9012"/>
                      <a:pt x="3082" y="9892"/>
                    </a:cubicBezTo>
                    <a:cubicBezTo>
                      <a:pt x="3113" y="10319"/>
                      <a:pt x="3131" y="10711"/>
                      <a:pt x="2976" y="10918"/>
                    </a:cubicBezTo>
                    <a:cubicBezTo>
                      <a:pt x="2907" y="11027"/>
                      <a:pt x="2778" y="11066"/>
                      <a:pt x="2621" y="11066"/>
                    </a:cubicBezTo>
                    <a:cubicBezTo>
                      <a:pt x="2491" y="11066"/>
                      <a:pt x="2341" y="11039"/>
                      <a:pt x="2191" y="11005"/>
                    </a:cubicBezTo>
                    <a:cubicBezTo>
                      <a:pt x="1115" y="10791"/>
                      <a:pt x="367" y="10667"/>
                      <a:pt x="114" y="10667"/>
                    </a:cubicBezTo>
                    <a:cubicBezTo>
                      <a:pt x="55" y="10667"/>
                      <a:pt x="23" y="10674"/>
                      <a:pt x="20" y="10688"/>
                    </a:cubicBezTo>
                    <a:cubicBezTo>
                      <a:pt x="0" y="10761"/>
                      <a:pt x="794" y="11021"/>
                      <a:pt x="2095" y="11381"/>
                    </a:cubicBezTo>
                    <a:cubicBezTo>
                      <a:pt x="2257" y="11425"/>
                      <a:pt x="2439" y="11482"/>
                      <a:pt x="2666" y="11489"/>
                    </a:cubicBezTo>
                    <a:cubicBezTo>
                      <a:pt x="2680" y="11490"/>
                      <a:pt x="2693" y="11490"/>
                      <a:pt x="2707" y="11490"/>
                    </a:cubicBezTo>
                    <a:cubicBezTo>
                      <a:pt x="2926" y="11490"/>
                      <a:pt x="3196" y="11394"/>
                      <a:pt x="3353" y="11196"/>
                    </a:cubicBezTo>
                    <a:cubicBezTo>
                      <a:pt x="3680" y="10769"/>
                      <a:pt x="3609" y="10284"/>
                      <a:pt x="3610" y="9878"/>
                    </a:cubicBezTo>
                    <a:cubicBezTo>
                      <a:pt x="3585" y="8997"/>
                      <a:pt x="3555" y="8075"/>
                      <a:pt x="3527" y="7109"/>
                    </a:cubicBezTo>
                    <a:cubicBezTo>
                      <a:pt x="3376" y="3180"/>
                      <a:pt x="3126" y="1"/>
                      <a:pt x="2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6"/>
              <p:cNvSpPr/>
              <p:nvPr/>
            </p:nvSpPr>
            <p:spPr>
              <a:xfrm>
                <a:off x="8172206" y="1556429"/>
                <a:ext cx="79493" cy="105916"/>
              </a:xfrm>
              <a:custGeom>
                <a:avLst/>
                <a:gdLst/>
                <a:ahLst/>
                <a:cxnLst/>
                <a:rect l="l" t="t" r="r" b="b"/>
                <a:pathLst>
                  <a:path w="3586" h="4778" extrusionOk="0">
                    <a:moveTo>
                      <a:pt x="620" y="0"/>
                    </a:moveTo>
                    <a:cubicBezTo>
                      <a:pt x="517" y="0"/>
                      <a:pt x="274" y="287"/>
                      <a:pt x="142" y="841"/>
                    </a:cubicBezTo>
                    <a:cubicBezTo>
                      <a:pt x="0" y="1417"/>
                      <a:pt x="40" y="2315"/>
                      <a:pt x="555" y="3149"/>
                    </a:cubicBezTo>
                    <a:cubicBezTo>
                      <a:pt x="1072" y="3983"/>
                      <a:pt x="1887" y="4473"/>
                      <a:pt x="2498" y="4655"/>
                    </a:cubicBezTo>
                    <a:cubicBezTo>
                      <a:pt x="2791" y="4745"/>
                      <a:pt x="3036" y="4777"/>
                      <a:pt x="3214" y="4777"/>
                    </a:cubicBezTo>
                    <a:cubicBezTo>
                      <a:pt x="3412" y="4777"/>
                      <a:pt x="3527" y="4736"/>
                      <a:pt x="3532" y="4688"/>
                    </a:cubicBezTo>
                    <a:cubicBezTo>
                      <a:pt x="3586" y="4493"/>
                      <a:pt x="2077" y="4158"/>
                      <a:pt x="1235" y="2792"/>
                    </a:cubicBezTo>
                    <a:cubicBezTo>
                      <a:pt x="391" y="1429"/>
                      <a:pt x="848" y="60"/>
                      <a:pt x="638" y="4"/>
                    </a:cubicBezTo>
                    <a:cubicBezTo>
                      <a:pt x="633" y="1"/>
                      <a:pt x="627" y="0"/>
                      <a:pt x="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6"/>
              <p:cNvSpPr/>
              <p:nvPr/>
            </p:nvSpPr>
            <p:spPr>
              <a:xfrm>
                <a:off x="8431189" y="1308907"/>
                <a:ext cx="97648" cy="50143"/>
              </a:xfrm>
              <a:custGeom>
                <a:avLst/>
                <a:gdLst/>
                <a:ahLst/>
                <a:cxnLst/>
                <a:rect l="l" t="t" r="r" b="b"/>
                <a:pathLst>
                  <a:path w="4405" h="2262" extrusionOk="0">
                    <a:moveTo>
                      <a:pt x="1440" y="0"/>
                    </a:moveTo>
                    <a:cubicBezTo>
                      <a:pt x="1166" y="0"/>
                      <a:pt x="917" y="36"/>
                      <a:pt x="713" y="98"/>
                    </a:cubicBezTo>
                    <a:cubicBezTo>
                      <a:pt x="236" y="238"/>
                      <a:pt x="1" y="479"/>
                      <a:pt x="41" y="654"/>
                    </a:cubicBezTo>
                    <a:cubicBezTo>
                      <a:pt x="144" y="1022"/>
                      <a:pt x="1109" y="1076"/>
                      <a:pt x="2136" y="1476"/>
                    </a:cubicBezTo>
                    <a:cubicBezTo>
                      <a:pt x="3022" y="1787"/>
                      <a:pt x="3711" y="2261"/>
                      <a:pt x="4091" y="2261"/>
                    </a:cubicBezTo>
                    <a:cubicBezTo>
                      <a:pt x="4156" y="2261"/>
                      <a:pt x="4212" y="2247"/>
                      <a:pt x="4259" y="2216"/>
                    </a:cubicBezTo>
                    <a:cubicBezTo>
                      <a:pt x="4404" y="2110"/>
                      <a:pt x="4382" y="1775"/>
                      <a:pt x="4112" y="1356"/>
                    </a:cubicBezTo>
                    <a:cubicBezTo>
                      <a:pt x="3847" y="942"/>
                      <a:pt x="3314" y="473"/>
                      <a:pt x="2604" y="210"/>
                    </a:cubicBezTo>
                    <a:cubicBezTo>
                      <a:pt x="2201" y="62"/>
                      <a:pt x="1799" y="0"/>
                      <a:pt x="14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6"/>
              <p:cNvSpPr/>
              <p:nvPr/>
            </p:nvSpPr>
            <p:spPr>
              <a:xfrm>
                <a:off x="8132039" y="1150875"/>
                <a:ext cx="113276" cy="60451"/>
              </a:xfrm>
              <a:custGeom>
                <a:avLst/>
                <a:gdLst/>
                <a:ahLst/>
                <a:cxnLst/>
                <a:rect l="l" t="t" r="r" b="b"/>
                <a:pathLst>
                  <a:path w="5110" h="2727" extrusionOk="0">
                    <a:moveTo>
                      <a:pt x="1812" y="1"/>
                    </a:moveTo>
                    <a:cubicBezTo>
                      <a:pt x="1425" y="1"/>
                      <a:pt x="1075" y="66"/>
                      <a:pt x="803" y="172"/>
                    </a:cubicBezTo>
                    <a:cubicBezTo>
                      <a:pt x="242" y="384"/>
                      <a:pt x="0" y="705"/>
                      <a:pt x="74" y="895"/>
                    </a:cubicBezTo>
                    <a:cubicBezTo>
                      <a:pt x="149" y="1102"/>
                      <a:pt x="490" y="1170"/>
                      <a:pt x="931" y="1258"/>
                    </a:cubicBezTo>
                    <a:cubicBezTo>
                      <a:pt x="1378" y="1341"/>
                      <a:pt x="1937" y="1459"/>
                      <a:pt x="2532" y="1678"/>
                    </a:cubicBezTo>
                    <a:cubicBezTo>
                      <a:pt x="3124" y="1902"/>
                      <a:pt x="3626" y="2178"/>
                      <a:pt x="4018" y="2407"/>
                    </a:cubicBezTo>
                    <a:cubicBezTo>
                      <a:pt x="4327" y="2583"/>
                      <a:pt x="4580" y="2727"/>
                      <a:pt x="4768" y="2727"/>
                    </a:cubicBezTo>
                    <a:cubicBezTo>
                      <a:pt x="4818" y="2727"/>
                      <a:pt x="4863" y="2716"/>
                      <a:pt x="4904" y="2694"/>
                    </a:cubicBezTo>
                    <a:cubicBezTo>
                      <a:pt x="5084" y="2599"/>
                      <a:pt x="5110" y="2198"/>
                      <a:pt x="4825" y="1670"/>
                    </a:cubicBezTo>
                    <a:cubicBezTo>
                      <a:pt x="4549" y="1148"/>
                      <a:pt x="3928" y="546"/>
                      <a:pt x="3073" y="229"/>
                    </a:cubicBezTo>
                    <a:cubicBezTo>
                      <a:pt x="2641" y="68"/>
                      <a:pt x="2207" y="1"/>
                      <a:pt x="1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6"/>
              <p:cNvSpPr/>
              <p:nvPr/>
            </p:nvSpPr>
            <p:spPr>
              <a:xfrm>
                <a:off x="7826172" y="955801"/>
                <a:ext cx="847597" cy="343197"/>
              </a:xfrm>
              <a:custGeom>
                <a:avLst/>
                <a:gdLst/>
                <a:ahLst/>
                <a:cxnLst/>
                <a:rect l="l" t="t" r="r" b="b"/>
                <a:pathLst>
                  <a:path w="38236" h="15482" extrusionOk="0">
                    <a:moveTo>
                      <a:pt x="13837" y="1"/>
                    </a:moveTo>
                    <a:lnTo>
                      <a:pt x="4936" y="2096"/>
                    </a:lnTo>
                    <a:cubicBezTo>
                      <a:pt x="4936" y="2096"/>
                      <a:pt x="0" y="14355"/>
                      <a:pt x="3209" y="15392"/>
                    </a:cubicBezTo>
                    <a:cubicBezTo>
                      <a:pt x="3398" y="15453"/>
                      <a:pt x="3582" y="15482"/>
                      <a:pt x="3759" y="15482"/>
                    </a:cubicBezTo>
                    <a:cubicBezTo>
                      <a:pt x="6600" y="15482"/>
                      <a:pt x="8000" y="8148"/>
                      <a:pt x="8000" y="8148"/>
                    </a:cubicBezTo>
                    <a:cubicBezTo>
                      <a:pt x="12425" y="7830"/>
                      <a:pt x="13629" y="3576"/>
                      <a:pt x="14893" y="2979"/>
                    </a:cubicBezTo>
                    <a:cubicBezTo>
                      <a:pt x="15037" y="2911"/>
                      <a:pt x="15225" y="2879"/>
                      <a:pt x="15450" y="2879"/>
                    </a:cubicBezTo>
                    <a:cubicBezTo>
                      <a:pt x="17202" y="2879"/>
                      <a:pt x="21219" y="4853"/>
                      <a:pt x="24503" y="7542"/>
                    </a:cubicBezTo>
                    <a:cubicBezTo>
                      <a:pt x="30144" y="12160"/>
                      <a:pt x="36241" y="12163"/>
                      <a:pt x="36255" y="12163"/>
                    </a:cubicBezTo>
                    <a:cubicBezTo>
                      <a:pt x="36255" y="12163"/>
                      <a:pt x="36255" y="12163"/>
                      <a:pt x="36255" y="12163"/>
                    </a:cubicBezTo>
                    <a:lnTo>
                      <a:pt x="38235" y="6262"/>
                    </a:lnTo>
                    <a:lnTo>
                      <a:pt x="31149" y="2192"/>
                    </a:lnTo>
                    <a:lnTo>
                      <a:pt x="22957" y="333"/>
                    </a:lnTo>
                    <a:lnTo>
                      <a:pt x="13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6"/>
              <p:cNvSpPr/>
              <p:nvPr/>
            </p:nvSpPr>
            <p:spPr>
              <a:xfrm>
                <a:off x="7116302" y="3597679"/>
                <a:ext cx="652323" cy="483917"/>
              </a:xfrm>
              <a:custGeom>
                <a:avLst/>
                <a:gdLst/>
                <a:ahLst/>
                <a:cxnLst/>
                <a:rect l="l" t="t" r="r" b="b"/>
                <a:pathLst>
                  <a:path w="29427" h="21830" extrusionOk="0">
                    <a:moveTo>
                      <a:pt x="9919" y="0"/>
                    </a:moveTo>
                    <a:cubicBezTo>
                      <a:pt x="9354" y="0"/>
                      <a:pt x="8833" y="374"/>
                      <a:pt x="8835" y="995"/>
                    </a:cubicBezTo>
                    <a:cubicBezTo>
                      <a:pt x="8839" y="2031"/>
                      <a:pt x="10664" y="4651"/>
                      <a:pt x="13919" y="6502"/>
                    </a:cubicBezTo>
                    <a:cubicBezTo>
                      <a:pt x="17172" y="8352"/>
                      <a:pt x="11420" y="9249"/>
                      <a:pt x="9331" y="9613"/>
                    </a:cubicBezTo>
                    <a:cubicBezTo>
                      <a:pt x="7242" y="9976"/>
                      <a:pt x="837" y="11404"/>
                      <a:pt x="458" y="12131"/>
                    </a:cubicBezTo>
                    <a:cubicBezTo>
                      <a:pt x="1" y="13004"/>
                      <a:pt x="634" y="13709"/>
                      <a:pt x="2020" y="13709"/>
                    </a:cubicBezTo>
                    <a:cubicBezTo>
                      <a:pt x="2325" y="13709"/>
                      <a:pt x="2667" y="13675"/>
                      <a:pt x="3043" y="13601"/>
                    </a:cubicBezTo>
                    <a:cubicBezTo>
                      <a:pt x="4355" y="13340"/>
                      <a:pt x="7304" y="12933"/>
                      <a:pt x="9375" y="12933"/>
                    </a:cubicBezTo>
                    <a:cubicBezTo>
                      <a:pt x="10622" y="12933"/>
                      <a:pt x="11550" y="13081"/>
                      <a:pt x="11613" y="13496"/>
                    </a:cubicBezTo>
                    <a:cubicBezTo>
                      <a:pt x="11613" y="13496"/>
                      <a:pt x="11606" y="13507"/>
                      <a:pt x="11594" y="13527"/>
                    </a:cubicBezTo>
                    <a:cubicBezTo>
                      <a:pt x="10546" y="15150"/>
                      <a:pt x="10665" y="17273"/>
                      <a:pt x="11869" y="18787"/>
                    </a:cubicBezTo>
                    <a:cubicBezTo>
                      <a:pt x="12952" y="20148"/>
                      <a:pt x="14544" y="21830"/>
                      <a:pt x="15798" y="21830"/>
                    </a:cubicBezTo>
                    <a:cubicBezTo>
                      <a:pt x="15890" y="21830"/>
                      <a:pt x="15981" y="21821"/>
                      <a:pt x="16069" y="21802"/>
                    </a:cubicBezTo>
                    <a:cubicBezTo>
                      <a:pt x="18496" y="21278"/>
                      <a:pt x="23419" y="19177"/>
                      <a:pt x="23419" y="19177"/>
                    </a:cubicBezTo>
                    <a:lnTo>
                      <a:pt x="29427" y="16284"/>
                    </a:lnTo>
                    <a:lnTo>
                      <a:pt x="26126" y="6525"/>
                    </a:lnTo>
                    <a:lnTo>
                      <a:pt x="18870" y="4844"/>
                    </a:lnTo>
                    <a:cubicBezTo>
                      <a:pt x="18192" y="4693"/>
                      <a:pt x="17441" y="4512"/>
                      <a:pt x="16601" y="4278"/>
                    </a:cubicBezTo>
                    <a:cubicBezTo>
                      <a:pt x="15620" y="4003"/>
                      <a:pt x="14692" y="3566"/>
                      <a:pt x="13854" y="2986"/>
                    </a:cubicBezTo>
                    <a:cubicBezTo>
                      <a:pt x="12838" y="2285"/>
                      <a:pt x="11527" y="1300"/>
                      <a:pt x="10972" y="543"/>
                    </a:cubicBezTo>
                    <a:cubicBezTo>
                      <a:pt x="10698" y="168"/>
                      <a:pt x="10298" y="0"/>
                      <a:pt x="9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6"/>
              <p:cNvSpPr/>
              <p:nvPr/>
            </p:nvSpPr>
            <p:spPr>
              <a:xfrm>
                <a:off x="7627307" y="2537296"/>
                <a:ext cx="1417944" cy="1526631"/>
              </a:xfrm>
              <a:custGeom>
                <a:avLst/>
                <a:gdLst/>
                <a:ahLst/>
                <a:cxnLst/>
                <a:rect l="l" t="t" r="r" b="b"/>
                <a:pathLst>
                  <a:path w="63965" h="68868" extrusionOk="0">
                    <a:moveTo>
                      <a:pt x="50176" y="0"/>
                    </a:moveTo>
                    <a:lnTo>
                      <a:pt x="26899" y="5779"/>
                    </a:lnTo>
                    <a:lnTo>
                      <a:pt x="39673" y="36629"/>
                    </a:lnTo>
                    <a:lnTo>
                      <a:pt x="0" y="49833"/>
                    </a:lnTo>
                    <a:lnTo>
                      <a:pt x="5630" y="68867"/>
                    </a:lnTo>
                    <a:lnTo>
                      <a:pt x="49344" y="55584"/>
                    </a:lnTo>
                    <a:cubicBezTo>
                      <a:pt x="58750" y="52725"/>
                      <a:pt x="63965" y="42688"/>
                      <a:pt x="60894" y="33349"/>
                    </a:cubicBezTo>
                    <a:lnTo>
                      <a:pt x="50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6"/>
              <p:cNvSpPr/>
              <p:nvPr/>
            </p:nvSpPr>
            <p:spPr>
              <a:xfrm>
                <a:off x="7623538" y="2805811"/>
                <a:ext cx="1119437" cy="1256254"/>
              </a:xfrm>
              <a:custGeom>
                <a:avLst/>
                <a:gdLst/>
                <a:ahLst/>
                <a:cxnLst/>
                <a:rect l="l" t="t" r="r" b="b"/>
                <a:pathLst>
                  <a:path w="50499" h="56671" extrusionOk="0">
                    <a:moveTo>
                      <a:pt x="29694" y="1"/>
                    </a:moveTo>
                    <a:cubicBezTo>
                      <a:pt x="29694" y="1"/>
                      <a:pt x="29745" y="154"/>
                      <a:pt x="29861" y="447"/>
                    </a:cubicBezTo>
                    <a:cubicBezTo>
                      <a:pt x="29982" y="746"/>
                      <a:pt x="30154" y="1177"/>
                      <a:pt x="30379" y="1738"/>
                    </a:cubicBezTo>
                    <a:lnTo>
                      <a:pt x="32389" y="6669"/>
                    </a:lnTo>
                    <a:lnTo>
                      <a:pt x="39702" y="24450"/>
                    </a:lnTo>
                    <a:lnTo>
                      <a:pt x="1227" y="37226"/>
                    </a:lnTo>
                    <a:lnTo>
                      <a:pt x="128" y="37593"/>
                    </a:lnTo>
                    <a:lnTo>
                      <a:pt x="0" y="37635"/>
                    </a:lnTo>
                    <a:lnTo>
                      <a:pt x="43" y="37762"/>
                    </a:lnTo>
                    <a:cubicBezTo>
                      <a:pt x="2225" y="44334"/>
                      <a:pt x="4113" y="50736"/>
                      <a:pt x="6060" y="56553"/>
                    </a:cubicBezTo>
                    <a:lnTo>
                      <a:pt x="6100" y="56671"/>
                    </a:lnTo>
                    <a:lnTo>
                      <a:pt x="6218" y="56635"/>
                    </a:lnTo>
                    <a:lnTo>
                      <a:pt x="38037" y="46982"/>
                    </a:lnTo>
                    <a:lnTo>
                      <a:pt x="47214" y="44175"/>
                    </a:lnTo>
                    <a:lnTo>
                      <a:pt x="49659" y="43414"/>
                    </a:lnTo>
                    <a:lnTo>
                      <a:pt x="50288" y="43214"/>
                    </a:lnTo>
                    <a:cubicBezTo>
                      <a:pt x="50429" y="43168"/>
                      <a:pt x="50499" y="43138"/>
                      <a:pt x="50499" y="43138"/>
                    </a:cubicBezTo>
                    <a:lnTo>
                      <a:pt x="50499" y="43138"/>
                    </a:lnTo>
                    <a:cubicBezTo>
                      <a:pt x="50499" y="43138"/>
                      <a:pt x="50424" y="43153"/>
                      <a:pt x="50283" y="43193"/>
                    </a:cubicBezTo>
                    <a:lnTo>
                      <a:pt x="49648" y="43373"/>
                    </a:lnTo>
                    <a:lnTo>
                      <a:pt x="47191" y="44093"/>
                    </a:lnTo>
                    <a:lnTo>
                      <a:pt x="37992" y="46830"/>
                    </a:lnTo>
                    <a:lnTo>
                      <a:pt x="6266" y="56355"/>
                    </a:lnTo>
                    <a:lnTo>
                      <a:pt x="6266" y="56355"/>
                    </a:lnTo>
                    <a:cubicBezTo>
                      <a:pt x="4354" y="50609"/>
                      <a:pt x="2493" y="44294"/>
                      <a:pt x="341" y="37805"/>
                    </a:cubicBezTo>
                    <a:lnTo>
                      <a:pt x="341" y="37805"/>
                    </a:lnTo>
                    <a:lnTo>
                      <a:pt x="1313" y="37482"/>
                    </a:lnTo>
                    <a:lnTo>
                      <a:pt x="39879" y="24618"/>
                    </a:lnTo>
                    <a:lnTo>
                      <a:pt x="39988" y="24582"/>
                    </a:lnTo>
                    <a:lnTo>
                      <a:pt x="39943" y="24475"/>
                    </a:lnTo>
                    <a:cubicBezTo>
                      <a:pt x="36828" y="17006"/>
                      <a:pt x="34277" y="10886"/>
                      <a:pt x="32501" y="6624"/>
                    </a:cubicBezTo>
                    <a:lnTo>
                      <a:pt x="30437" y="1715"/>
                    </a:lnTo>
                    <a:cubicBezTo>
                      <a:pt x="30200" y="1159"/>
                      <a:pt x="30018" y="732"/>
                      <a:pt x="29890" y="435"/>
                    </a:cubicBezTo>
                    <a:cubicBezTo>
                      <a:pt x="29766" y="146"/>
                      <a:pt x="29694" y="1"/>
                      <a:pt x="29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6"/>
              <p:cNvSpPr/>
              <p:nvPr/>
            </p:nvSpPr>
            <p:spPr>
              <a:xfrm>
                <a:off x="8500839" y="3349403"/>
                <a:ext cx="185498" cy="123030"/>
              </a:xfrm>
              <a:custGeom>
                <a:avLst/>
                <a:gdLst/>
                <a:ahLst/>
                <a:cxnLst/>
                <a:rect l="l" t="t" r="r" b="b"/>
                <a:pathLst>
                  <a:path w="8368" h="5550" extrusionOk="0">
                    <a:moveTo>
                      <a:pt x="92" y="0"/>
                    </a:moveTo>
                    <a:cubicBezTo>
                      <a:pt x="36" y="0"/>
                      <a:pt x="7" y="4"/>
                      <a:pt x="6" y="12"/>
                    </a:cubicBezTo>
                    <a:cubicBezTo>
                      <a:pt x="1" y="59"/>
                      <a:pt x="579" y="131"/>
                      <a:pt x="1476" y="388"/>
                    </a:cubicBezTo>
                    <a:cubicBezTo>
                      <a:pt x="2371" y="640"/>
                      <a:pt x="3576" y="1121"/>
                      <a:pt x="4762" y="1903"/>
                    </a:cubicBezTo>
                    <a:cubicBezTo>
                      <a:pt x="5943" y="2691"/>
                      <a:pt x="6854" y="3614"/>
                      <a:pt x="7435" y="4341"/>
                    </a:cubicBezTo>
                    <a:cubicBezTo>
                      <a:pt x="8006" y="5050"/>
                      <a:pt x="8298" y="5549"/>
                      <a:pt x="8348" y="5549"/>
                    </a:cubicBezTo>
                    <a:cubicBezTo>
                      <a:pt x="8349" y="5549"/>
                      <a:pt x="8350" y="5549"/>
                      <a:pt x="8351" y="5549"/>
                    </a:cubicBezTo>
                    <a:cubicBezTo>
                      <a:pt x="8368" y="5540"/>
                      <a:pt x="8308" y="5406"/>
                      <a:pt x="8186" y="5171"/>
                    </a:cubicBezTo>
                    <a:cubicBezTo>
                      <a:pt x="8068" y="4934"/>
                      <a:pt x="7863" y="4609"/>
                      <a:pt x="7586" y="4224"/>
                    </a:cubicBezTo>
                    <a:cubicBezTo>
                      <a:pt x="7034" y="3456"/>
                      <a:pt x="6121" y="2485"/>
                      <a:pt x="4909" y="1679"/>
                    </a:cubicBezTo>
                    <a:cubicBezTo>
                      <a:pt x="3695" y="876"/>
                      <a:pt x="2447" y="413"/>
                      <a:pt x="1523" y="204"/>
                    </a:cubicBezTo>
                    <a:cubicBezTo>
                      <a:pt x="1062" y="97"/>
                      <a:pt x="682" y="35"/>
                      <a:pt x="419" y="19"/>
                    </a:cubicBezTo>
                    <a:cubicBezTo>
                      <a:pt x="272" y="6"/>
                      <a:pt x="161"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6"/>
              <p:cNvSpPr/>
              <p:nvPr/>
            </p:nvSpPr>
            <p:spPr>
              <a:xfrm>
                <a:off x="8448081" y="2576090"/>
                <a:ext cx="5963" cy="125224"/>
              </a:xfrm>
              <a:custGeom>
                <a:avLst/>
                <a:gdLst/>
                <a:ahLst/>
                <a:cxnLst/>
                <a:rect l="l" t="t" r="r" b="b"/>
                <a:pathLst>
                  <a:path w="269" h="5649" extrusionOk="0">
                    <a:moveTo>
                      <a:pt x="134" y="1"/>
                    </a:moveTo>
                    <a:cubicBezTo>
                      <a:pt x="61" y="1"/>
                      <a:pt x="0" y="1266"/>
                      <a:pt x="0" y="2825"/>
                    </a:cubicBezTo>
                    <a:cubicBezTo>
                      <a:pt x="0" y="4385"/>
                      <a:pt x="61" y="5649"/>
                      <a:pt x="134" y="5649"/>
                    </a:cubicBezTo>
                    <a:cubicBezTo>
                      <a:pt x="209" y="5649"/>
                      <a:pt x="269" y="4385"/>
                      <a:pt x="269" y="2825"/>
                    </a:cubicBezTo>
                    <a:cubicBezTo>
                      <a:pt x="269" y="1265"/>
                      <a:pt x="209" y="1"/>
                      <a:pt x="1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6"/>
              <p:cNvSpPr/>
              <p:nvPr/>
            </p:nvSpPr>
            <p:spPr>
              <a:xfrm>
                <a:off x="8607709" y="2589612"/>
                <a:ext cx="39569" cy="121700"/>
              </a:xfrm>
              <a:custGeom>
                <a:avLst/>
                <a:gdLst/>
                <a:ahLst/>
                <a:cxnLst/>
                <a:rect l="l" t="t" r="r" b="b"/>
                <a:pathLst>
                  <a:path w="1785" h="5490" extrusionOk="0">
                    <a:moveTo>
                      <a:pt x="75" y="0"/>
                    </a:moveTo>
                    <a:cubicBezTo>
                      <a:pt x="74" y="0"/>
                      <a:pt x="74" y="0"/>
                      <a:pt x="73" y="0"/>
                    </a:cubicBezTo>
                    <a:cubicBezTo>
                      <a:pt x="1" y="22"/>
                      <a:pt x="311" y="1267"/>
                      <a:pt x="764" y="2783"/>
                    </a:cubicBezTo>
                    <a:cubicBezTo>
                      <a:pt x="1214" y="4287"/>
                      <a:pt x="1635" y="5489"/>
                      <a:pt x="1711" y="5489"/>
                    </a:cubicBezTo>
                    <a:cubicBezTo>
                      <a:pt x="1711" y="5489"/>
                      <a:pt x="1712" y="5489"/>
                      <a:pt x="1713" y="5489"/>
                    </a:cubicBezTo>
                    <a:cubicBezTo>
                      <a:pt x="1785" y="5467"/>
                      <a:pt x="1475" y="4222"/>
                      <a:pt x="1022" y="2706"/>
                    </a:cubicBezTo>
                    <a:cubicBezTo>
                      <a:pt x="572" y="1203"/>
                      <a:pt x="151" y="0"/>
                      <a:pt x="7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6"/>
              <p:cNvSpPr/>
              <p:nvPr/>
            </p:nvSpPr>
            <p:spPr>
              <a:xfrm>
                <a:off x="8411039" y="2853494"/>
                <a:ext cx="114118" cy="33961"/>
              </a:xfrm>
              <a:custGeom>
                <a:avLst/>
                <a:gdLst/>
                <a:ahLst/>
                <a:cxnLst/>
                <a:rect l="l" t="t" r="r" b="b"/>
                <a:pathLst>
                  <a:path w="5148" h="1532" extrusionOk="0">
                    <a:moveTo>
                      <a:pt x="54" y="1"/>
                    </a:moveTo>
                    <a:cubicBezTo>
                      <a:pt x="43" y="1"/>
                      <a:pt x="36" y="3"/>
                      <a:pt x="34" y="8"/>
                    </a:cubicBezTo>
                    <a:cubicBezTo>
                      <a:pt x="1" y="65"/>
                      <a:pt x="1046" y="693"/>
                      <a:pt x="2483" y="1111"/>
                    </a:cubicBezTo>
                    <a:cubicBezTo>
                      <a:pt x="3566" y="1432"/>
                      <a:pt x="4527" y="1532"/>
                      <a:pt x="4933" y="1532"/>
                    </a:cubicBezTo>
                    <a:cubicBezTo>
                      <a:pt x="5064" y="1532"/>
                      <a:pt x="5138" y="1521"/>
                      <a:pt x="5138" y="1504"/>
                    </a:cubicBezTo>
                    <a:cubicBezTo>
                      <a:pt x="5147" y="1425"/>
                      <a:pt x="3963" y="1269"/>
                      <a:pt x="2559" y="852"/>
                    </a:cubicBezTo>
                    <a:cubicBezTo>
                      <a:pt x="1242" y="470"/>
                      <a:pt x="211" y="1"/>
                      <a:pt x="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6"/>
              <p:cNvSpPr/>
              <p:nvPr/>
            </p:nvSpPr>
            <p:spPr>
              <a:xfrm>
                <a:off x="8743418" y="2864999"/>
                <a:ext cx="23764" cy="118552"/>
              </a:xfrm>
              <a:custGeom>
                <a:avLst/>
                <a:gdLst/>
                <a:ahLst/>
                <a:cxnLst/>
                <a:rect l="l" t="t" r="r" b="b"/>
                <a:pathLst>
                  <a:path w="1072" h="5348" extrusionOk="0">
                    <a:moveTo>
                      <a:pt x="997" y="0"/>
                    </a:moveTo>
                    <a:cubicBezTo>
                      <a:pt x="922" y="0"/>
                      <a:pt x="658" y="1182"/>
                      <a:pt x="403" y="2651"/>
                    </a:cubicBezTo>
                    <a:cubicBezTo>
                      <a:pt x="148" y="4129"/>
                      <a:pt x="0" y="5335"/>
                      <a:pt x="74" y="5348"/>
                    </a:cubicBezTo>
                    <a:cubicBezTo>
                      <a:pt x="74" y="5348"/>
                      <a:pt x="75" y="5348"/>
                      <a:pt x="75" y="5348"/>
                    </a:cubicBezTo>
                    <a:cubicBezTo>
                      <a:pt x="150" y="5348"/>
                      <a:pt x="413" y="4167"/>
                      <a:pt x="668" y="2697"/>
                    </a:cubicBezTo>
                    <a:cubicBezTo>
                      <a:pt x="924" y="1220"/>
                      <a:pt x="1072" y="12"/>
                      <a:pt x="998" y="0"/>
                    </a:cubicBezTo>
                    <a:cubicBezTo>
                      <a:pt x="998" y="0"/>
                      <a:pt x="998" y="0"/>
                      <a:pt x="9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6"/>
              <p:cNvSpPr/>
              <p:nvPr/>
            </p:nvSpPr>
            <p:spPr>
              <a:xfrm>
                <a:off x="8613450" y="3028595"/>
                <a:ext cx="54377" cy="112434"/>
              </a:xfrm>
              <a:custGeom>
                <a:avLst/>
                <a:gdLst/>
                <a:ahLst/>
                <a:cxnLst/>
                <a:rect l="l" t="t" r="r" b="b"/>
                <a:pathLst>
                  <a:path w="2453" h="5072" extrusionOk="0">
                    <a:moveTo>
                      <a:pt x="72" y="0"/>
                    </a:moveTo>
                    <a:cubicBezTo>
                      <a:pt x="71" y="0"/>
                      <a:pt x="70" y="1"/>
                      <a:pt x="69" y="1"/>
                    </a:cubicBezTo>
                    <a:cubicBezTo>
                      <a:pt x="0" y="33"/>
                      <a:pt x="465" y="1192"/>
                      <a:pt x="1104" y="2592"/>
                    </a:cubicBezTo>
                    <a:cubicBezTo>
                      <a:pt x="1736" y="3973"/>
                      <a:pt x="2303" y="5071"/>
                      <a:pt x="2382" y="5071"/>
                    </a:cubicBezTo>
                    <a:cubicBezTo>
                      <a:pt x="2383" y="5071"/>
                      <a:pt x="2384" y="5071"/>
                      <a:pt x="2385" y="5070"/>
                    </a:cubicBezTo>
                    <a:cubicBezTo>
                      <a:pt x="2453" y="5040"/>
                      <a:pt x="1989" y="3880"/>
                      <a:pt x="1348" y="2480"/>
                    </a:cubicBezTo>
                    <a:cubicBezTo>
                      <a:pt x="718" y="1099"/>
                      <a:pt x="151" y="0"/>
                      <a:pt x="7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6"/>
              <p:cNvSpPr/>
              <p:nvPr/>
            </p:nvSpPr>
            <p:spPr>
              <a:xfrm>
                <a:off x="8527418" y="3227504"/>
                <a:ext cx="107379" cy="51672"/>
              </a:xfrm>
              <a:custGeom>
                <a:avLst/>
                <a:gdLst/>
                <a:ahLst/>
                <a:cxnLst/>
                <a:rect l="l" t="t" r="r" b="b"/>
                <a:pathLst>
                  <a:path w="4844" h="2331" extrusionOk="0">
                    <a:moveTo>
                      <a:pt x="52" y="1"/>
                    </a:moveTo>
                    <a:cubicBezTo>
                      <a:pt x="41" y="1"/>
                      <a:pt x="34" y="3"/>
                      <a:pt x="32" y="7"/>
                    </a:cubicBezTo>
                    <a:cubicBezTo>
                      <a:pt x="0" y="74"/>
                      <a:pt x="1043" y="647"/>
                      <a:pt x="2363" y="1287"/>
                    </a:cubicBezTo>
                    <a:cubicBezTo>
                      <a:pt x="3597" y="1886"/>
                      <a:pt x="4637" y="2331"/>
                      <a:pt x="4792" y="2331"/>
                    </a:cubicBezTo>
                    <a:cubicBezTo>
                      <a:pt x="4803" y="2331"/>
                      <a:pt x="4809" y="2329"/>
                      <a:pt x="4811" y="2324"/>
                    </a:cubicBezTo>
                    <a:cubicBezTo>
                      <a:pt x="4843" y="2258"/>
                      <a:pt x="3800" y="1684"/>
                      <a:pt x="2480" y="1045"/>
                    </a:cubicBezTo>
                    <a:cubicBezTo>
                      <a:pt x="1245" y="447"/>
                      <a:pt x="206" y="1"/>
                      <a:pt x="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6"/>
              <p:cNvSpPr/>
              <p:nvPr/>
            </p:nvSpPr>
            <p:spPr>
              <a:xfrm>
                <a:off x="8835414" y="3242289"/>
                <a:ext cx="47727" cy="104475"/>
              </a:xfrm>
              <a:custGeom>
                <a:avLst/>
                <a:gdLst/>
                <a:ahLst/>
                <a:cxnLst/>
                <a:rect l="l" t="t" r="r" b="b"/>
                <a:pathLst>
                  <a:path w="2153" h="4713" extrusionOk="0">
                    <a:moveTo>
                      <a:pt x="2080" y="0"/>
                    </a:moveTo>
                    <a:cubicBezTo>
                      <a:pt x="2001" y="0"/>
                      <a:pt x="1403" y="974"/>
                      <a:pt x="854" y="2262"/>
                    </a:cubicBezTo>
                    <a:cubicBezTo>
                      <a:pt x="292" y="3571"/>
                      <a:pt x="1" y="4691"/>
                      <a:pt x="69" y="4712"/>
                    </a:cubicBezTo>
                    <a:cubicBezTo>
                      <a:pt x="69" y="4712"/>
                      <a:pt x="70" y="4712"/>
                      <a:pt x="71" y="4712"/>
                    </a:cubicBezTo>
                    <a:cubicBezTo>
                      <a:pt x="151" y="4712"/>
                      <a:pt x="552" y="3649"/>
                      <a:pt x="1101" y="2367"/>
                    </a:cubicBezTo>
                    <a:cubicBezTo>
                      <a:pt x="1654" y="1070"/>
                      <a:pt x="2152" y="37"/>
                      <a:pt x="2084" y="1"/>
                    </a:cubicBezTo>
                    <a:cubicBezTo>
                      <a:pt x="2083" y="0"/>
                      <a:pt x="2082" y="0"/>
                      <a:pt x="208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6"/>
              <p:cNvSpPr/>
              <p:nvPr/>
            </p:nvSpPr>
            <p:spPr>
              <a:xfrm>
                <a:off x="8798416" y="3446097"/>
                <a:ext cx="15983" cy="128438"/>
              </a:xfrm>
              <a:custGeom>
                <a:avLst/>
                <a:gdLst/>
                <a:ahLst/>
                <a:cxnLst/>
                <a:rect l="l" t="t" r="r" b="b"/>
                <a:pathLst>
                  <a:path w="721" h="5794" extrusionOk="0">
                    <a:moveTo>
                      <a:pt x="75" y="1"/>
                    </a:moveTo>
                    <a:cubicBezTo>
                      <a:pt x="75" y="1"/>
                      <a:pt x="75" y="1"/>
                      <a:pt x="75" y="1"/>
                    </a:cubicBezTo>
                    <a:cubicBezTo>
                      <a:pt x="0" y="7"/>
                      <a:pt x="70" y="1311"/>
                      <a:pt x="227" y="2910"/>
                    </a:cubicBezTo>
                    <a:cubicBezTo>
                      <a:pt x="384" y="4505"/>
                      <a:pt x="571" y="5793"/>
                      <a:pt x="646" y="5793"/>
                    </a:cubicBezTo>
                    <a:cubicBezTo>
                      <a:pt x="647" y="5793"/>
                      <a:pt x="647" y="5793"/>
                      <a:pt x="647" y="5793"/>
                    </a:cubicBezTo>
                    <a:cubicBezTo>
                      <a:pt x="720" y="5787"/>
                      <a:pt x="652" y="4484"/>
                      <a:pt x="494" y="2884"/>
                    </a:cubicBezTo>
                    <a:cubicBezTo>
                      <a:pt x="336" y="1289"/>
                      <a:pt x="149" y="1"/>
                      <a:pt x="7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6"/>
              <p:cNvSpPr/>
              <p:nvPr/>
            </p:nvSpPr>
            <p:spPr>
              <a:xfrm>
                <a:off x="8549940" y="3599474"/>
                <a:ext cx="89224" cy="80091"/>
              </a:xfrm>
              <a:custGeom>
                <a:avLst/>
                <a:gdLst/>
                <a:ahLst/>
                <a:cxnLst/>
                <a:rect l="l" t="t" r="r" b="b"/>
                <a:pathLst>
                  <a:path w="4025" h="3613" extrusionOk="0">
                    <a:moveTo>
                      <a:pt x="58" y="1"/>
                    </a:moveTo>
                    <a:cubicBezTo>
                      <a:pt x="55" y="1"/>
                      <a:pt x="52" y="1"/>
                      <a:pt x="50" y="3"/>
                    </a:cubicBezTo>
                    <a:cubicBezTo>
                      <a:pt x="0" y="59"/>
                      <a:pt x="837" y="910"/>
                      <a:pt x="1922" y="1905"/>
                    </a:cubicBezTo>
                    <a:cubicBezTo>
                      <a:pt x="2967" y="2867"/>
                      <a:pt x="3861" y="3612"/>
                      <a:pt x="3966" y="3612"/>
                    </a:cubicBezTo>
                    <a:cubicBezTo>
                      <a:pt x="3970" y="3612"/>
                      <a:pt x="3972" y="3611"/>
                      <a:pt x="3974" y="3609"/>
                    </a:cubicBezTo>
                    <a:cubicBezTo>
                      <a:pt x="4024" y="3555"/>
                      <a:pt x="3187" y="2704"/>
                      <a:pt x="2103" y="1707"/>
                    </a:cubicBezTo>
                    <a:cubicBezTo>
                      <a:pt x="1056" y="744"/>
                      <a:pt x="162" y="1"/>
                      <a:pt x="5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6"/>
              <p:cNvSpPr/>
              <p:nvPr/>
            </p:nvSpPr>
            <p:spPr>
              <a:xfrm>
                <a:off x="8259812" y="3709558"/>
                <a:ext cx="77498" cy="102037"/>
              </a:xfrm>
              <a:custGeom>
                <a:avLst/>
                <a:gdLst/>
                <a:ahLst/>
                <a:cxnLst/>
                <a:rect l="l" t="t" r="r" b="b"/>
                <a:pathLst>
                  <a:path w="3496" h="4603" extrusionOk="0">
                    <a:moveTo>
                      <a:pt x="3432" y="0"/>
                    </a:moveTo>
                    <a:cubicBezTo>
                      <a:pt x="3342" y="0"/>
                      <a:pt x="2553" y="980"/>
                      <a:pt x="1640" y="2222"/>
                    </a:cubicBezTo>
                    <a:cubicBezTo>
                      <a:pt x="708" y="3493"/>
                      <a:pt x="0" y="4558"/>
                      <a:pt x="61" y="4602"/>
                    </a:cubicBezTo>
                    <a:cubicBezTo>
                      <a:pt x="62" y="4602"/>
                      <a:pt x="64" y="4603"/>
                      <a:pt x="66" y="4603"/>
                    </a:cubicBezTo>
                    <a:cubicBezTo>
                      <a:pt x="155" y="4603"/>
                      <a:pt x="945" y="3624"/>
                      <a:pt x="1857" y="2381"/>
                    </a:cubicBezTo>
                    <a:cubicBezTo>
                      <a:pt x="2788" y="1111"/>
                      <a:pt x="3496" y="45"/>
                      <a:pt x="3437" y="1"/>
                    </a:cubicBezTo>
                    <a:cubicBezTo>
                      <a:pt x="3435" y="0"/>
                      <a:pt x="3434" y="0"/>
                      <a:pt x="343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6"/>
              <p:cNvSpPr/>
              <p:nvPr/>
            </p:nvSpPr>
            <p:spPr>
              <a:xfrm>
                <a:off x="8347041" y="3478085"/>
                <a:ext cx="85899" cy="89978"/>
              </a:xfrm>
              <a:custGeom>
                <a:avLst/>
                <a:gdLst/>
                <a:ahLst/>
                <a:cxnLst/>
                <a:rect l="l" t="t" r="r" b="b"/>
                <a:pathLst>
                  <a:path w="3875" h="4059" extrusionOk="0">
                    <a:moveTo>
                      <a:pt x="64" y="0"/>
                    </a:moveTo>
                    <a:cubicBezTo>
                      <a:pt x="62" y="0"/>
                      <a:pt x="60" y="1"/>
                      <a:pt x="58" y="2"/>
                    </a:cubicBezTo>
                    <a:cubicBezTo>
                      <a:pt x="1" y="42"/>
                      <a:pt x="681" y="1095"/>
                      <a:pt x="1732" y="2223"/>
                    </a:cubicBezTo>
                    <a:cubicBezTo>
                      <a:pt x="2742" y="3316"/>
                      <a:pt x="3710" y="4059"/>
                      <a:pt x="3816" y="4059"/>
                    </a:cubicBezTo>
                    <a:cubicBezTo>
                      <a:pt x="3820" y="4059"/>
                      <a:pt x="3822" y="4058"/>
                      <a:pt x="3824" y="4056"/>
                    </a:cubicBezTo>
                    <a:cubicBezTo>
                      <a:pt x="3874" y="3997"/>
                      <a:pt x="2962" y="3158"/>
                      <a:pt x="1928" y="2040"/>
                    </a:cubicBezTo>
                    <a:cubicBezTo>
                      <a:pt x="914" y="952"/>
                      <a:pt x="157"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6"/>
              <p:cNvSpPr/>
              <p:nvPr/>
            </p:nvSpPr>
            <p:spPr>
              <a:xfrm>
                <a:off x="8113352" y="3593356"/>
                <a:ext cx="90953" cy="12835"/>
              </a:xfrm>
              <a:custGeom>
                <a:avLst/>
                <a:gdLst/>
                <a:ahLst/>
                <a:cxnLst/>
                <a:rect l="l" t="t" r="r" b="b"/>
                <a:pathLst>
                  <a:path w="4103" h="579" extrusionOk="0">
                    <a:moveTo>
                      <a:pt x="74" y="0"/>
                    </a:moveTo>
                    <a:cubicBezTo>
                      <a:pt x="49" y="0"/>
                      <a:pt x="34" y="4"/>
                      <a:pt x="31" y="13"/>
                    </a:cubicBezTo>
                    <a:cubicBezTo>
                      <a:pt x="1" y="75"/>
                      <a:pt x="868" y="481"/>
                      <a:pt x="2029" y="561"/>
                    </a:cubicBezTo>
                    <a:cubicBezTo>
                      <a:pt x="2187" y="573"/>
                      <a:pt x="2340" y="578"/>
                      <a:pt x="2487" y="578"/>
                    </a:cubicBezTo>
                    <a:cubicBezTo>
                      <a:pt x="3421" y="578"/>
                      <a:pt x="4102" y="364"/>
                      <a:pt x="4085" y="308"/>
                    </a:cubicBezTo>
                    <a:cubicBezTo>
                      <a:pt x="4082" y="290"/>
                      <a:pt x="4035" y="284"/>
                      <a:pt x="3952" y="284"/>
                    </a:cubicBezTo>
                    <a:cubicBezTo>
                      <a:pt x="3748" y="284"/>
                      <a:pt x="3328" y="321"/>
                      <a:pt x="2799" y="321"/>
                    </a:cubicBezTo>
                    <a:cubicBezTo>
                      <a:pt x="2566" y="321"/>
                      <a:pt x="2313" y="314"/>
                      <a:pt x="2048" y="293"/>
                    </a:cubicBezTo>
                    <a:cubicBezTo>
                      <a:pt x="1063" y="226"/>
                      <a:pt x="266"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6"/>
              <p:cNvSpPr/>
              <p:nvPr/>
            </p:nvSpPr>
            <p:spPr>
              <a:xfrm>
                <a:off x="8041063" y="3751056"/>
                <a:ext cx="20283" cy="99377"/>
              </a:xfrm>
              <a:custGeom>
                <a:avLst/>
                <a:gdLst/>
                <a:ahLst/>
                <a:cxnLst/>
                <a:rect l="l" t="t" r="r" b="b"/>
                <a:pathLst>
                  <a:path w="915" h="4483" extrusionOk="0">
                    <a:moveTo>
                      <a:pt x="74" y="0"/>
                    </a:moveTo>
                    <a:cubicBezTo>
                      <a:pt x="74" y="0"/>
                      <a:pt x="73" y="0"/>
                      <a:pt x="73" y="1"/>
                    </a:cubicBezTo>
                    <a:cubicBezTo>
                      <a:pt x="1" y="13"/>
                      <a:pt x="114" y="1027"/>
                      <a:pt x="325" y="2264"/>
                    </a:cubicBezTo>
                    <a:cubicBezTo>
                      <a:pt x="535" y="3494"/>
                      <a:pt x="765" y="4483"/>
                      <a:pt x="840" y="4483"/>
                    </a:cubicBezTo>
                    <a:cubicBezTo>
                      <a:pt x="841" y="4483"/>
                      <a:pt x="841" y="4482"/>
                      <a:pt x="842" y="4482"/>
                    </a:cubicBezTo>
                    <a:cubicBezTo>
                      <a:pt x="915" y="4471"/>
                      <a:pt x="802" y="3457"/>
                      <a:pt x="590" y="2219"/>
                    </a:cubicBezTo>
                    <a:cubicBezTo>
                      <a:pt x="379" y="990"/>
                      <a:pt x="149" y="0"/>
                      <a:pt x="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6"/>
              <p:cNvSpPr/>
              <p:nvPr/>
            </p:nvSpPr>
            <p:spPr>
              <a:xfrm>
                <a:off x="7776450" y="3865839"/>
                <a:ext cx="114007" cy="71025"/>
              </a:xfrm>
              <a:custGeom>
                <a:avLst/>
                <a:gdLst/>
                <a:ahLst/>
                <a:cxnLst/>
                <a:rect l="l" t="t" r="r" b="b"/>
                <a:pathLst>
                  <a:path w="5143" h="3204" extrusionOk="0">
                    <a:moveTo>
                      <a:pt x="52" y="0"/>
                    </a:moveTo>
                    <a:cubicBezTo>
                      <a:pt x="46" y="0"/>
                      <a:pt x="42" y="1"/>
                      <a:pt x="41" y="4"/>
                    </a:cubicBezTo>
                    <a:cubicBezTo>
                      <a:pt x="1" y="67"/>
                      <a:pt x="1103" y="833"/>
                      <a:pt x="2499" y="1716"/>
                    </a:cubicBezTo>
                    <a:cubicBezTo>
                      <a:pt x="3835" y="2559"/>
                      <a:pt x="4959" y="3204"/>
                      <a:pt x="5091" y="3204"/>
                    </a:cubicBezTo>
                    <a:cubicBezTo>
                      <a:pt x="5097" y="3204"/>
                      <a:pt x="5101" y="3203"/>
                      <a:pt x="5102" y="3200"/>
                    </a:cubicBezTo>
                    <a:cubicBezTo>
                      <a:pt x="5142" y="3137"/>
                      <a:pt x="4040" y="2372"/>
                      <a:pt x="2643" y="1488"/>
                    </a:cubicBezTo>
                    <a:cubicBezTo>
                      <a:pt x="1306" y="644"/>
                      <a:pt x="180" y="0"/>
                      <a:pt x="5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6"/>
              <p:cNvSpPr/>
              <p:nvPr/>
            </p:nvSpPr>
            <p:spPr>
              <a:xfrm>
                <a:off x="7881480" y="3632127"/>
                <a:ext cx="70094" cy="93192"/>
              </a:xfrm>
              <a:custGeom>
                <a:avLst/>
                <a:gdLst/>
                <a:ahLst/>
                <a:cxnLst/>
                <a:rect l="l" t="t" r="r" b="b"/>
                <a:pathLst>
                  <a:path w="3162" h="4204" extrusionOk="0">
                    <a:moveTo>
                      <a:pt x="3099" y="1"/>
                    </a:moveTo>
                    <a:cubicBezTo>
                      <a:pt x="3005" y="1"/>
                      <a:pt x="2183" y="803"/>
                      <a:pt x="1361" y="1941"/>
                    </a:cubicBezTo>
                    <a:cubicBezTo>
                      <a:pt x="511" y="3111"/>
                      <a:pt x="0" y="4170"/>
                      <a:pt x="63" y="4203"/>
                    </a:cubicBezTo>
                    <a:cubicBezTo>
                      <a:pt x="65" y="4204"/>
                      <a:pt x="66" y="4204"/>
                      <a:pt x="68" y="4204"/>
                    </a:cubicBezTo>
                    <a:cubicBezTo>
                      <a:pt x="154" y="4204"/>
                      <a:pt x="755" y="3231"/>
                      <a:pt x="1578" y="2099"/>
                    </a:cubicBezTo>
                    <a:cubicBezTo>
                      <a:pt x="2413" y="943"/>
                      <a:pt x="3161" y="56"/>
                      <a:pt x="3105" y="3"/>
                    </a:cubicBezTo>
                    <a:cubicBezTo>
                      <a:pt x="3103" y="1"/>
                      <a:pt x="3101" y="1"/>
                      <a:pt x="30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6"/>
              <p:cNvSpPr/>
              <p:nvPr/>
            </p:nvSpPr>
            <p:spPr>
              <a:xfrm>
                <a:off x="7753750" y="3657642"/>
                <a:ext cx="65682" cy="32564"/>
              </a:xfrm>
              <a:custGeom>
                <a:avLst/>
                <a:gdLst/>
                <a:ahLst/>
                <a:cxnLst/>
                <a:rect l="l" t="t" r="r" b="b"/>
                <a:pathLst>
                  <a:path w="2963" h="1469" extrusionOk="0">
                    <a:moveTo>
                      <a:pt x="62" y="1"/>
                    </a:moveTo>
                    <a:cubicBezTo>
                      <a:pt x="46" y="1"/>
                      <a:pt x="36" y="4"/>
                      <a:pt x="33" y="11"/>
                    </a:cubicBezTo>
                    <a:cubicBezTo>
                      <a:pt x="1" y="77"/>
                      <a:pt x="622" y="455"/>
                      <a:pt x="1422" y="855"/>
                    </a:cubicBezTo>
                    <a:cubicBezTo>
                      <a:pt x="2139" y="1214"/>
                      <a:pt x="2757" y="1469"/>
                      <a:pt x="2900" y="1469"/>
                    </a:cubicBezTo>
                    <a:cubicBezTo>
                      <a:pt x="2916" y="1469"/>
                      <a:pt x="2926" y="1465"/>
                      <a:pt x="2929" y="1459"/>
                    </a:cubicBezTo>
                    <a:cubicBezTo>
                      <a:pt x="2963" y="1393"/>
                      <a:pt x="2342" y="1015"/>
                      <a:pt x="1542" y="615"/>
                    </a:cubicBezTo>
                    <a:cubicBezTo>
                      <a:pt x="822" y="255"/>
                      <a:pt x="204" y="1"/>
                      <a:pt x="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6"/>
              <p:cNvSpPr/>
              <p:nvPr/>
            </p:nvSpPr>
            <p:spPr>
              <a:xfrm>
                <a:off x="8498623" y="3324509"/>
                <a:ext cx="251402" cy="126443"/>
              </a:xfrm>
              <a:custGeom>
                <a:avLst/>
                <a:gdLst/>
                <a:ahLst/>
                <a:cxnLst/>
                <a:rect l="l" t="t" r="r" b="b"/>
                <a:pathLst>
                  <a:path w="11341" h="5704" extrusionOk="0">
                    <a:moveTo>
                      <a:pt x="525" y="1"/>
                    </a:moveTo>
                    <a:lnTo>
                      <a:pt x="0" y="334"/>
                    </a:lnTo>
                    <a:cubicBezTo>
                      <a:pt x="165" y="351"/>
                      <a:pt x="330" y="368"/>
                      <a:pt x="495" y="385"/>
                    </a:cubicBezTo>
                    <a:lnTo>
                      <a:pt x="495" y="385"/>
                    </a:lnTo>
                    <a:cubicBezTo>
                      <a:pt x="482" y="258"/>
                      <a:pt x="490" y="129"/>
                      <a:pt x="525" y="1"/>
                    </a:cubicBezTo>
                    <a:close/>
                    <a:moveTo>
                      <a:pt x="495" y="385"/>
                    </a:moveTo>
                    <a:cubicBezTo>
                      <a:pt x="541" y="842"/>
                      <a:pt x="867" y="1276"/>
                      <a:pt x="1268" y="1531"/>
                    </a:cubicBezTo>
                    <a:cubicBezTo>
                      <a:pt x="1780" y="1858"/>
                      <a:pt x="2394" y="1970"/>
                      <a:pt x="2980" y="2132"/>
                    </a:cubicBezTo>
                    <a:cubicBezTo>
                      <a:pt x="4292" y="2497"/>
                      <a:pt x="5514" y="3136"/>
                      <a:pt x="6563" y="4006"/>
                    </a:cubicBezTo>
                    <a:cubicBezTo>
                      <a:pt x="7131" y="4479"/>
                      <a:pt x="7654" y="5022"/>
                      <a:pt x="8304" y="5374"/>
                    </a:cubicBezTo>
                    <a:cubicBezTo>
                      <a:pt x="8676" y="5576"/>
                      <a:pt x="9110" y="5704"/>
                      <a:pt x="9530" y="5704"/>
                    </a:cubicBezTo>
                    <a:cubicBezTo>
                      <a:pt x="9845" y="5704"/>
                      <a:pt x="10152" y="5632"/>
                      <a:pt x="10421" y="5465"/>
                    </a:cubicBezTo>
                    <a:cubicBezTo>
                      <a:pt x="11112" y="5037"/>
                      <a:pt x="11341" y="4070"/>
                      <a:pt x="11068" y="3303"/>
                    </a:cubicBezTo>
                    <a:cubicBezTo>
                      <a:pt x="10797" y="2537"/>
                      <a:pt x="10119" y="1969"/>
                      <a:pt x="9373" y="1646"/>
                    </a:cubicBezTo>
                    <a:cubicBezTo>
                      <a:pt x="8627" y="1322"/>
                      <a:pt x="7809" y="1211"/>
                      <a:pt x="7001" y="1110"/>
                    </a:cubicBezTo>
                    <a:cubicBezTo>
                      <a:pt x="4837" y="836"/>
                      <a:pt x="2665" y="610"/>
                      <a:pt x="495" y="385"/>
                    </a:cubicBezTo>
                    <a:close/>
                  </a:path>
                </a:pathLst>
              </a:custGeom>
              <a:solidFill>
                <a:srgbClr val="455A64">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357"/>
        <p:cNvGrpSpPr/>
        <p:nvPr/>
      </p:nvGrpSpPr>
      <p:grpSpPr>
        <a:xfrm>
          <a:off x="0" y="0"/>
          <a:ext cx="0" cy="0"/>
          <a:chOff x="0" y="0"/>
          <a:chExt cx="0" cy="0"/>
        </a:xfrm>
      </p:grpSpPr>
      <p:pic>
        <p:nvPicPr>
          <p:cNvPr id="15358" name="Google Shape;15358;p64">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p:nvPr/>
        </p:nvSpPr>
        <p:spPr>
          <a:xfrm>
            <a:off x="3587932" y="1206250"/>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txBox="1">
            <a:spLocks noGrp="1"/>
          </p:cNvSpPr>
          <p:nvPr>
            <p:ph type="title" idx="2"/>
          </p:nvPr>
        </p:nvSpPr>
        <p:spPr>
          <a:xfrm>
            <a:off x="3193725" y="1234300"/>
            <a:ext cx="1201800" cy="7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51" name="Google Shape;251;p28"/>
          <p:cNvSpPr/>
          <p:nvPr/>
        </p:nvSpPr>
        <p:spPr>
          <a:xfrm>
            <a:off x="4779857" y="3241000"/>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txBox="1">
            <a:spLocks noGrp="1"/>
          </p:cNvSpPr>
          <p:nvPr>
            <p:ph type="title" idx="14"/>
          </p:nvPr>
        </p:nvSpPr>
        <p:spPr>
          <a:xfrm>
            <a:off x="4691419" y="3269050"/>
            <a:ext cx="1201800" cy="75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53" name="Google Shape;253;p28"/>
          <p:cNvSpPr/>
          <p:nvPr/>
        </p:nvSpPr>
        <p:spPr>
          <a:xfrm>
            <a:off x="4779857" y="1206250"/>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3587932" y="3241000"/>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txBox="1">
            <a:spLocks noGrp="1"/>
          </p:cNvSpPr>
          <p:nvPr>
            <p:ph type="title"/>
          </p:nvPr>
        </p:nvSpPr>
        <p:spPr>
          <a:xfrm>
            <a:off x="935650" y="1122888"/>
            <a:ext cx="2096100" cy="40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Introduction</a:t>
            </a:r>
            <a:endParaRPr dirty="0"/>
          </a:p>
        </p:txBody>
      </p:sp>
      <p:sp>
        <p:nvSpPr>
          <p:cNvPr id="256" name="Google Shape;256;p28"/>
          <p:cNvSpPr txBox="1">
            <a:spLocks noGrp="1"/>
          </p:cNvSpPr>
          <p:nvPr>
            <p:ph type="subTitle" idx="1"/>
          </p:nvPr>
        </p:nvSpPr>
        <p:spPr>
          <a:xfrm>
            <a:off x="935650" y="1486063"/>
            <a:ext cx="2096100" cy="49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What is cybersecurity and why we need regulation.</a:t>
            </a:r>
            <a:endParaRPr dirty="0"/>
          </a:p>
        </p:txBody>
      </p:sp>
      <p:sp>
        <p:nvSpPr>
          <p:cNvPr id="257" name="Google Shape;257;p28"/>
          <p:cNvSpPr txBox="1">
            <a:spLocks noGrp="1"/>
          </p:cNvSpPr>
          <p:nvPr>
            <p:ph type="title" idx="3"/>
          </p:nvPr>
        </p:nvSpPr>
        <p:spPr>
          <a:xfrm>
            <a:off x="935650" y="3157513"/>
            <a:ext cx="2096100" cy="40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Analysis of the various laws</a:t>
            </a:r>
            <a:endParaRPr dirty="0"/>
          </a:p>
        </p:txBody>
      </p:sp>
      <p:sp>
        <p:nvSpPr>
          <p:cNvPr id="258" name="Google Shape;258;p28"/>
          <p:cNvSpPr txBox="1">
            <a:spLocks noGrp="1"/>
          </p:cNvSpPr>
          <p:nvPr>
            <p:ph type="subTitle" idx="4"/>
          </p:nvPr>
        </p:nvSpPr>
        <p:spPr>
          <a:xfrm>
            <a:off x="935650" y="3520813"/>
            <a:ext cx="2096100" cy="49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Rights, duties and Offences outlined in each Act</a:t>
            </a:r>
            <a:endParaRPr dirty="0"/>
          </a:p>
          <a:p>
            <a:pPr marL="0" lvl="0" indent="0" algn="r" rtl="0">
              <a:spcBef>
                <a:spcPts val="0"/>
              </a:spcBef>
              <a:spcAft>
                <a:spcPts val="0"/>
              </a:spcAft>
              <a:buNone/>
            </a:pPr>
            <a:endParaRPr dirty="0"/>
          </a:p>
        </p:txBody>
      </p:sp>
      <p:sp>
        <p:nvSpPr>
          <p:cNvPr id="259" name="Google Shape;259;p28"/>
          <p:cNvSpPr txBox="1">
            <a:spLocks noGrp="1"/>
          </p:cNvSpPr>
          <p:nvPr>
            <p:ph type="title" idx="5"/>
          </p:nvPr>
        </p:nvSpPr>
        <p:spPr>
          <a:xfrm>
            <a:off x="3193725" y="3269050"/>
            <a:ext cx="1201800" cy="7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60" name="Google Shape;260;p28"/>
          <p:cNvSpPr txBox="1">
            <a:spLocks noGrp="1"/>
          </p:cNvSpPr>
          <p:nvPr>
            <p:ph type="title" idx="6"/>
          </p:nvPr>
        </p:nvSpPr>
        <p:spPr>
          <a:xfrm>
            <a:off x="6112225" y="1122888"/>
            <a:ext cx="2096100" cy="4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Cybersecurity regulation in Kenya</a:t>
            </a:r>
            <a:endParaRPr dirty="0"/>
          </a:p>
        </p:txBody>
      </p:sp>
      <p:sp>
        <p:nvSpPr>
          <p:cNvPr id="261" name="Google Shape;261;p28"/>
          <p:cNvSpPr txBox="1">
            <a:spLocks noGrp="1"/>
          </p:cNvSpPr>
          <p:nvPr>
            <p:ph type="subTitle" idx="7"/>
          </p:nvPr>
        </p:nvSpPr>
        <p:spPr>
          <a:xfrm>
            <a:off x="6112225" y="1486063"/>
            <a:ext cx="2096100" cy="4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Laws and regulations governing cybersecurity in Kenya</a:t>
            </a:r>
            <a:endParaRPr dirty="0"/>
          </a:p>
          <a:p>
            <a:pPr marL="0" lvl="0" indent="0" algn="l" rtl="0">
              <a:spcBef>
                <a:spcPts val="0"/>
              </a:spcBef>
              <a:spcAft>
                <a:spcPts val="0"/>
              </a:spcAft>
              <a:buNone/>
            </a:pPr>
            <a:endParaRPr dirty="0"/>
          </a:p>
        </p:txBody>
      </p:sp>
      <p:sp>
        <p:nvSpPr>
          <p:cNvPr id="262" name="Google Shape;262;p28"/>
          <p:cNvSpPr txBox="1">
            <a:spLocks noGrp="1"/>
          </p:cNvSpPr>
          <p:nvPr>
            <p:ph type="title" idx="8"/>
          </p:nvPr>
        </p:nvSpPr>
        <p:spPr>
          <a:xfrm>
            <a:off x="4691419" y="1234300"/>
            <a:ext cx="1201800" cy="75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63" name="Google Shape;263;p28"/>
          <p:cNvSpPr txBox="1">
            <a:spLocks noGrp="1"/>
          </p:cNvSpPr>
          <p:nvPr>
            <p:ph type="title" idx="9"/>
          </p:nvPr>
        </p:nvSpPr>
        <p:spPr>
          <a:xfrm>
            <a:off x="6112225" y="3157513"/>
            <a:ext cx="2096100" cy="4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264" name="Google Shape;264;p28"/>
          <p:cNvSpPr txBox="1">
            <a:spLocks noGrp="1"/>
          </p:cNvSpPr>
          <p:nvPr>
            <p:ph type="subTitle" idx="13"/>
          </p:nvPr>
        </p:nvSpPr>
        <p:spPr>
          <a:xfrm>
            <a:off x="6112225" y="3520813"/>
            <a:ext cx="2096100" cy="4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Summary,way forward and thank you note.</a:t>
            </a:r>
            <a:endParaRPr dirty="0"/>
          </a:p>
          <a:p>
            <a:pPr marL="0" lvl="0" indent="0" algn="l" rtl="0">
              <a:spcBef>
                <a:spcPts val="0"/>
              </a:spcBef>
              <a:spcAft>
                <a:spcPts val="0"/>
              </a:spcAft>
              <a:buNone/>
            </a:pPr>
            <a:endParaRPr dirty="0"/>
          </a:p>
        </p:txBody>
      </p:sp>
      <p:cxnSp>
        <p:nvCxnSpPr>
          <p:cNvPr id="265" name="Google Shape;265;p28"/>
          <p:cNvCxnSpPr/>
          <p:nvPr/>
        </p:nvCxnSpPr>
        <p:spPr>
          <a:xfrm>
            <a:off x="1674600" y="2571750"/>
            <a:ext cx="57948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title"/>
          </p:nvPr>
        </p:nvSpPr>
        <p:spPr>
          <a:xfrm>
            <a:off x="768900" y="403200"/>
            <a:ext cx="325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271" name="Google Shape;271;p29"/>
          <p:cNvSpPr txBox="1">
            <a:spLocks noGrp="1"/>
          </p:cNvSpPr>
          <p:nvPr>
            <p:ph type="body" idx="1"/>
          </p:nvPr>
        </p:nvSpPr>
        <p:spPr>
          <a:xfrm>
            <a:off x="685773" y="1849068"/>
            <a:ext cx="3258000" cy="18801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smtClean="0"/>
              <a:t>"Cybersecurity is primarily about people, processes, and technologies working together to encompass the full range of threat reduction, vulnerability reduction, deterrence, international engagement, incident response, resiliency, and recovery policies and activities, including computer network operations, information assurance, law enforcement, etc."</a:t>
            </a:r>
            <a:endParaRPr dirty="0"/>
          </a:p>
        </p:txBody>
      </p:sp>
      <p:grpSp>
        <p:nvGrpSpPr>
          <p:cNvPr id="272" name="Google Shape;272;p29"/>
          <p:cNvGrpSpPr/>
          <p:nvPr/>
        </p:nvGrpSpPr>
        <p:grpSpPr>
          <a:xfrm>
            <a:off x="3254472" y="829740"/>
            <a:ext cx="5972726" cy="4223604"/>
            <a:chOff x="24704" y="331325"/>
            <a:chExt cx="7142700" cy="5050950"/>
          </a:xfrm>
        </p:grpSpPr>
        <p:sp>
          <p:nvSpPr>
            <p:cNvPr id="273" name="Google Shape;273;p29"/>
            <p:cNvSpPr/>
            <p:nvPr/>
          </p:nvSpPr>
          <p:spPr>
            <a:xfrm>
              <a:off x="5971325" y="4136400"/>
              <a:ext cx="612075" cy="479775"/>
            </a:xfrm>
            <a:custGeom>
              <a:avLst/>
              <a:gdLst/>
              <a:ahLst/>
              <a:cxnLst/>
              <a:rect l="l" t="t" r="r" b="b"/>
              <a:pathLst>
                <a:path w="24483" h="19191" extrusionOk="0">
                  <a:moveTo>
                    <a:pt x="16666" y="1"/>
                  </a:moveTo>
                  <a:cubicBezTo>
                    <a:pt x="14233" y="1"/>
                    <a:pt x="11956" y="1598"/>
                    <a:pt x="10718" y="3706"/>
                  </a:cubicBezTo>
                  <a:cubicBezTo>
                    <a:pt x="9601" y="5606"/>
                    <a:pt x="9139" y="7971"/>
                    <a:pt x="7458" y="9393"/>
                  </a:cubicBezTo>
                  <a:cubicBezTo>
                    <a:pt x="6566" y="10149"/>
                    <a:pt x="5434" y="10540"/>
                    <a:pt x="4356" y="10992"/>
                  </a:cubicBezTo>
                  <a:cubicBezTo>
                    <a:pt x="3280" y="11445"/>
                    <a:pt x="2089" y="11951"/>
                    <a:pt x="1529" y="12975"/>
                  </a:cubicBezTo>
                  <a:cubicBezTo>
                    <a:pt x="0" y="15771"/>
                    <a:pt x="1983" y="18174"/>
                    <a:pt x="2872" y="18932"/>
                  </a:cubicBezTo>
                  <a:lnTo>
                    <a:pt x="3216" y="18695"/>
                  </a:lnTo>
                  <a:lnTo>
                    <a:pt x="19025" y="19177"/>
                  </a:lnTo>
                  <a:cubicBezTo>
                    <a:pt x="19274" y="19185"/>
                    <a:pt x="19528" y="19191"/>
                    <a:pt x="19783" y="19191"/>
                  </a:cubicBezTo>
                  <a:cubicBezTo>
                    <a:pt x="21039" y="19191"/>
                    <a:pt x="22324" y="19043"/>
                    <a:pt x="23229" y="18213"/>
                  </a:cubicBezTo>
                  <a:cubicBezTo>
                    <a:pt x="24410" y="17132"/>
                    <a:pt x="24482" y="15327"/>
                    <a:pt x="24469" y="13726"/>
                  </a:cubicBezTo>
                  <a:cubicBezTo>
                    <a:pt x="24446" y="10831"/>
                    <a:pt x="24409" y="7853"/>
                    <a:pt x="23314" y="5171"/>
                  </a:cubicBezTo>
                  <a:cubicBezTo>
                    <a:pt x="22222" y="2489"/>
                    <a:pt x="19809" y="137"/>
                    <a:pt x="16917" y="6"/>
                  </a:cubicBezTo>
                  <a:cubicBezTo>
                    <a:pt x="16833" y="3"/>
                    <a:pt x="16750" y="1"/>
                    <a:pt x="16666"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790350" y="3671225"/>
              <a:ext cx="945025" cy="1106550"/>
            </a:xfrm>
            <a:custGeom>
              <a:avLst/>
              <a:gdLst/>
              <a:ahLst/>
              <a:cxnLst/>
              <a:rect l="l" t="t" r="r" b="b"/>
              <a:pathLst>
                <a:path w="37801" h="44262" extrusionOk="0">
                  <a:moveTo>
                    <a:pt x="4304" y="377"/>
                  </a:moveTo>
                  <a:cubicBezTo>
                    <a:pt x="4453" y="1161"/>
                    <a:pt x="5144" y="5436"/>
                    <a:pt x="6068" y="11239"/>
                  </a:cubicBezTo>
                  <a:lnTo>
                    <a:pt x="2274" y="11239"/>
                  </a:lnTo>
                  <a:lnTo>
                    <a:pt x="443" y="377"/>
                  </a:lnTo>
                  <a:close/>
                  <a:moveTo>
                    <a:pt x="12351" y="376"/>
                  </a:moveTo>
                  <a:lnTo>
                    <a:pt x="13199" y="11239"/>
                  </a:lnTo>
                  <a:lnTo>
                    <a:pt x="6447" y="11239"/>
                  </a:lnTo>
                  <a:cubicBezTo>
                    <a:pt x="6209" y="9738"/>
                    <a:pt x="5981" y="8319"/>
                    <a:pt x="5777" y="7040"/>
                  </a:cubicBezTo>
                  <a:cubicBezTo>
                    <a:pt x="5073" y="2649"/>
                    <a:pt x="4807" y="996"/>
                    <a:pt x="4662" y="376"/>
                  </a:cubicBezTo>
                  <a:close/>
                  <a:moveTo>
                    <a:pt x="19706" y="377"/>
                  </a:moveTo>
                  <a:lnTo>
                    <a:pt x="19958" y="11239"/>
                  </a:lnTo>
                  <a:lnTo>
                    <a:pt x="13576" y="11239"/>
                  </a:lnTo>
                  <a:lnTo>
                    <a:pt x="12727" y="377"/>
                  </a:lnTo>
                  <a:close/>
                  <a:moveTo>
                    <a:pt x="27262" y="377"/>
                  </a:moveTo>
                  <a:lnTo>
                    <a:pt x="26900" y="11239"/>
                  </a:lnTo>
                  <a:lnTo>
                    <a:pt x="20332" y="11239"/>
                  </a:lnTo>
                  <a:lnTo>
                    <a:pt x="20082" y="377"/>
                  </a:lnTo>
                  <a:close/>
                  <a:moveTo>
                    <a:pt x="32850" y="377"/>
                  </a:moveTo>
                  <a:lnTo>
                    <a:pt x="31917" y="11239"/>
                  </a:lnTo>
                  <a:lnTo>
                    <a:pt x="27275" y="11239"/>
                  </a:lnTo>
                  <a:lnTo>
                    <a:pt x="27638" y="377"/>
                  </a:lnTo>
                  <a:close/>
                  <a:moveTo>
                    <a:pt x="37377" y="377"/>
                  </a:moveTo>
                  <a:lnTo>
                    <a:pt x="36097" y="11239"/>
                  </a:lnTo>
                  <a:lnTo>
                    <a:pt x="32293" y="11239"/>
                  </a:lnTo>
                  <a:lnTo>
                    <a:pt x="33225" y="377"/>
                  </a:lnTo>
                  <a:close/>
                  <a:moveTo>
                    <a:pt x="31675" y="14050"/>
                  </a:moveTo>
                  <a:lnTo>
                    <a:pt x="30669" y="25779"/>
                  </a:lnTo>
                  <a:lnTo>
                    <a:pt x="26790" y="25779"/>
                  </a:lnTo>
                  <a:lnTo>
                    <a:pt x="27182" y="14050"/>
                  </a:lnTo>
                  <a:close/>
                  <a:moveTo>
                    <a:pt x="35767" y="14050"/>
                  </a:moveTo>
                  <a:lnTo>
                    <a:pt x="34384" y="25779"/>
                  </a:lnTo>
                  <a:lnTo>
                    <a:pt x="31047" y="25779"/>
                  </a:lnTo>
                  <a:lnTo>
                    <a:pt x="32053" y="14050"/>
                  </a:lnTo>
                  <a:close/>
                  <a:moveTo>
                    <a:pt x="6516" y="14052"/>
                  </a:moveTo>
                  <a:cubicBezTo>
                    <a:pt x="7091" y="17674"/>
                    <a:pt x="7729" y="21709"/>
                    <a:pt x="8371" y="25779"/>
                  </a:cubicBezTo>
                  <a:lnTo>
                    <a:pt x="8371" y="25781"/>
                  </a:lnTo>
                  <a:lnTo>
                    <a:pt x="4724" y="25781"/>
                  </a:lnTo>
                  <a:lnTo>
                    <a:pt x="2747" y="14052"/>
                  </a:lnTo>
                  <a:close/>
                  <a:moveTo>
                    <a:pt x="13420" y="14052"/>
                  </a:moveTo>
                  <a:lnTo>
                    <a:pt x="14334" y="25781"/>
                  </a:lnTo>
                  <a:lnTo>
                    <a:pt x="8752" y="25781"/>
                  </a:lnTo>
                  <a:cubicBezTo>
                    <a:pt x="8564" y="24590"/>
                    <a:pt x="8373" y="23386"/>
                    <a:pt x="8183" y="22181"/>
                  </a:cubicBezTo>
                  <a:cubicBezTo>
                    <a:pt x="7745" y="19412"/>
                    <a:pt x="7306" y="16645"/>
                    <a:pt x="6895" y="14052"/>
                  </a:cubicBezTo>
                  <a:close/>
                  <a:moveTo>
                    <a:pt x="20023" y="14052"/>
                  </a:moveTo>
                  <a:lnTo>
                    <a:pt x="20294" y="25781"/>
                  </a:lnTo>
                  <a:lnTo>
                    <a:pt x="14712" y="25781"/>
                  </a:lnTo>
                  <a:lnTo>
                    <a:pt x="13795" y="14052"/>
                  </a:lnTo>
                  <a:close/>
                  <a:moveTo>
                    <a:pt x="26806" y="14052"/>
                  </a:moveTo>
                  <a:lnTo>
                    <a:pt x="26414" y="25781"/>
                  </a:lnTo>
                  <a:lnTo>
                    <a:pt x="20668" y="25781"/>
                  </a:lnTo>
                  <a:lnTo>
                    <a:pt x="20397" y="14052"/>
                  </a:lnTo>
                  <a:close/>
                  <a:moveTo>
                    <a:pt x="8815" y="28593"/>
                  </a:moveTo>
                  <a:cubicBezTo>
                    <a:pt x="9371" y="32119"/>
                    <a:pt x="9918" y="35595"/>
                    <a:pt x="10419" y="38783"/>
                  </a:cubicBezTo>
                  <a:lnTo>
                    <a:pt x="6914" y="38783"/>
                  </a:lnTo>
                  <a:lnTo>
                    <a:pt x="5197" y="28593"/>
                  </a:lnTo>
                  <a:close/>
                  <a:moveTo>
                    <a:pt x="14555" y="28593"/>
                  </a:moveTo>
                  <a:lnTo>
                    <a:pt x="15350" y="38783"/>
                  </a:lnTo>
                  <a:lnTo>
                    <a:pt x="10800" y="38783"/>
                  </a:lnTo>
                  <a:cubicBezTo>
                    <a:pt x="10367" y="36031"/>
                    <a:pt x="9803" y="32456"/>
                    <a:pt x="9196" y="28593"/>
                  </a:cubicBezTo>
                  <a:close/>
                  <a:moveTo>
                    <a:pt x="20360" y="28593"/>
                  </a:moveTo>
                  <a:lnTo>
                    <a:pt x="20595" y="38783"/>
                  </a:lnTo>
                  <a:lnTo>
                    <a:pt x="15726" y="38783"/>
                  </a:lnTo>
                  <a:lnTo>
                    <a:pt x="14931" y="28593"/>
                  </a:lnTo>
                  <a:close/>
                  <a:moveTo>
                    <a:pt x="26321" y="28593"/>
                  </a:moveTo>
                  <a:lnTo>
                    <a:pt x="25980" y="38783"/>
                  </a:lnTo>
                  <a:lnTo>
                    <a:pt x="20971" y="38783"/>
                  </a:lnTo>
                  <a:lnTo>
                    <a:pt x="20734" y="28593"/>
                  </a:lnTo>
                  <a:close/>
                  <a:moveTo>
                    <a:pt x="30428" y="28593"/>
                  </a:moveTo>
                  <a:lnTo>
                    <a:pt x="29554" y="38783"/>
                  </a:lnTo>
                  <a:lnTo>
                    <a:pt x="26356" y="38783"/>
                  </a:lnTo>
                  <a:lnTo>
                    <a:pt x="26695" y="28593"/>
                  </a:lnTo>
                  <a:close/>
                  <a:moveTo>
                    <a:pt x="34052" y="28593"/>
                  </a:moveTo>
                  <a:lnTo>
                    <a:pt x="32851" y="38783"/>
                  </a:lnTo>
                  <a:lnTo>
                    <a:pt x="29929" y="38783"/>
                  </a:lnTo>
                  <a:lnTo>
                    <a:pt x="30805" y="28593"/>
                  </a:lnTo>
                  <a:close/>
                  <a:moveTo>
                    <a:pt x="0" y="0"/>
                  </a:moveTo>
                  <a:lnTo>
                    <a:pt x="6810" y="40414"/>
                  </a:lnTo>
                  <a:cubicBezTo>
                    <a:pt x="7107" y="42179"/>
                    <a:pt x="8391" y="43540"/>
                    <a:pt x="10037" y="44012"/>
                  </a:cubicBezTo>
                  <a:cubicBezTo>
                    <a:pt x="10080" y="44026"/>
                    <a:pt x="10125" y="44036"/>
                    <a:pt x="10169" y="44048"/>
                  </a:cubicBezTo>
                  <a:cubicBezTo>
                    <a:pt x="10282" y="44077"/>
                    <a:pt x="10390" y="44115"/>
                    <a:pt x="10506" y="44134"/>
                  </a:cubicBezTo>
                  <a:cubicBezTo>
                    <a:pt x="10759" y="44185"/>
                    <a:pt x="11015" y="44214"/>
                    <a:pt x="11273" y="44222"/>
                  </a:cubicBezTo>
                  <a:cubicBezTo>
                    <a:pt x="11277" y="44236"/>
                    <a:pt x="11278" y="44249"/>
                    <a:pt x="11280" y="44262"/>
                  </a:cubicBezTo>
                  <a:lnTo>
                    <a:pt x="11465" y="44232"/>
                  </a:lnTo>
                  <a:lnTo>
                    <a:pt x="28312" y="44232"/>
                  </a:lnTo>
                  <a:cubicBezTo>
                    <a:pt x="28623" y="44232"/>
                    <a:pt x="28933" y="44201"/>
                    <a:pt x="29237" y="44141"/>
                  </a:cubicBezTo>
                  <a:cubicBezTo>
                    <a:pt x="31228" y="43834"/>
                    <a:pt x="32820" y="42244"/>
                    <a:pt x="33062" y="40190"/>
                  </a:cubicBezTo>
                  <a:lnTo>
                    <a:pt x="36345" y="12345"/>
                  </a:lnTo>
                  <a:lnTo>
                    <a:pt x="36494" y="11237"/>
                  </a:lnTo>
                  <a:lnTo>
                    <a:pt x="36476" y="11237"/>
                  </a:lnTo>
                  <a:lnTo>
                    <a:pt x="37776" y="209"/>
                  </a:lnTo>
                  <a:lnTo>
                    <a:pt x="378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24704" y="5031667"/>
              <a:ext cx="7142700" cy="12800"/>
            </a:xfrm>
            <a:custGeom>
              <a:avLst/>
              <a:gdLst/>
              <a:ahLst/>
              <a:cxnLst/>
              <a:rect l="l" t="t" r="r" b="b"/>
              <a:pathLst>
                <a:path w="285708" h="512" extrusionOk="0">
                  <a:moveTo>
                    <a:pt x="142861" y="1"/>
                  </a:moveTo>
                  <a:cubicBezTo>
                    <a:pt x="63950" y="1"/>
                    <a:pt x="0" y="115"/>
                    <a:pt x="0" y="255"/>
                  </a:cubicBezTo>
                  <a:cubicBezTo>
                    <a:pt x="0" y="398"/>
                    <a:pt x="63950" y="512"/>
                    <a:pt x="142861" y="512"/>
                  </a:cubicBezTo>
                  <a:cubicBezTo>
                    <a:pt x="221745" y="512"/>
                    <a:pt x="285708" y="398"/>
                    <a:pt x="285708" y="255"/>
                  </a:cubicBezTo>
                  <a:cubicBezTo>
                    <a:pt x="285708" y="117"/>
                    <a:pt x="221746" y="1"/>
                    <a:pt x="1428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2653700" y="2183450"/>
              <a:ext cx="114725" cy="2600750"/>
            </a:xfrm>
            <a:custGeom>
              <a:avLst/>
              <a:gdLst/>
              <a:ahLst/>
              <a:cxnLst/>
              <a:rect l="l" t="t" r="r" b="b"/>
              <a:pathLst>
                <a:path w="4589" h="104030" extrusionOk="0">
                  <a:moveTo>
                    <a:pt x="0" y="1"/>
                  </a:moveTo>
                  <a:lnTo>
                    <a:pt x="0" y="104029"/>
                  </a:lnTo>
                  <a:lnTo>
                    <a:pt x="4588" y="104029"/>
                  </a:lnTo>
                  <a:cubicBezTo>
                    <a:pt x="4588" y="104029"/>
                    <a:pt x="4471" y="659"/>
                    <a:pt x="4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4639125" y="2410650"/>
              <a:ext cx="114725" cy="2368925"/>
            </a:xfrm>
            <a:custGeom>
              <a:avLst/>
              <a:gdLst/>
              <a:ahLst/>
              <a:cxnLst/>
              <a:rect l="l" t="t" r="r" b="b"/>
              <a:pathLst>
                <a:path w="4589" h="94757" extrusionOk="0">
                  <a:moveTo>
                    <a:pt x="1" y="0"/>
                  </a:moveTo>
                  <a:lnTo>
                    <a:pt x="1" y="94757"/>
                  </a:lnTo>
                  <a:lnTo>
                    <a:pt x="4589" y="94757"/>
                  </a:lnTo>
                  <a:cubicBezTo>
                    <a:pt x="4589" y="94757"/>
                    <a:pt x="4471" y="659"/>
                    <a:pt x="4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5216075" y="1979050"/>
              <a:ext cx="114725" cy="2800525"/>
            </a:xfrm>
            <a:custGeom>
              <a:avLst/>
              <a:gdLst/>
              <a:ahLst/>
              <a:cxnLst/>
              <a:rect l="l" t="t" r="r" b="b"/>
              <a:pathLst>
                <a:path w="4589" h="112021" extrusionOk="0">
                  <a:moveTo>
                    <a:pt x="0" y="0"/>
                  </a:moveTo>
                  <a:lnTo>
                    <a:pt x="0" y="112021"/>
                  </a:lnTo>
                  <a:lnTo>
                    <a:pt x="4588" y="112021"/>
                  </a:lnTo>
                  <a:cubicBezTo>
                    <a:pt x="4588" y="112021"/>
                    <a:pt x="4470" y="658"/>
                    <a:pt x="45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183475" y="1212550"/>
              <a:ext cx="114900" cy="857650"/>
            </a:xfrm>
            <a:custGeom>
              <a:avLst/>
              <a:gdLst/>
              <a:ahLst/>
              <a:cxnLst/>
              <a:rect l="l" t="t" r="r" b="b"/>
              <a:pathLst>
                <a:path w="4596" h="34306" extrusionOk="0">
                  <a:moveTo>
                    <a:pt x="4239" y="1"/>
                  </a:moveTo>
                  <a:lnTo>
                    <a:pt x="4239" y="1"/>
                  </a:lnTo>
                  <a:cubicBezTo>
                    <a:pt x="4236" y="1"/>
                    <a:pt x="4233" y="4"/>
                    <a:pt x="4229" y="9"/>
                  </a:cubicBezTo>
                  <a:lnTo>
                    <a:pt x="1003" y="424"/>
                  </a:lnTo>
                  <a:lnTo>
                    <a:pt x="1" y="34306"/>
                  </a:lnTo>
                  <a:lnTo>
                    <a:pt x="4229" y="33656"/>
                  </a:lnTo>
                  <a:cubicBezTo>
                    <a:pt x="4229" y="33656"/>
                    <a:pt x="4595" y="1"/>
                    <a:pt x="4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2640625" y="693975"/>
              <a:ext cx="2904775" cy="1768075"/>
            </a:xfrm>
            <a:custGeom>
              <a:avLst/>
              <a:gdLst/>
              <a:ahLst/>
              <a:cxnLst/>
              <a:rect l="l" t="t" r="r" b="b"/>
              <a:pathLst>
                <a:path w="116191" h="70723" extrusionOk="0">
                  <a:moveTo>
                    <a:pt x="31849" y="1"/>
                  </a:moveTo>
                  <a:lnTo>
                    <a:pt x="0" y="60569"/>
                  </a:lnTo>
                  <a:lnTo>
                    <a:pt x="82082" y="70712"/>
                  </a:lnTo>
                  <a:cubicBezTo>
                    <a:pt x="82080" y="70719"/>
                    <a:pt x="82079" y="70723"/>
                    <a:pt x="82081" y="70723"/>
                  </a:cubicBezTo>
                  <a:cubicBezTo>
                    <a:pt x="82273" y="70723"/>
                    <a:pt x="116191" y="7723"/>
                    <a:pt x="116191" y="7723"/>
                  </a:cubicBezTo>
                  <a:lnTo>
                    <a:pt x="115557" y="4837"/>
                  </a:lnTo>
                  <a:lnTo>
                    <a:pt x="318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609800" y="612875"/>
              <a:ext cx="2919775" cy="1791875"/>
            </a:xfrm>
            <a:custGeom>
              <a:avLst/>
              <a:gdLst/>
              <a:ahLst/>
              <a:cxnLst/>
              <a:rect l="l" t="t" r="r" b="b"/>
              <a:pathLst>
                <a:path w="116791" h="71675" extrusionOk="0">
                  <a:moveTo>
                    <a:pt x="31329" y="1"/>
                  </a:moveTo>
                  <a:lnTo>
                    <a:pt x="0" y="61326"/>
                  </a:lnTo>
                  <a:lnTo>
                    <a:pt x="82970" y="71675"/>
                  </a:lnTo>
                  <a:lnTo>
                    <a:pt x="82970" y="71675"/>
                  </a:lnTo>
                  <a:cubicBezTo>
                    <a:pt x="82885" y="70071"/>
                    <a:pt x="116790" y="7844"/>
                    <a:pt x="116790" y="7844"/>
                  </a:cubicBezTo>
                  <a:lnTo>
                    <a:pt x="313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3310050" y="723450"/>
              <a:ext cx="1590225" cy="1323525"/>
            </a:xfrm>
            <a:custGeom>
              <a:avLst/>
              <a:gdLst/>
              <a:ahLst/>
              <a:cxnLst/>
              <a:rect l="l" t="t" r="r" b="b"/>
              <a:pathLst>
                <a:path w="63609" h="52941" extrusionOk="0">
                  <a:moveTo>
                    <a:pt x="21234" y="1"/>
                  </a:moveTo>
                  <a:lnTo>
                    <a:pt x="0" y="47965"/>
                  </a:lnTo>
                  <a:lnTo>
                    <a:pt x="15254" y="49865"/>
                  </a:lnTo>
                  <a:lnTo>
                    <a:pt x="44719" y="52940"/>
                  </a:lnTo>
                  <a:lnTo>
                    <a:pt x="63609" y="5218"/>
                  </a:lnTo>
                  <a:lnTo>
                    <a:pt x="212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3956550" y="1015575"/>
              <a:ext cx="560100" cy="548025"/>
            </a:xfrm>
            <a:custGeom>
              <a:avLst/>
              <a:gdLst/>
              <a:ahLst/>
              <a:cxnLst/>
              <a:rect l="l" t="t" r="r" b="b"/>
              <a:pathLst>
                <a:path w="22404" h="21921" extrusionOk="0">
                  <a:moveTo>
                    <a:pt x="12337" y="170"/>
                  </a:moveTo>
                  <a:cubicBezTo>
                    <a:pt x="12898" y="170"/>
                    <a:pt x="13412" y="205"/>
                    <a:pt x="13869" y="239"/>
                  </a:cubicBezTo>
                  <a:cubicBezTo>
                    <a:pt x="14763" y="316"/>
                    <a:pt x="15454" y="416"/>
                    <a:pt x="15923" y="471"/>
                  </a:cubicBezTo>
                  <a:lnTo>
                    <a:pt x="16457" y="538"/>
                  </a:lnTo>
                  <a:cubicBezTo>
                    <a:pt x="16509" y="544"/>
                    <a:pt x="16551" y="548"/>
                    <a:pt x="16581" y="550"/>
                  </a:cubicBezTo>
                  <a:lnTo>
                    <a:pt x="16581" y="550"/>
                  </a:lnTo>
                  <a:cubicBezTo>
                    <a:pt x="16695" y="589"/>
                    <a:pt x="16879" y="652"/>
                    <a:pt x="17125" y="749"/>
                  </a:cubicBezTo>
                  <a:cubicBezTo>
                    <a:pt x="17763" y="997"/>
                    <a:pt x="18366" y="1332"/>
                    <a:pt x="18915" y="1743"/>
                  </a:cubicBezTo>
                  <a:cubicBezTo>
                    <a:pt x="19785" y="2389"/>
                    <a:pt x="20517" y="3202"/>
                    <a:pt x="21066" y="4136"/>
                  </a:cubicBezTo>
                  <a:cubicBezTo>
                    <a:pt x="21708" y="5214"/>
                    <a:pt x="22170" y="6639"/>
                    <a:pt x="22069" y="8223"/>
                  </a:cubicBezTo>
                  <a:cubicBezTo>
                    <a:pt x="21981" y="9797"/>
                    <a:pt x="21362" y="11511"/>
                    <a:pt x="20153" y="12925"/>
                  </a:cubicBezTo>
                  <a:cubicBezTo>
                    <a:pt x="19539" y="13623"/>
                    <a:pt x="18809" y="14258"/>
                    <a:pt x="17897" y="14650"/>
                  </a:cubicBezTo>
                  <a:cubicBezTo>
                    <a:pt x="16996" y="15067"/>
                    <a:pt x="16008" y="15375"/>
                    <a:pt x="15003" y="15726"/>
                  </a:cubicBezTo>
                  <a:cubicBezTo>
                    <a:pt x="14500" y="15900"/>
                    <a:pt x="13992" y="16082"/>
                    <a:pt x="13482" y="16290"/>
                  </a:cubicBezTo>
                  <a:cubicBezTo>
                    <a:pt x="13229" y="16393"/>
                    <a:pt x="12976" y="16509"/>
                    <a:pt x="12725" y="16628"/>
                  </a:cubicBezTo>
                  <a:lnTo>
                    <a:pt x="12349" y="16822"/>
                  </a:lnTo>
                  <a:cubicBezTo>
                    <a:pt x="12199" y="16914"/>
                    <a:pt x="12101" y="17015"/>
                    <a:pt x="11994" y="17118"/>
                  </a:cubicBezTo>
                  <a:cubicBezTo>
                    <a:pt x="11591" y="17536"/>
                    <a:pt x="11263" y="18011"/>
                    <a:pt x="10993" y="18529"/>
                  </a:cubicBezTo>
                  <a:cubicBezTo>
                    <a:pt x="10714" y="19052"/>
                    <a:pt x="10570" y="19614"/>
                    <a:pt x="10310" y="20105"/>
                  </a:cubicBezTo>
                  <a:cubicBezTo>
                    <a:pt x="10057" y="20602"/>
                    <a:pt x="9729" y="21076"/>
                    <a:pt x="9255" y="21334"/>
                  </a:cubicBezTo>
                  <a:cubicBezTo>
                    <a:pt x="8916" y="21514"/>
                    <a:pt x="8523" y="21575"/>
                    <a:pt x="8115" y="21575"/>
                  </a:cubicBezTo>
                  <a:cubicBezTo>
                    <a:pt x="7950" y="21575"/>
                    <a:pt x="7784" y="21565"/>
                    <a:pt x="7617" y="21549"/>
                  </a:cubicBezTo>
                  <a:lnTo>
                    <a:pt x="4017" y="21126"/>
                  </a:lnTo>
                  <a:cubicBezTo>
                    <a:pt x="3413" y="21048"/>
                    <a:pt x="2810" y="20958"/>
                    <a:pt x="2224" y="20844"/>
                  </a:cubicBezTo>
                  <a:cubicBezTo>
                    <a:pt x="1655" y="20724"/>
                    <a:pt x="1071" y="20540"/>
                    <a:pt x="667" y="20187"/>
                  </a:cubicBezTo>
                  <a:cubicBezTo>
                    <a:pt x="476" y="20006"/>
                    <a:pt x="367" y="19782"/>
                    <a:pt x="409" y="19540"/>
                  </a:cubicBezTo>
                  <a:cubicBezTo>
                    <a:pt x="442" y="19305"/>
                    <a:pt x="589" y="19026"/>
                    <a:pt x="708" y="18769"/>
                  </a:cubicBezTo>
                  <a:cubicBezTo>
                    <a:pt x="966" y="18248"/>
                    <a:pt x="1247" y="17739"/>
                    <a:pt x="1525" y="17232"/>
                  </a:cubicBezTo>
                  <a:lnTo>
                    <a:pt x="2350" y="15722"/>
                  </a:lnTo>
                  <a:lnTo>
                    <a:pt x="2546" y="15343"/>
                  </a:lnTo>
                  <a:lnTo>
                    <a:pt x="2642" y="15151"/>
                  </a:lnTo>
                  <a:cubicBezTo>
                    <a:pt x="2676" y="15081"/>
                    <a:pt x="2711" y="14965"/>
                    <a:pt x="2711" y="14890"/>
                  </a:cubicBezTo>
                  <a:cubicBezTo>
                    <a:pt x="2729" y="14557"/>
                    <a:pt x="2652" y="14286"/>
                    <a:pt x="2588" y="14008"/>
                  </a:cubicBezTo>
                  <a:cubicBezTo>
                    <a:pt x="2304" y="12917"/>
                    <a:pt x="1927" y="11900"/>
                    <a:pt x="1719" y="10871"/>
                  </a:cubicBezTo>
                  <a:cubicBezTo>
                    <a:pt x="1294" y="8821"/>
                    <a:pt x="1886" y="6779"/>
                    <a:pt x="2859" y="5211"/>
                  </a:cubicBezTo>
                  <a:cubicBezTo>
                    <a:pt x="3842" y="3630"/>
                    <a:pt x="5183" y="2431"/>
                    <a:pt x="6582" y="1688"/>
                  </a:cubicBezTo>
                  <a:cubicBezTo>
                    <a:pt x="7985" y="933"/>
                    <a:pt x="9373" y="471"/>
                    <a:pt x="10624" y="293"/>
                  </a:cubicBezTo>
                  <a:cubicBezTo>
                    <a:pt x="11233" y="201"/>
                    <a:pt x="11806" y="170"/>
                    <a:pt x="12337" y="170"/>
                  </a:cubicBezTo>
                  <a:close/>
                  <a:moveTo>
                    <a:pt x="12111" y="0"/>
                  </a:moveTo>
                  <a:cubicBezTo>
                    <a:pt x="11638" y="0"/>
                    <a:pt x="11132" y="27"/>
                    <a:pt x="10596" y="100"/>
                  </a:cubicBezTo>
                  <a:cubicBezTo>
                    <a:pt x="9317" y="264"/>
                    <a:pt x="7900" y="716"/>
                    <a:pt x="6466" y="1471"/>
                  </a:cubicBezTo>
                  <a:cubicBezTo>
                    <a:pt x="5025" y="2220"/>
                    <a:pt x="3638" y="3437"/>
                    <a:pt x="2616" y="5059"/>
                  </a:cubicBezTo>
                  <a:cubicBezTo>
                    <a:pt x="1602" y="6666"/>
                    <a:pt x="969" y="8782"/>
                    <a:pt x="1406" y="10936"/>
                  </a:cubicBezTo>
                  <a:cubicBezTo>
                    <a:pt x="1615" y="11993"/>
                    <a:pt x="1994" y="13027"/>
                    <a:pt x="2266" y="14088"/>
                  </a:cubicBezTo>
                  <a:cubicBezTo>
                    <a:pt x="2328" y="14350"/>
                    <a:pt x="2394" y="14629"/>
                    <a:pt x="2377" y="14859"/>
                  </a:cubicBezTo>
                  <a:cubicBezTo>
                    <a:pt x="2376" y="14908"/>
                    <a:pt x="2364" y="14957"/>
                    <a:pt x="2343" y="15003"/>
                  </a:cubicBezTo>
                  <a:lnTo>
                    <a:pt x="2247" y="15189"/>
                  </a:lnTo>
                  <a:lnTo>
                    <a:pt x="2052" y="15563"/>
                  </a:lnTo>
                  <a:cubicBezTo>
                    <a:pt x="1780" y="16060"/>
                    <a:pt x="1507" y="16559"/>
                    <a:pt x="1226" y="17067"/>
                  </a:cubicBezTo>
                  <a:cubicBezTo>
                    <a:pt x="947" y="17575"/>
                    <a:pt x="664" y="18085"/>
                    <a:pt x="399" y="18619"/>
                  </a:cubicBezTo>
                  <a:cubicBezTo>
                    <a:pt x="275" y="18893"/>
                    <a:pt x="127" y="19143"/>
                    <a:pt x="68" y="19495"/>
                  </a:cubicBezTo>
                  <a:cubicBezTo>
                    <a:pt x="1" y="19851"/>
                    <a:pt x="187" y="20221"/>
                    <a:pt x="432" y="20440"/>
                  </a:cubicBezTo>
                  <a:cubicBezTo>
                    <a:pt x="938" y="20878"/>
                    <a:pt x="1553" y="21053"/>
                    <a:pt x="2157" y="21185"/>
                  </a:cubicBezTo>
                  <a:cubicBezTo>
                    <a:pt x="2758" y="21303"/>
                    <a:pt x="3362" y="21391"/>
                    <a:pt x="3973" y="21471"/>
                  </a:cubicBezTo>
                  <a:lnTo>
                    <a:pt x="7588" y="21894"/>
                  </a:lnTo>
                  <a:cubicBezTo>
                    <a:pt x="7758" y="21910"/>
                    <a:pt x="7934" y="21920"/>
                    <a:pt x="8111" y="21920"/>
                  </a:cubicBezTo>
                  <a:cubicBezTo>
                    <a:pt x="8554" y="21920"/>
                    <a:pt x="9008" y="21854"/>
                    <a:pt x="9419" y="21636"/>
                  </a:cubicBezTo>
                  <a:cubicBezTo>
                    <a:pt x="9989" y="21321"/>
                    <a:pt x="10350" y="20782"/>
                    <a:pt x="10614" y="20259"/>
                  </a:cubicBezTo>
                  <a:cubicBezTo>
                    <a:pt x="10892" y="19725"/>
                    <a:pt x="11034" y="19161"/>
                    <a:pt x="11294" y="18683"/>
                  </a:cubicBezTo>
                  <a:cubicBezTo>
                    <a:pt x="11545" y="18194"/>
                    <a:pt x="11862" y="17735"/>
                    <a:pt x="12230" y="17350"/>
                  </a:cubicBezTo>
                  <a:cubicBezTo>
                    <a:pt x="12321" y="17258"/>
                    <a:pt x="12424" y="17162"/>
                    <a:pt x="12509" y="17111"/>
                  </a:cubicBezTo>
                  <a:lnTo>
                    <a:pt x="12868" y="16924"/>
                  </a:lnTo>
                  <a:cubicBezTo>
                    <a:pt x="13113" y="16806"/>
                    <a:pt x="13358" y="16693"/>
                    <a:pt x="13607" y="16592"/>
                  </a:cubicBezTo>
                  <a:cubicBezTo>
                    <a:pt x="14105" y="16385"/>
                    <a:pt x="14608" y="16203"/>
                    <a:pt x="15108" y="16027"/>
                  </a:cubicBezTo>
                  <a:cubicBezTo>
                    <a:pt x="16107" y="15674"/>
                    <a:pt x="17099" y="15359"/>
                    <a:pt x="18026" y="14928"/>
                  </a:cubicBezTo>
                  <a:cubicBezTo>
                    <a:pt x="18970" y="14514"/>
                    <a:pt x="19749" y="13833"/>
                    <a:pt x="20372" y="13111"/>
                  </a:cubicBezTo>
                  <a:cubicBezTo>
                    <a:pt x="21615" y="11637"/>
                    <a:pt x="22239" y="9863"/>
                    <a:pt x="22314" y="8234"/>
                  </a:cubicBezTo>
                  <a:cubicBezTo>
                    <a:pt x="22404" y="6594"/>
                    <a:pt x="21907" y="5129"/>
                    <a:pt x="21233" y="4035"/>
                  </a:cubicBezTo>
                  <a:cubicBezTo>
                    <a:pt x="20659" y="3089"/>
                    <a:pt x="19896" y="2271"/>
                    <a:pt x="18993" y="1632"/>
                  </a:cubicBezTo>
                  <a:cubicBezTo>
                    <a:pt x="18253" y="1106"/>
                    <a:pt x="17598" y="834"/>
                    <a:pt x="17148" y="682"/>
                  </a:cubicBezTo>
                  <a:cubicBezTo>
                    <a:pt x="16697" y="530"/>
                    <a:pt x="16449" y="494"/>
                    <a:pt x="16449" y="494"/>
                  </a:cubicBezTo>
                  <a:lnTo>
                    <a:pt x="16449" y="494"/>
                  </a:lnTo>
                  <a:cubicBezTo>
                    <a:pt x="16448" y="496"/>
                    <a:pt x="16450" y="498"/>
                    <a:pt x="16454" y="501"/>
                  </a:cubicBezTo>
                  <a:lnTo>
                    <a:pt x="16454" y="501"/>
                  </a:lnTo>
                  <a:lnTo>
                    <a:pt x="15934" y="403"/>
                  </a:lnTo>
                  <a:cubicBezTo>
                    <a:pt x="15467" y="324"/>
                    <a:pt x="14779" y="202"/>
                    <a:pt x="13883" y="104"/>
                  </a:cubicBezTo>
                  <a:cubicBezTo>
                    <a:pt x="13363" y="52"/>
                    <a:pt x="12769" y="0"/>
                    <a:pt x="12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3902000" y="1500800"/>
              <a:ext cx="321675" cy="207225"/>
            </a:xfrm>
            <a:custGeom>
              <a:avLst/>
              <a:gdLst/>
              <a:ahLst/>
              <a:cxnLst/>
              <a:rect l="l" t="t" r="r" b="b"/>
              <a:pathLst>
                <a:path w="12867" h="8289" extrusionOk="0">
                  <a:moveTo>
                    <a:pt x="2377" y="0"/>
                  </a:moveTo>
                  <a:cubicBezTo>
                    <a:pt x="2351" y="0"/>
                    <a:pt x="2179" y="287"/>
                    <a:pt x="1890" y="807"/>
                  </a:cubicBezTo>
                  <a:cubicBezTo>
                    <a:pt x="1572" y="1400"/>
                    <a:pt x="1164" y="2160"/>
                    <a:pt x="674" y="3070"/>
                  </a:cubicBezTo>
                  <a:cubicBezTo>
                    <a:pt x="429" y="3547"/>
                    <a:pt x="107" y="4087"/>
                    <a:pt x="51" y="4776"/>
                  </a:cubicBezTo>
                  <a:cubicBezTo>
                    <a:pt x="1" y="5471"/>
                    <a:pt x="342" y="6189"/>
                    <a:pt x="891" y="6702"/>
                  </a:cubicBezTo>
                  <a:cubicBezTo>
                    <a:pt x="1446" y="7220"/>
                    <a:pt x="2167" y="7547"/>
                    <a:pt x="2913" y="7805"/>
                  </a:cubicBezTo>
                  <a:cubicBezTo>
                    <a:pt x="3860" y="8126"/>
                    <a:pt x="4850" y="8289"/>
                    <a:pt x="5842" y="8289"/>
                  </a:cubicBezTo>
                  <a:cubicBezTo>
                    <a:pt x="6487" y="8289"/>
                    <a:pt x="7133" y="8220"/>
                    <a:pt x="7769" y="8082"/>
                  </a:cubicBezTo>
                  <a:cubicBezTo>
                    <a:pt x="8543" y="7914"/>
                    <a:pt x="9301" y="7615"/>
                    <a:pt x="9850" y="7078"/>
                  </a:cubicBezTo>
                  <a:cubicBezTo>
                    <a:pt x="10399" y="6531"/>
                    <a:pt x="10635" y="5841"/>
                    <a:pt x="10854" y="5250"/>
                  </a:cubicBezTo>
                  <a:cubicBezTo>
                    <a:pt x="11067" y="4651"/>
                    <a:pt x="11284" y="4100"/>
                    <a:pt x="11488" y="3600"/>
                  </a:cubicBezTo>
                  <a:cubicBezTo>
                    <a:pt x="11900" y="2599"/>
                    <a:pt x="12257" y="1799"/>
                    <a:pt x="12499" y="1244"/>
                  </a:cubicBezTo>
                  <a:cubicBezTo>
                    <a:pt x="12742" y="687"/>
                    <a:pt x="12866" y="375"/>
                    <a:pt x="12844" y="365"/>
                  </a:cubicBezTo>
                  <a:cubicBezTo>
                    <a:pt x="12843" y="365"/>
                    <a:pt x="12843" y="365"/>
                    <a:pt x="12842" y="365"/>
                  </a:cubicBezTo>
                  <a:cubicBezTo>
                    <a:pt x="12816" y="365"/>
                    <a:pt x="12651" y="656"/>
                    <a:pt x="12378" y="1186"/>
                  </a:cubicBezTo>
                  <a:cubicBezTo>
                    <a:pt x="12100" y="1725"/>
                    <a:pt x="11705" y="2511"/>
                    <a:pt x="11263" y="3504"/>
                  </a:cubicBezTo>
                  <a:cubicBezTo>
                    <a:pt x="11042" y="4001"/>
                    <a:pt x="10810" y="4553"/>
                    <a:pt x="10583" y="5150"/>
                  </a:cubicBezTo>
                  <a:cubicBezTo>
                    <a:pt x="10356" y="5738"/>
                    <a:pt x="10114" y="6379"/>
                    <a:pt x="9626" y="6848"/>
                  </a:cubicBezTo>
                  <a:cubicBezTo>
                    <a:pt x="9138" y="7318"/>
                    <a:pt x="8439" y="7594"/>
                    <a:pt x="7697" y="7751"/>
                  </a:cubicBezTo>
                  <a:cubicBezTo>
                    <a:pt x="7089" y="7878"/>
                    <a:pt x="6472" y="7942"/>
                    <a:pt x="5857" y="7942"/>
                  </a:cubicBezTo>
                  <a:cubicBezTo>
                    <a:pt x="4897" y="7942"/>
                    <a:pt x="3940" y="7788"/>
                    <a:pt x="3022" y="7481"/>
                  </a:cubicBezTo>
                  <a:cubicBezTo>
                    <a:pt x="2297" y="7238"/>
                    <a:pt x="1614" y="6929"/>
                    <a:pt x="1110" y="6467"/>
                  </a:cubicBezTo>
                  <a:cubicBezTo>
                    <a:pt x="610" y="6011"/>
                    <a:pt x="306" y="5384"/>
                    <a:pt x="340" y="4793"/>
                  </a:cubicBezTo>
                  <a:cubicBezTo>
                    <a:pt x="373" y="4195"/>
                    <a:pt x="659" y="3666"/>
                    <a:pt x="894" y="3182"/>
                  </a:cubicBezTo>
                  <a:cubicBezTo>
                    <a:pt x="1343" y="2251"/>
                    <a:pt x="1719" y="1475"/>
                    <a:pt x="2011" y="870"/>
                  </a:cubicBezTo>
                  <a:cubicBezTo>
                    <a:pt x="2269" y="319"/>
                    <a:pt x="2402" y="10"/>
                    <a:pt x="2379" y="1"/>
                  </a:cubicBezTo>
                  <a:cubicBezTo>
                    <a:pt x="2378" y="0"/>
                    <a:pt x="2378" y="0"/>
                    <a:pt x="2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3924225" y="1570325"/>
              <a:ext cx="267650" cy="16300"/>
            </a:xfrm>
            <a:custGeom>
              <a:avLst/>
              <a:gdLst/>
              <a:ahLst/>
              <a:cxnLst/>
              <a:rect l="l" t="t" r="r" b="b"/>
              <a:pathLst>
                <a:path w="10706" h="652" extrusionOk="0">
                  <a:moveTo>
                    <a:pt x="814" y="1"/>
                  </a:moveTo>
                  <a:cubicBezTo>
                    <a:pt x="299" y="1"/>
                    <a:pt x="1" y="17"/>
                    <a:pt x="0" y="52"/>
                  </a:cubicBezTo>
                  <a:cubicBezTo>
                    <a:pt x="0" y="99"/>
                    <a:pt x="598" y="174"/>
                    <a:pt x="1563" y="256"/>
                  </a:cubicBezTo>
                  <a:cubicBezTo>
                    <a:pt x="2530" y="338"/>
                    <a:pt x="3866" y="424"/>
                    <a:pt x="5343" y="501"/>
                  </a:cubicBezTo>
                  <a:cubicBezTo>
                    <a:pt x="6818" y="576"/>
                    <a:pt x="8155" y="623"/>
                    <a:pt x="9126" y="643"/>
                  </a:cubicBezTo>
                  <a:cubicBezTo>
                    <a:pt x="9413" y="649"/>
                    <a:pt x="9667" y="652"/>
                    <a:pt x="9884" y="652"/>
                  </a:cubicBezTo>
                  <a:cubicBezTo>
                    <a:pt x="10399" y="652"/>
                    <a:pt x="10698" y="635"/>
                    <a:pt x="10702" y="601"/>
                  </a:cubicBezTo>
                  <a:cubicBezTo>
                    <a:pt x="10705" y="553"/>
                    <a:pt x="10109" y="478"/>
                    <a:pt x="9142" y="396"/>
                  </a:cubicBezTo>
                  <a:cubicBezTo>
                    <a:pt x="8177" y="315"/>
                    <a:pt x="6839" y="227"/>
                    <a:pt x="5361" y="151"/>
                  </a:cubicBezTo>
                  <a:cubicBezTo>
                    <a:pt x="3881" y="76"/>
                    <a:pt x="2542" y="27"/>
                    <a:pt x="1572" y="9"/>
                  </a:cubicBezTo>
                  <a:cubicBezTo>
                    <a:pt x="1285" y="4"/>
                    <a:pt x="1030" y="1"/>
                    <a:pt x="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3909425" y="1634075"/>
              <a:ext cx="256600" cy="8750"/>
            </a:xfrm>
            <a:custGeom>
              <a:avLst/>
              <a:gdLst/>
              <a:ahLst/>
              <a:cxnLst/>
              <a:rect l="l" t="t" r="r" b="b"/>
              <a:pathLst>
                <a:path w="10264" h="350" extrusionOk="0">
                  <a:moveTo>
                    <a:pt x="4776" y="0"/>
                  </a:moveTo>
                  <a:cubicBezTo>
                    <a:pt x="2109" y="0"/>
                    <a:pt x="3" y="70"/>
                    <a:pt x="1" y="162"/>
                  </a:cubicBezTo>
                  <a:cubicBezTo>
                    <a:pt x="1" y="259"/>
                    <a:pt x="2299" y="344"/>
                    <a:pt x="5133" y="349"/>
                  </a:cubicBezTo>
                  <a:cubicBezTo>
                    <a:pt x="5250" y="349"/>
                    <a:pt x="5367" y="349"/>
                    <a:pt x="5482" y="349"/>
                  </a:cubicBezTo>
                  <a:cubicBezTo>
                    <a:pt x="8152" y="349"/>
                    <a:pt x="10263" y="278"/>
                    <a:pt x="10263" y="185"/>
                  </a:cubicBezTo>
                  <a:cubicBezTo>
                    <a:pt x="10263" y="89"/>
                    <a:pt x="7967" y="7"/>
                    <a:pt x="5133" y="1"/>
                  </a:cubicBezTo>
                  <a:cubicBezTo>
                    <a:pt x="5013" y="1"/>
                    <a:pt x="4894" y="0"/>
                    <a:pt x="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3960150" y="1688325"/>
              <a:ext cx="104675" cy="42750"/>
            </a:xfrm>
            <a:custGeom>
              <a:avLst/>
              <a:gdLst/>
              <a:ahLst/>
              <a:cxnLst/>
              <a:rect l="l" t="t" r="r" b="b"/>
              <a:pathLst>
                <a:path w="4187" h="1710" extrusionOk="0">
                  <a:moveTo>
                    <a:pt x="255" y="0"/>
                  </a:moveTo>
                  <a:cubicBezTo>
                    <a:pt x="229" y="0"/>
                    <a:pt x="163" y="50"/>
                    <a:pt x="103" y="166"/>
                  </a:cubicBezTo>
                  <a:cubicBezTo>
                    <a:pt x="37" y="300"/>
                    <a:pt x="1" y="536"/>
                    <a:pt x="92" y="792"/>
                  </a:cubicBezTo>
                  <a:cubicBezTo>
                    <a:pt x="172" y="1052"/>
                    <a:pt x="415" y="1323"/>
                    <a:pt x="734" y="1465"/>
                  </a:cubicBezTo>
                  <a:cubicBezTo>
                    <a:pt x="1054" y="1617"/>
                    <a:pt x="1426" y="1671"/>
                    <a:pt x="1801" y="1697"/>
                  </a:cubicBezTo>
                  <a:cubicBezTo>
                    <a:pt x="1898" y="1705"/>
                    <a:pt x="1995" y="1709"/>
                    <a:pt x="2091" y="1709"/>
                  </a:cubicBezTo>
                  <a:cubicBezTo>
                    <a:pt x="2740" y="1709"/>
                    <a:pt x="3340" y="1523"/>
                    <a:pt x="3687" y="1233"/>
                  </a:cubicBezTo>
                  <a:cubicBezTo>
                    <a:pt x="4099" y="913"/>
                    <a:pt x="4187" y="581"/>
                    <a:pt x="4148" y="568"/>
                  </a:cubicBezTo>
                  <a:cubicBezTo>
                    <a:pt x="4145" y="567"/>
                    <a:pt x="4143" y="566"/>
                    <a:pt x="4140" y="566"/>
                  </a:cubicBezTo>
                  <a:cubicBezTo>
                    <a:pt x="4086" y="566"/>
                    <a:pt x="3924" y="812"/>
                    <a:pt x="3548" y="1030"/>
                  </a:cubicBezTo>
                  <a:cubicBezTo>
                    <a:pt x="3221" y="1233"/>
                    <a:pt x="2723" y="1363"/>
                    <a:pt x="2149" y="1363"/>
                  </a:cubicBezTo>
                  <a:cubicBezTo>
                    <a:pt x="2043" y="1363"/>
                    <a:pt x="1934" y="1358"/>
                    <a:pt x="1823" y="1349"/>
                  </a:cubicBezTo>
                  <a:cubicBezTo>
                    <a:pt x="1105" y="1324"/>
                    <a:pt x="487" y="1109"/>
                    <a:pt x="319" y="699"/>
                  </a:cubicBezTo>
                  <a:cubicBezTo>
                    <a:pt x="118" y="302"/>
                    <a:pt x="308" y="24"/>
                    <a:pt x="264" y="3"/>
                  </a:cubicBezTo>
                  <a:cubicBezTo>
                    <a:pt x="262" y="1"/>
                    <a:pt x="259" y="0"/>
                    <a:pt x="255"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4014450" y="1322100"/>
              <a:ext cx="198800" cy="230850"/>
            </a:xfrm>
            <a:custGeom>
              <a:avLst/>
              <a:gdLst/>
              <a:ahLst/>
              <a:cxnLst/>
              <a:rect l="l" t="t" r="r" b="b"/>
              <a:pathLst>
                <a:path w="7952" h="9234" extrusionOk="0">
                  <a:moveTo>
                    <a:pt x="6165" y="0"/>
                  </a:moveTo>
                  <a:cubicBezTo>
                    <a:pt x="5387" y="0"/>
                    <a:pt x="4690" y="409"/>
                    <a:pt x="4208" y="904"/>
                  </a:cubicBezTo>
                  <a:cubicBezTo>
                    <a:pt x="3681" y="1440"/>
                    <a:pt x="3318" y="2041"/>
                    <a:pt x="2954" y="2593"/>
                  </a:cubicBezTo>
                  <a:cubicBezTo>
                    <a:pt x="2317" y="3581"/>
                    <a:pt x="1740" y="4605"/>
                    <a:pt x="1224" y="5661"/>
                  </a:cubicBezTo>
                  <a:cubicBezTo>
                    <a:pt x="787" y="6562"/>
                    <a:pt x="478" y="7312"/>
                    <a:pt x="282" y="7836"/>
                  </a:cubicBezTo>
                  <a:cubicBezTo>
                    <a:pt x="86" y="8361"/>
                    <a:pt x="1" y="8659"/>
                    <a:pt x="21" y="8668"/>
                  </a:cubicBezTo>
                  <a:cubicBezTo>
                    <a:pt x="21" y="8668"/>
                    <a:pt x="21" y="8668"/>
                    <a:pt x="22" y="8668"/>
                  </a:cubicBezTo>
                  <a:cubicBezTo>
                    <a:pt x="49" y="8668"/>
                    <a:pt x="178" y="8388"/>
                    <a:pt x="408" y="7888"/>
                  </a:cubicBezTo>
                  <a:cubicBezTo>
                    <a:pt x="640" y="7382"/>
                    <a:pt x="979" y="6650"/>
                    <a:pt x="1445" y="5772"/>
                  </a:cubicBezTo>
                  <a:cubicBezTo>
                    <a:pt x="1909" y="4893"/>
                    <a:pt x="2497" y="3864"/>
                    <a:pt x="3222" y="2768"/>
                  </a:cubicBezTo>
                  <a:cubicBezTo>
                    <a:pt x="3591" y="2226"/>
                    <a:pt x="3960" y="1634"/>
                    <a:pt x="4448" y="1146"/>
                  </a:cubicBezTo>
                  <a:cubicBezTo>
                    <a:pt x="4896" y="691"/>
                    <a:pt x="5513" y="348"/>
                    <a:pt x="6168" y="348"/>
                  </a:cubicBezTo>
                  <a:cubicBezTo>
                    <a:pt x="6211" y="348"/>
                    <a:pt x="6254" y="349"/>
                    <a:pt x="6297" y="352"/>
                  </a:cubicBezTo>
                  <a:cubicBezTo>
                    <a:pt x="6980" y="385"/>
                    <a:pt x="7599" y="962"/>
                    <a:pt x="7606" y="1589"/>
                  </a:cubicBezTo>
                  <a:cubicBezTo>
                    <a:pt x="7607" y="2227"/>
                    <a:pt x="7134" y="2806"/>
                    <a:pt x="6822" y="3377"/>
                  </a:cubicBezTo>
                  <a:lnTo>
                    <a:pt x="5043" y="6401"/>
                  </a:lnTo>
                  <a:lnTo>
                    <a:pt x="3870" y="8455"/>
                  </a:lnTo>
                  <a:cubicBezTo>
                    <a:pt x="3601" y="8944"/>
                    <a:pt x="3460" y="9220"/>
                    <a:pt x="3482" y="9233"/>
                  </a:cubicBezTo>
                  <a:cubicBezTo>
                    <a:pt x="3482" y="9233"/>
                    <a:pt x="3482" y="9233"/>
                    <a:pt x="3483" y="9233"/>
                  </a:cubicBezTo>
                  <a:cubicBezTo>
                    <a:pt x="3509" y="9233"/>
                    <a:pt x="3687" y="8982"/>
                    <a:pt x="3986" y="8524"/>
                  </a:cubicBezTo>
                  <a:cubicBezTo>
                    <a:pt x="4323" y="7993"/>
                    <a:pt x="4747" y="7325"/>
                    <a:pt x="5254" y="6528"/>
                  </a:cubicBezTo>
                  <a:lnTo>
                    <a:pt x="7096" y="3542"/>
                  </a:lnTo>
                  <a:cubicBezTo>
                    <a:pt x="7268" y="3260"/>
                    <a:pt x="7447" y="2979"/>
                    <a:pt x="7622" y="2667"/>
                  </a:cubicBezTo>
                  <a:cubicBezTo>
                    <a:pt x="7792" y="2356"/>
                    <a:pt x="7952" y="1994"/>
                    <a:pt x="7947" y="1584"/>
                  </a:cubicBezTo>
                  <a:cubicBezTo>
                    <a:pt x="7932" y="739"/>
                    <a:pt x="7161" y="52"/>
                    <a:pt x="6324" y="6"/>
                  </a:cubicBezTo>
                  <a:cubicBezTo>
                    <a:pt x="6270" y="2"/>
                    <a:pt x="6217" y="0"/>
                    <a:pt x="6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4139400" y="1225675"/>
              <a:ext cx="14725" cy="104600"/>
            </a:xfrm>
            <a:custGeom>
              <a:avLst/>
              <a:gdLst/>
              <a:ahLst/>
              <a:cxnLst/>
              <a:rect l="l" t="t" r="r" b="b"/>
              <a:pathLst>
                <a:path w="589" h="4184" extrusionOk="0">
                  <a:moveTo>
                    <a:pt x="97" y="0"/>
                  </a:moveTo>
                  <a:cubicBezTo>
                    <a:pt x="97" y="0"/>
                    <a:pt x="96" y="0"/>
                    <a:pt x="96" y="0"/>
                  </a:cubicBezTo>
                  <a:cubicBezTo>
                    <a:pt x="1" y="8"/>
                    <a:pt x="11" y="952"/>
                    <a:pt x="122" y="2107"/>
                  </a:cubicBezTo>
                  <a:cubicBezTo>
                    <a:pt x="231" y="3258"/>
                    <a:pt x="396" y="4183"/>
                    <a:pt x="491" y="4183"/>
                  </a:cubicBezTo>
                  <a:cubicBezTo>
                    <a:pt x="492" y="4183"/>
                    <a:pt x="492" y="4183"/>
                    <a:pt x="493" y="4183"/>
                  </a:cubicBezTo>
                  <a:cubicBezTo>
                    <a:pt x="589" y="4173"/>
                    <a:pt x="577" y="3229"/>
                    <a:pt x="468" y="2075"/>
                  </a:cubicBezTo>
                  <a:cubicBezTo>
                    <a:pt x="359" y="926"/>
                    <a:pt x="194" y="0"/>
                    <a:pt x="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29450" y="1210050"/>
              <a:ext cx="24575" cy="22875"/>
            </a:xfrm>
            <a:custGeom>
              <a:avLst/>
              <a:gdLst/>
              <a:ahLst/>
              <a:cxnLst/>
              <a:rect l="l" t="t" r="r" b="b"/>
              <a:pathLst>
                <a:path w="983" h="915" extrusionOk="0">
                  <a:moveTo>
                    <a:pt x="504" y="0"/>
                  </a:moveTo>
                  <a:cubicBezTo>
                    <a:pt x="308" y="0"/>
                    <a:pt x="232" y="133"/>
                    <a:pt x="265" y="156"/>
                  </a:cubicBezTo>
                  <a:cubicBezTo>
                    <a:pt x="294" y="196"/>
                    <a:pt x="392" y="174"/>
                    <a:pt x="495" y="241"/>
                  </a:cubicBezTo>
                  <a:cubicBezTo>
                    <a:pt x="606" y="317"/>
                    <a:pt x="649" y="418"/>
                    <a:pt x="544" y="524"/>
                  </a:cubicBezTo>
                  <a:cubicBezTo>
                    <a:pt x="502" y="564"/>
                    <a:pt x="461" y="582"/>
                    <a:pt x="423" y="582"/>
                  </a:cubicBezTo>
                  <a:cubicBezTo>
                    <a:pt x="363" y="582"/>
                    <a:pt x="308" y="539"/>
                    <a:pt x="263" y="470"/>
                  </a:cubicBezTo>
                  <a:cubicBezTo>
                    <a:pt x="198" y="367"/>
                    <a:pt x="219" y="271"/>
                    <a:pt x="182" y="240"/>
                  </a:cubicBezTo>
                  <a:cubicBezTo>
                    <a:pt x="178" y="235"/>
                    <a:pt x="172" y="232"/>
                    <a:pt x="164" y="232"/>
                  </a:cubicBezTo>
                  <a:cubicBezTo>
                    <a:pt x="114" y="232"/>
                    <a:pt x="1" y="330"/>
                    <a:pt x="25" y="535"/>
                  </a:cubicBezTo>
                  <a:cubicBezTo>
                    <a:pt x="46" y="681"/>
                    <a:pt x="136" y="807"/>
                    <a:pt x="268" y="872"/>
                  </a:cubicBezTo>
                  <a:cubicBezTo>
                    <a:pt x="323" y="901"/>
                    <a:pt x="385" y="915"/>
                    <a:pt x="447" y="915"/>
                  </a:cubicBezTo>
                  <a:cubicBezTo>
                    <a:pt x="573" y="915"/>
                    <a:pt x="703" y="860"/>
                    <a:pt x="789" y="771"/>
                  </a:cubicBezTo>
                  <a:cubicBezTo>
                    <a:pt x="925" y="643"/>
                    <a:pt x="982" y="418"/>
                    <a:pt x="897" y="250"/>
                  </a:cubicBezTo>
                  <a:cubicBezTo>
                    <a:pt x="833" y="119"/>
                    <a:pt x="709" y="27"/>
                    <a:pt x="566" y="5"/>
                  </a:cubicBezTo>
                  <a:cubicBezTo>
                    <a:pt x="544" y="2"/>
                    <a:pt x="523" y="0"/>
                    <a:pt x="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2650" y="1267900"/>
              <a:ext cx="112200" cy="74450"/>
            </a:xfrm>
            <a:custGeom>
              <a:avLst/>
              <a:gdLst/>
              <a:ahLst/>
              <a:cxnLst/>
              <a:rect l="l" t="t" r="r" b="b"/>
              <a:pathLst>
                <a:path w="4488" h="2978" extrusionOk="0">
                  <a:moveTo>
                    <a:pt x="4412" y="1"/>
                  </a:moveTo>
                  <a:cubicBezTo>
                    <a:pt x="4265" y="1"/>
                    <a:pt x="3328" y="638"/>
                    <a:pt x="2188" y="1411"/>
                  </a:cubicBezTo>
                  <a:cubicBezTo>
                    <a:pt x="984" y="2228"/>
                    <a:pt x="1" y="2885"/>
                    <a:pt x="50" y="2969"/>
                  </a:cubicBezTo>
                  <a:cubicBezTo>
                    <a:pt x="53" y="2975"/>
                    <a:pt x="61" y="2978"/>
                    <a:pt x="73" y="2978"/>
                  </a:cubicBezTo>
                  <a:cubicBezTo>
                    <a:pt x="242" y="2978"/>
                    <a:pt x="1248" y="2465"/>
                    <a:pt x="2382" y="1700"/>
                  </a:cubicBezTo>
                  <a:cubicBezTo>
                    <a:pt x="3599" y="879"/>
                    <a:pt x="4488" y="80"/>
                    <a:pt x="4429" y="7"/>
                  </a:cubicBezTo>
                  <a:cubicBezTo>
                    <a:pt x="4426" y="3"/>
                    <a:pt x="4420" y="1"/>
                    <a:pt x="4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4309400" y="1251525"/>
              <a:ext cx="28125" cy="26050"/>
            </a:xfrm>
            <a:custGeom>
              <a:avLst/>
              <a:gdLst/>
              <a:ahLst/>
              <a:cxnLst/>
              <a:rect l="l" t="t" r="r" b="b"/>
              <a:pathLst>
                <a:path w="1125" h="1042" extrusionOk="0">
                  <a:moveTo>
                    <a:pt x="615" y="1"/>
                  </a:moveTo>
                  <a:cubicBezTo>
                    <a:pt x="424" y="1"/>
                    <a:pt x="335" y="121"/>
                    <a:pt x="363" y="144"/>
                  </a:cubicBezTo>
                  <a:cubicBezTo>
                    <a:pt x="388" y="186"/>
                    <a:pt x="525" y="150"/>
                    <a:pt x="667" y="248"/>
                  </a:cubicBezTo>
                  <a:cubicBezTo>
                    <a:pt x="737" y="292"/>
                    <a:pt x="780" y="369"/>
                    <a:pt x="780" y="453"/>
                  </a:cubicBezTo>
                  <a:cubicBezTo>
                    <a:pt x="780" y="542"/>
                    <a:pt x="724" y="649"/>
                    <a:pt x="649" y="678"/>
                  </a:cubicBezTo>
                  <a:cubicBezTo>
                    <a:pt x="622" y="691"/>
                    <a:pt x="590" y="696"/>
                    <a:pt x="557" y="696"/>
                  </a:cubicBezTo>
                  <a:cubicBezTo>
                    <a:pt x="494" y="696"/>
                    <a:pt x="427" y="674"/>
                    <a:pt x="386" y="639"/>
                  </a:cubicBezTo>
                  <a:cubicBezTo>
                    <a:pt x="327" y="590"/>
                    <a:pt x="299" y="515"/>
                    <a:pt x="311" y="439"/>
                  </a:cubicBezTo>
                  <a:cubicBezTo>
                    <a:pt x="339" y="312"/>
                    <a:pt x="490" y="306"/>
                    <a:pt x="507" y="273"/>
                  </a:cubicBezTo>
                  <a:cubicBezTo>
                    <a:pt x="520" y="255"/>
                    <a:pt x="499" y="206"/>
                    <a:pt x="414" y="183"/>
                  </a:cubicBezTo>
                  <a:cubicBezTo>
                    <a:pt x="397" y="179"/>
                    <a:pt x="378" y="177"/>
                    <a:pt x="356" y="177"/>
                  </a:cubicBezTo>
                  <a:cubicBezTo>
                    <a:pt x="274" y="177"/>
                    <a:pt x="165" y="212"/>
                    <a:pt x="89" y="332"/>
                  </a:cubicBezTo>
                  <a:cubicBezTo>
                    <a:pt x="0" y="477"/>
                    <a:pt x="9" y="699"/>
                    <a:pt x="157" y="863"/>
                  </a:cubicBezTo>
                  <a:cubicBezTo>
                    <a:pt x="265" y="979"/>
                    <a:pt x="414" y="1041"/>
                    <a:pt x="567" y="1041"/>
                  </a:cubicBezTo>
                  <a:cubicBezTo>
                    <a:pt x="642" y="1041"/>
                    <a:pt x="718" y="1026"/>
                    <a:pt x="791" y="995"/>
                  </a:cubicBezTo>
                  <a:cubicBezTo>
                    <a:pt x="1036" y="882"/>
                    <a:pt x="1124" y="624"/>
                    <a:pt x="1096" y="423"/>
                  </a:cubicBezTo>
                  <a:cubicBezTo>
                    <a:pt x="1072" y="208"/>
                    <a:pt x="902" y="57"/>
                    <a:pt x="765" y="23"/>
                  </a:cubicBezTo>
                  <a:cubicBezTo>
                    <a:pt x="710" y="7"/>
                    <a:pt x="660" y="1"/>
                    <a:pt x="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4147325" y="1220500"/>
              <a:ext cx="170300" cy="36900"/>
            </a:xfrm>
            <a:custGeom>
              <a:avLst/>
              <a:gdLst/>
              <a:ahLst/>
              <a:cxnLst/>
              <a:rect l="l" t="t" r="r" b="b"/>
              <a:pathLst>
                <a:path w="6812" h="1476" extrusionOk="0">
                  <a:moveTo>
                    <a:pt x="121" y="1"/>
                  </a:moveTo>
                  <a:cubicBezTo>
                    <a:pt x="58" y="1"/>
                    <a:pt x="23" y="7"/>
                    <a:pt x="20" y="21"/>
                  </a:cubicBezTo>
                  <a:cubicBezTo>
                    <a:pt x="1" y="116"/>
                    <a:pt x="1500" y="513"/>
                    <a:pt x="3370" y="908"/>
                  </a:cubicBezTo>
                  <a:cubicBezTo>
                    <a:pt x="4969" y="1247"/>
                    <a:pt x="6319" y="1475"/>
                    <a:pt x="6691" y="1475"/>
                  </a:cubicBezTo>
                  <a:cubicBezTo>
                    <a:pt x="6754" y="1475"/>
                    <a:pt x="6789" y="1469"/>
                    <a:pt x="6792" y="1455"/>
                  </a:cubicBezTo>
                  <a:cubicBezTo>
                    <a:pt x="6812" y="1360"/>
                    <a:pt x="5312" y="963"/>
                    <a:pt x="3442" y="568"/>
                  </a:cubicBezTo>
                  <a:cubicBezTo>
                    <a:pt x="1844" y="229"/>
                    <a:pt x="492"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3714425" y="1460650"/>
              <a:ext cx="68950" cy="29325"/>
            </a:xfrm>
            <a:custGeom>
              <a:avLst/>
              <a:gdLst/>
              <a:ahLst/>
              <a:cxnLst/>
              <a:rect l="l" t="t" r="r" b="b"/>
              <a:pathLst>
                <a:path w="2758" h="1173" extrusionOk="0">
                  <a:moveTo>
                    <a:pt x="2649" y="1"/>
                  </a:moveTo>
                  <a:cubicBezTo>
                    <a:pt x="2460" y="1"/>
                    <a:pt x="1923" y="169"/>
                    <a:pt x="1312" y="426"/>
                  </a:cubicBezTo>
                  <a:cubicBezTo>
                    <a:pt x="570" y="738"/>
                    <a:pt x="0" y="1061"/>
                    <a:pt x="38" y="1149"/>
                  </a:cubicBezTo>
                  <a:cubicBezTo>
                    <a:pt x="44" y="1165"/>
                    <a:pt x="68" y="1172"/>
                    <a:pt x="108" y="1172"/>
                  </a:cubicBezTo>
                  <a:cubicBezTo>
                    <a:pt x="296" y="1172"/>
                    <a:pt x="834" y="1004"/>
                    <a:pt x="1446" y="747"/>
                  </a:cubicBezTo>
                  <a:cubicBezTo>
                    <a:pt x="2187" y="435"/>
                    <a:pt x="2757" y="112"/>
                    <a:pt x="2720" y="24"/>
                  </a:cubicBezTo>
                  <a:cubicBezTo>
                    <a:pt x="2713" y="8"/>
                    <a:pt x="2689" y="1"/>
                    <a:pt x="26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3634700" y="944475"/>
              <a:ext cx="347775" cy="779625"/>
            </a:xfrm>
            <a:custGeom>
              <a:avLst/>
              <a:gdLst/>
              <a:ahLst/>
              <a:cxnLst/>
              <a:rect l="l" t="t" r="r" b="b"/>
              <a:pathLst>
                <a:path w="13911" h="31185" extrusionOk="0">
                  <a:moveTo>
                    <a:pt x="13821" y="1"/>
                  </a:moveTo>
                  <a:cubicBezTo>
                    <a:pt x="13716" y="1"/>
                    <a:pt x="10578" y="6936"/>
                    <a:pt x="6796" y="15521"/>
                  </a:cubicBezTo>
                  <a:cubicBezTo>
                    <a:pt x="3003" y="24135"/>
                    <a:pt x="1" y="31145"/>
                    <a:pt x="89" y="31185"/>
                  </a:cubicBezTo>
                  <a:cubicBezTo>
                    <a:pt x="89" y="31185"/>
                    <a:pt x="90" y="31185"/>
                    <a:pt x="90" y="31185"/>
                  </a:cubicBezTo>
                  <a:cubicBezTo>
                    <a:pt x="195" y="31185"/>
                    <a:pt x="3332" y="24251"/>
                    <a:pt x="7116" y="15661"/>
                  </a:cubicBezTo>
                  <a:cubicBezTo>
                    <a:pt x="10907" y="7052"/>
                    <a:pt x="13910" y="40"/>
                    <a:pt x="13822" y="1"/>
                  </a:cubicBezTo>
                  <a:cubicBezTo>
                    <a:pt x="13822" y="1"/>
                    <a:pt x="13822" y="1"/>
                    <a:pt x="13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3965875" y="971525"/>
              <a:ext cx="365550" cy="820075"/>
            </a:xfrm>
            <a:custGeom>
              <a:avLst/>
              <a:gdLst/>
              <a:ahLst/>
              <a:cxnLst/>
              <a:rect l="l" t="t" r="r" b="b"/>
              <a:pathLst>
                <a:path w="14622" h="32803" extrusionOk="0">
                  <a:moveTo>
                    <a:pt x="14533" y="0"/>
                  </a:moveTo>
                  <a:cubicBezTo>
                    <a:pt x="14428" y="0"/>
                    <a:pt x="11132" y="7295"/>
                    <a:pt x="7153" y="16330"/>
                  </a:cubicBezTo>
                  <a:cubicBezTo>
                    <a:pt x="3162" y="25390"/>
                    <a:pt x="0" y="32763"/>
                    <a:pt x="88" y="32803"/>
                  </a:cubicBezTo>
                  <a:cubicBezTo>
                    <a:pt x="89" y="32803"/>
                    <a:pt x="89" y="32803"/>
                    <a:pt x="89" y="32803"/>
                  </a:cubicBezTo>
                  <a:cubicBezTo>
                    <a:pt x="194" y="32803"/>
                    <a:pt x="3492" y="25507"/>
                    <a:pt x="7469" y="16471"/>
                  </a:cubicBezTo>
                  <a:cubicBezTo>
                    <a:pt x="11458" y="7414"/>
                    <a:pt x="14622" y="40"/>
                    <a:pt x="14534" y="0"/>
                  </a:cubicBezTo>
                  <a:cubicBezTo>
                    <a:pt x="14533" y="0"/>
                    <a:pt x="14533" y="0"/>
                    <a:pt x="145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3612325" y="1678700"/>
              <a:ext cx="606775" cy="76475"/>
            </a:xfrm>
            <a:custGeom>
              <a:avLst/>
              <a:gdLst/>
              <a:ahLst/>
              <a:cxnLst/>
              <a:rect l="l" t="t" r="r" b="b"/>
              <a:pathLst>
                <a:path w="24271" h="3059" extrusionOk="0">
                  <a:moveTo>
                    <a:pt x="95" y="1"/>
                  </a:moveTo>
                  <a:cubicBezTo>
                    <a:pt x="41" y="1"/>
                    <a:pt x="13" y="4"/>
                    <a:pt x="12" y="11"/>
                  </a:cubicBezTo>
                  <a:cubicBezTo>
                    <a:pt x="1" y="106"/>
                    <a:pt x="5420" y="863"/>
                    <a:pt x="12115" y="1703"/>
                  </a:cubicBezTo>
                  <a:cubicBezTo>
                    <a:pt x="18343" y="2483"/>
                    <a:pt x="23485" y="3059"/>
                    <a:pt x="24179" y="3059"/>
                  </a:cubicBezTo>
                  <a:cubicBezTo>
                    <a:pt x="24231" y="3059"/>
                    <a:pt x="24258" y="3055"/>
                    <a:pt x="24259" y="3049"/>
                  </a:cubicBezTo>
                  <a:cubicBezTo>
                    <a:pt x="24271" y="2952"/>
                    <a:pt x="18854" y="2196"/>
                    <a:pt x="12158" y="1357"/>
                  </a:cubicBezTo>
                  <a:cubicBezTo>
                    <a:pt x="5934" y="576"/>
                    <a:pt x="799" y="1"/>
                    <a:pt x="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3706450" y="1470600"/>
              <a:ext cx="606375" cy="76450"/>
            </a:xfrm>
            <a:custGeom>
              <a:avLst/>
              <a:gdLst/>
              <a:ahLst/>
              <a:cxnLst/>
              <a:rect l="l" t="t" r="r" b="b"/>
              <a:pathLst>
                <a:path w="24255" h="3058" extrusionOk="0">
                  <a:moveTo>
                    <a:pt x="82" y="0"/>
                  </a:moveTo>
                  <a:cubicBezTo>
                    <a:pt x="31" y="0"/>
                    <a:pt x="5" y="3"/>
                    <a:pt x="4" y="10"/>
                  </a:cubicBezTo>
                  <a:cubicBezTo>
                    <a:pt x="1" y="34"/>
                    <a:pt x="337" y="100"/>
                    <a:pt x="948" y="198"/>
                  </a:cubicBezTo>
                  <a:lnTo>
                    <a:pt x="3540" y="576"/>
                  </a:lnTo>
                  <a:cubicBezTo>
                    <a:pt x="5729" y="884"/>
                    <a:pt x="8759" y="1282"/>
                    <a:pt x="12107" y="1702"/>
                  </a:cubicBezTo>
                  <a:cubicBezTo>
                    <a:pt x="15454" y="2122"/>
                    <a:pt x="18487" y="2481"/>
                    <a:pt x="20684" y="2724"/>
                  </a:cubicBezTo>
                  <a:lnTo>
                    <a:pt x="23289" y="2995"/>
                  </a:lnTo>
                  <a:cubicBezTo>
                    <a:pt x="23736" y="3036"/>
                    <a:pt x="24039" y="3057"/>
                    <a:pt x="24173" y="3057"/>
                  </a:cubicBezTo>
                  <a:cubicBezTo>
                    <a:pt x="24223" y="3057"/>
                    <a:pt x="24250" y="3054"/>
                    <a:pt x="24251" y="3048"/>
                  </a:cubicBezTo>
                  <a:cubicBezTo>
                    <a:pt x="24254" y="3023"/>
                    <a:pt x="23918" y="2958"/>
                    <a:pt x="23307" y="2862"/>
                  </a:cubicBezTo>
                  <a:lnTo>
                    <a:pt x="20715" y="2481"/>
                  </a:lnTo>
                  <a:cubicBezTo>
                    <a:pt x="18524" y="2174"/>
                    <a:pt x="15498" y="1775"/>
                    <a:pt x="12149" y="1356"/>
                  </a:cubicBezTo>
                  <a:cubicBezTo>
                    <a:pt x="8801" y="936"/>
                    <a:pt x="5768" y="576"/>
                    <a:pt x="3570" y="333"/>
                  </a:cubicBezTo>
                  <a:lnTo>
                    <a:pt x="964" y="62"/>
                  </a:lnTo>
                  <a:cubicBezTo>
                    <a:pt x="518" y="22"/>
                    <a:pt x="216" y="0"/>
                    <a:pt x="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3939000" y="971275"/>
              <a:ext cx="606325" cy="76450"/>
            </a:xfrm>
            <a:custGeom>
              <a:avLst/>
              <a:gdLst/>
              <a:ahLst/>
              <a:cxnLst/>
              <a:rect l="l" t="t" r="r" b="b"/>
              <a:pathLst>
                <a:path w="24253" h="3058" extrusionOk="0">
                  <a:moveTo>
                    <a:pt x="85" y="1"/>
                  </a:moveTo>
                  <a:cubicBezTo>
                    <a:pt x="32" y="1"/>
                    <a:pt x="4" y="4"/>
                    <a:pt x="4" y="10"/>
                  </a:cubicBezTo>
                  <a:cubicBezTo>
                    <a:pt x="1" y="33"/>
                    <a:pt x="337" y="99"/>
                    <a:pt x="948" y="197"/>
                  </a:cubicBezTo>
                  <a:lnTo>
                    <a:pt x="3538" y="577"/>
                  </a:lnTo>
                  <a:cubicBezTo>
                    <a:pt x="5729" y="884"/>
                    <a:pt x="8758" y="1283"/>
                    <a:pt x="12105" y="1702"/>
                  </a:cubicBezTo>
                  <a:cubicBezTo>
                    <a:pt x="15453" y="2121"/>
                    <a:pt x="18487" y="2482"/>
                    <a:pt x="20683" y="2725"/>
                  </a:cubicBezTo>
                  <a:lnTo>
                    <a:pt x="23289" y="2996"/>
                  </a:lnTo>
                  <a:cubicBezTo>
                    <a:pt x="23735" y="3036"/>
                    <a:pt x="24038" y="3058"/>
                    <a:pt x="24172" y="3058"/>
                  </a:cubicBezTo>
                  <a:cubicBezTo>
                    <a:pt x="24222" y="3058"/>
                    <a:pt x="24249" y="3055"/>
                    <a:pt x="24249" y="3048"/>
                  </a:cubicBezTo>
                  <a:cubicBezTo>
                    <a:pt x="24252" y="3024"/>
                    <a:pt x="23916" y="2959"/>
                    <a:pt x="23305" y="2861"/>
                  </a:cubicBezTo>
                  <a:lnTo>
                    <a:pt x="20714" y="2480"/>
                  </a:lnTo>
                  <a:cubicBezTo>
                    <a:pt x="18524" y="2175"/>
                    <a:pt x="15498" y="1776"/>
                    <a:pt x="12149" y="1356"/>
                  </a:cubicBezTo>
                  <a:cubicBezTo>
                    <a:pt x="8801" y="936"/>
                    <a:pt x="5768" y="575"/>
                    <a:pt x="3569" y="332"/>
                  </a:cubicBezTo>
                  <a:lnTo>
                    <a:pt x="964" y="63"/>
                  </a:lnTo>
                  <a:cubicBezTo>
                    <a:pt x="522" y="22"/>
                    <a:pt x="220" y="1"/>
                    <a:pt x="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3944150" y="955800"/>
              <a:ext cx="57350" cy="32175"/>
            </a:xfrm>
            <a:custGeom>
              <a:avLst/>
              <a:gdLst/>
              <a:ahLst/>
              <a:cxnLst/>
              <a:rect l="l" t="t" r="r" b="b"/>
              <a:pathLst>
                <a:path w="2294" h="1287" extrusionOk="0">
                  <a:moveTo>
                    <a:pt x="2195" y="0"/>
                  </a:moveTo>
                  <a:cubicBezTo>
                    <a:pt x="2040" y="0"/>
                    <a:pt x="1578" y="197"/>
                    <a:pt x="1060" y="492"/>
                  </a:cubicBezTo>
                  <a:cubicBezTo>
                    <a:pt x="454" y="837"/>
                    <a:pt x="0" y="1183"/>
                    <a:pt x="48" y="1268"/>
                  </a:cubicBezTo>
                  <a:cubicBezTo>
                    <a:pt x="55" y="1280"/>
                    <a:pt x="72" y="1286"/>
                    <a:pt x="99" y="1286"/>
                  </a:cubicBezTo>
                  <a:cubicBezTo>
                    <a:pt x="253" y="1286"/>
                    <a:pt x="715" y="1088"/>
                    <a:pt x="1233" y="794"/>
                  </a:cubicBezTo>
                  <a:cubicBezTo>
                    <a:pt x="1839" y="450"/>
                    <a:pt x="2294" y="102"/>
                    <a:pt x="2246" y="18"/>
                  </a:cubicBezTo>
                  <a:cubicBezTo>
                    <a:pt x="2239" y="6"/>
                    <a:pt x="2222" y="0"/>
                    <a:pt x="21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3615200" y="1666400"/>
              <a:ext cx="80100" cy="34375"/>
            </a:xfrm>
            <a:custGeom>
              <a:avLst/>
              <a:gdLst/>
              <a:ahLst/>
              <a:cxnLst/>
              <a:rect l="l" t="t" r="r" b="b"/>
              <a:pathLst>
                <a:path w="3204" h="1375" extrusionOk="0">
                  <a:moveTo>
                    <a:pt x="3106" y="0"/>
                  </a:moveTo>
                  <a:cubicBezTo>
                    <a:pt x="2912" y="0"/>
                    <a:pt x="2271" y="213"/>
                    <a:pt x="1532" y="527"/>
                  </a:cubicBezTo>
                  <a:cubicBezTo>
                    <a:pt x="670" y="896"/>
                    <a:pt x="0" y="1267"/>
                    <a:pt x="38" y="1355"/>
                  </a:cubicBezTo>
                  <a:cubicBezTo>
                    <a:pt x="43" y="1368"/>
                    <a:pt x="63" y="1374"/>
                    <a:pt x="97" y="1374"/>
                  </a:cubicBezTo>
                  <a:cubicBezTo>
                    <a:pt x="291" y="1374"/>
                    <a:pt x="931" y="1163"/>
                    <a:pt x="1669" y="847"/>
                  </a:cubicBezTo>
                  <a:cubicBezTo>
                    <a:pt x="2533" y="478"/>
                    <a:pt x="3203" y="109"/>
                    <a:pt x="3164" y="19"/>
                  </a:cubicBezTo>
                  <a:cubicBezTo>
                    <a:pt x="3159" y="7"/>
                    <a:pt x="3138" y="0"/>
                    <a:pt x="3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3975500" y="1707775"/>
              <a:ext cx="44375" cy="36400"/>
            </a:xfrm>
            <a:custGeom>
              <a:avLst/>
              <a:gdLst/>
              <a:ahLst/>
              <a:cxnLst/>
              <a:rect l="l" t="t" r="r" b="b"/>
              <a:pathLst>
                <a:path w="1775" h="1456" extrusionOk="0">
                  <a:moveTo>
                    <a:pt x="645" y="388"/>
                  </a:moveTo>
                  <a:lnTo>
                    <a:pt x="645" y="388"/>
                  </a:lnTo>
                  <a:cubicBezTo>
                    <a:pt x="910" y="424"/>
                    <a:pt x="1162" y="456"/>
                    <a:pt x="1391" y="480"/>
                  </a:cubicBezTo>
                  <a:lnTo>
                    <a:pt x="1391" y="480"/>
                  </a:lnTo>
                  <a:cubicBezTo>
                    <a:pt x="1284" y="980"/>
                    <a:pt x="1238" y="1364"/>
                    <a:pt x="1262" y="1415"/>
                  </a:cubicBezTo>
                  <a:cubicBezTo>
                    <a:pt x="1227" y="1373"/>
                    <a:pt x="870" y="1261"/>
                    <a:pt x="390" y="1153"/>
                  </a:cubicBezTo>
                  <a:lnTo>
                    <a:pt x="390" y="1153"/>
                  </a:lnTo>
                  <a:cubicBezTo>
                    <a:pt x="471" y="922"/>
                    <a:pt x="558" y="663"/>
                    <a:pt x="645" y="388"/>
                  </a:cubicBezTo>
                  <a:close/>
                  <a:moveTo>
                    <a:pt x="401" y="1"/>
                  </a:moveTo>
                  <a:lnTo>
                    <a:pt x="357" y="143"/>
                  </a:lnTo>
                  <a:lnTo>
                    <a:pt x="354" y="156"/>
                  </a:lnTo>
                  <a:cubicBezTo>
                    <a:pt x="233" y="543"/>
                    <a:pt x="128" y="909"/>
                    <a:pt x="46" y="1219"/>
                  </a:cubicBezTo>
                  <a:lnTo>
                    <a:pt x="1" y="1397"/>
                  </a:lnTo>
                  <a:lnTo>
                    <a:pt x="169" y="1412"/>
                  </a:lnTo>
                  <a:cubicBezTo>
                    <a:pt x="512" y="1443"/>
                    <a:pt x="786" y="1456"/>
                    <a:pt x="974" y="1456"/>
                  </a:cubicBezTo>
                  <a:cubicBezTo>
                    <a:pt x="1170" y="1456"/>
                    <a:pt x="1273" y="1441"/>
                    <a:pt x="1264" y="1419"/>
                  </a:cubicBezTo>
                  <a:lnTo>
                    <a:pt x="1264" y="1419"/>
                  </a:lnTo>
                  <a:cubicBezTo>
                    <a:pt x="1265" y="1420"/>
                    <a:pt x="1267" y="1421"/>
                    <a:pt x="1269" y="1421"/>
                  </a:cubicBezTo>
                  <a:cubicBezTo>
                    <a:pt x="1313" y="1421"/>
                    <a:pt x="1495" y="1042"/>
                    <a:pt x="1719" y="388"/>
                  </a:cubicBezTo>
                  <a:lnTo>
                    <a:pt x="1775" y="230"/>
                  </a:lnTo>
                  <a:lnTo>
                    <a:pt x="1596" y="195"/>
                  </a:lnTo>
                  <a:cubicBezTo>
                    <a:pt x="1291" y="137"/>
                    <a:pt x="932" y="76"/>
                    <a:pt x="548" y="21"/>
                  </a:cubicBezTo>
                  <a:lnTo>
                    <a:pt x="4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4692650" y="1954625"/>
              <a:ext cx="852750" cy="507175"/>
            </a:xfrm>
            <a:custGeom>
              <a:avLst/>
              <a:gdLst/>
              <a:ahLst/>
              <a:cxnLst/>
              <a:rect l="l" t="t" r="r" b="b"/>
              <a:pathLst>
                <a:path w="34110" h="20287" extrusionOk="0">
                  <a:moveTo>
                    <a:pt x="11073" y="0"/>
                  </a:moveTo>
                  <a:lnTo>
                    <a:pt x="1" y="20286"/>
                  </a:lnTo>
                  <a:lnTo>
                    <a:pt x="1" y="20286"/>
                  </a:lnTo>
                  <a:lnTo>
                    <a:pt x="341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4727500" y="768100"/>
              <a:ext cx="221900" cy="251225"/>
            </a:xfrm>
            <a:custGeom>
              <a:avLst/>
              <a:gdLst/>
              <a:ahLst/>
              <a:cxnLst/>
              <a:rect l="l" t="t" r="r" b="b"/>
              <a:pathLst>
                <a:path w="8876" h="10049" extrusionOk="0">
                  <a:moveTo>
                    <a:pt x="3015" y="0"/>
                  </a:moveTo>
                  <a:lnTo>
                    <a:pt x="0" y="900"/>
                  </a:lnTo>
                  <a:lnTo>
                    <a:pt x="7450" y="10048"/>
                  </a:lnTo>
                  <a:lnTo>
                    <a:pt x="8876" y="7293"/>
                  </a:lnTo>
                  <a:lnTo>
                    <a:pt x="30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4789400" y="1853600"/>
              <a:ext cx="756000" cy="433150"/>
            </a:xfrm>
            <a:custGeom>
              <a:avLst/>
              <a:gdLst/>
              <a:ahLst/>
              <a:cxnLst/>
              <a:rect l="l" t="t" r="r" b="b"/>
              <a:pathLst>
                <a:path w="30240" h="17326" extrusionOk="0">
                  <a:moveTo>
                    <a:pt x="9387" y="1"/>
                  </a:moveTo>
                  <a:lnTo>
                    <a:pt x="0" y="17325"/>
                  </a:lnTo>
                  <a:lnTo>
                    <a:pt x="30240" y="4041"/>
                  </a:lnTo>
                  <a:lnTo>
                    <a:pt x="30240" y="442"/>
                  </a:lnTo>
                  <a:lnTo>
                    <a:pt x="93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3194325" y="3742700"/>
              <a:ext cx="91700" cy="1639575"/>
            </a:xfrm>
            <a:custGeom>
              <a:avLst/>
              <a:gdLst/>
              <a:ahLst/>
              <a:cxnLst/>
              <a:rect l="l" t="t" r="r" b="b"/>
              <a:pathLst>
                <a:path w="3668" h="65583" extrusionOk="0">
                  <a:moveTo>
                    <a:pt x="0" y="1"/>
                  </a:moveTo>
                  <a:lnTo>
                    <a:pt x="0" y="65582"/>
                  </a:lnTo>
                  <a:lnTo>
                    <a:pt x="3667" y="65582"/>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2592725" y="3356375"/>
              <a:ext cx="1379050" cy="475550"/>
            </a:xfrm>
            <a:custGeom>
              <a:avLst/>
              <a:gdLst/>
              <a:ahLst/>
              <a:cxnLst/>
              <a:rect l="l" t="t" r="r" b="b"/>
              <a:pathLst>
                <a:path w="55162" h="19022" extrusionOk="0">
                  <a:moveTo>
                    <a:pt x="7762" y="1"/>
                  </a:moveTo>
                  <a:cubicBezTo>
                    <a:pt x="4231" y="1"/>
                    <a:pt x="1638" y="600"/>
                    <a:pt x="997" y="2551"/>
                  </a:cubicBezTo>
                  <a:cubicBezTo>
                    <a:pt x="1" y="5580"/>
                    <a:pt x="700" y="8762"/>
                    <a:pt x="700" y="10275"/>
                  </a:cubicBezTo>
                  <a:cubicBezTo>
                    <a:pt x="700" y="15104"/>
                    <a:pt x="12804" y="19021"/>
                    <a:pt x="27733" y="19021"/>
                  </a:cubicBezTo>
                  <a:cubicBezTo>
                    <a:pt x="42662" y="19021"/>
                    <a:pt x="54765" y="15104"/>
                    <a:pt x="54765" y="10275"/>
                  </a:cubicBezTo>
                  <a:cubicBezTo>
                    <a:pt x="54765" y="9006"/>
                    <a:pt x="55161" y="6592"/>
                    <a:pt x="54376" y="4398"/>
                  </a:cubicBezTo>
                  <a:cubicBezTo>
                    <a:pt x="53415" y="1718"/>
                    <a:pt x="48831" y="1111"/>
                    <a:pt x="43074" y="1111"/>
                  </a:cubicBezTo>
                  <a:cubicBezTo>
                    <a:pt x="38301" y="1111"/>
                    <a:pt x="32722" y="1528"/>
                    <a:pt x="27733" y="1528"/>
                  </a:cubicBezTo>
                  <a:cubicBezTo>
                    <a:pt x="21429" y="1528"/>
                    <a:pt x="13399" y="1"/>
                    <a:pt x="7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610200" y="3233900"/>
              <a:ext cx="1351650" cy="437350"/>
            </a:xfrm>
            <a:custGeom>
              <a:avLst/>
              <a:gdLst/>
              <a:ahLst/>
              <a:cxnLst/>
              <a:rect l="l" t="t" r="r" b="b"/>
              <a:pathLst>
                <a:path w="54066" h="17494" extrusionOk="0">
                  <a:moveTo>
                    <a:pt x="27032" y="0"/>
                  </a:moveTo>
                  <a:cubicBezTo>
                    <a:pt x="19864" y="0"/>
                    <a:pt x="12987" y="923"/>
                    <a:pt x="7917" y="2563"/>
                  </a:cubicBezTo>
                  <a:cubicBezTo>
                    <a:pt x="2849" y="4203"/>
                    <a:pt x="1" y="6427"/>
                    <a:pt x="1" y="8747"/>
                  </a:cubicBezTo>
                  <a:cubicBezTo>
                    <a:pt x="1" y="11066"/>
                    <a:pt x="2849" y="13290"/>
                    <a:pt x="7917" y="14930"/>
                  </a:cubicBezTo>
                  <a:cubicBezTo>
                    <a:pt x="12987" y="16572"/>
                    <a:pt x="19864" y="17493"/>
                    <a:pt x="27032" y="17493"/>
                  </a:cubicBezTo>
                  <a:cubicBezTo>
                    <a:pt x="34203" y="17493"/>
                    <a:pt x="41079" y="16572"/>
                    <a:pt x="46147" y="14930"/>
                  </a:cubicBezTo>
                  <a:cubicBezTo>
                    <a:pt x="51217" y="13290"/>
                    <a:pt x="54066" y="11066"/>
                    <a:pt x="54066" y="8747"/>
                  </a:cubicBezTo>
                  <a:cubicBezTo>
                    <a:pt x="54066" y="6427"/>
                    <a:pt x="51217" y="4203"/>
                    <a:pt x="46147" y="2563"/>
                  </a:cubicBezTo>
                  <a:cubicBezTo>
                    <a:pt x="41079" y="923"/>
                    <a:pt x="34203" y="0"/>
                    <a:pt x="27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3284275" y="4557425"/>
              <a:ext cx="535675" cy="679350"/>
            </a:xfrm>
            <a:custGeom>
              <a:avLst/>
              <a:gdLst/>
              <a:ahLst/>
              <a:cxnLst/>
              <a:rect l="l" t="t" r="r" b="b"/>
              <a:pathLst>
                <a:path w="21427" h="27174" extrusionOk="0">
                  <a:moveTo>
                    <a:pt x="461" y="1"/>
                  </a:moveTo>
                  <a:cubicBezTo>
                    <a:pt x="164" y="1"/>
                    <a:pt x="1" y="12"/>
                    <a:pt x="1" y="12"/>
                  </a:cubicBezTo>
                  <a:lnTo>
                    <a:pt x="1" y="526"/>
                  </a:lnTo>
                  <a:lnTo>
                    <a:pt x="1" y="3061"/>
                  </a:lnTo>
                  <a:cubicBezTo>
                    <a:pt x="19782" y="3734"/>
                    <a:pt x="18111" y="27174"/>
                    <a:pt x="18111" y="27174"/>
                  </a:cubicBezTo>
                  <a:lnTo>
                    <a:pt x="21427" y="27174"/>
                  </a:lnTo>
                  <a:cubicBezTo>
                    <a:pt x="20573" y="1160"/>
                    <a:pt x="3499" y="1"/>
                    <a:pt x="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687550" y="4557425"/>
              <a:ext cx="535675" cy="679350"/>
            </a:xfrm>
            <a:custGeom>
              <a:avLst/>
              <a:gdLst/>
              <a:ahLst/>
              <a:cxnLst/>
              <a:rect l="l" t="t" r="r" b="b"/>
              <a:pathLst>
                <a:path w="21427" h="27174" extrusionOk="0">
                  <a:moveTo>
                    <a:pt x="20966" y="1"/>
                  </a:moveTo>
                  <a:cubicBezTo>
                    <a:pt x="17927" y="1"/>
                    <a:pt x="854" y="1160"/>
                    <a:pt x="0" y="27174"/>
                  </a:cubicBezTo>
                  <a:lnTo>
                    <a:pt x="3316" y="27174"/>
                  </a:lnTo>
                  <a:cubicBezTo>
                    <a:pt x="3316" y="27174"/>
                    <a:pt x="1645" y="3734"/>
                    <a:pt x="21426" y="3061"/>
                  </a:cubicBezTo>
                  <a:lnTo>
                    <a:pt x="21426" y="526"/>
                  </a:lnTo>
                  <a:lnTo>
                    <a:pt x="21426" y="12"/>
                  </a:lnTo>
                  <a:cubicBezTo>
                    <a:pt x="21426" y="12"/>
                    <a:pt x="21263" y="1"/>
                    <a:pt x="20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3625400" y="904525"/>
              <a:ext cx="813100" cy="197800"/>
            </a:xfrm>
            <a:custGeom>
              <a:avLst/>
              <a:gdLst/>
              <a:ahLst/>
              <a:cxnLst/>
              <a:rect l="l" t="t" r="r" b="b"/>
              <a:pathLst>
                <a:path w="32524" h="7912" extrusionOk="0">
                  <a:moveTo>
                    <a:pt x="32038" y="0"/>
                  </a:moveTo>
                  <a:lnTo>
                    <a:pt x="1" y="4208"/>
                  </a:lnTo>
                  <a:lnTo>
                    <a:pt x="487" y="7912"/>
                  </a:lnTo>
                  <a:lnTo>
                    <a:pt x="32523" y="3704"/>
                  </a:lnTo>
                  <a:lnTo>
                    <a:pt x="320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3535025" y="4223850"/>
              <a:ext cx="559775" cy="484125"/>
            </a:xfrm>
            <a:custGeom>
              <a:avLst/>
              <a:gdLst/>
              <a:ahLst/>
              <a:cxnLst/>
              <a:rect l="l" t="t" r="r" b="b"/>
              <a:pathLst>
                <a:path w="22391" h="19365" extrusionOk="0">
                  <a:moveTo>
                    <a:pt x="4666" y="1"/>
                  </a:moveTo>
                  <a:lnTo>
                    <a:pt x="1" y="9493"/>
                  </a:lnTo>
                  <a:lnTo>
                    <a:pt x="733" y="9908"/>
                  </a:lnTo>
                  <a:cubicBezTo>
                    <a:pt x="4003" y="11729"/>
                    <a:pt x="17487" y="18932"/>
                    <a:pt x="20065" y="19344"/>
                  </a:cubicBezTo>
                  <a:cubicBezTo>
                    <a:pt x="20152" y="19358"/>
                    <a:pt x="20228" y="19365"/>
                    <a:pt x="20293" y="19365"/>
                  </a:cubicBezTo>
                  <a:cubicBezTo>
                    <a:pt x="22391" y="19365"/>
                    <a:pt x="13724" y="12443"/>
                    <a:pt x="13724" y="12443"/>
                  </a:cubicBezTo>
                  <a:lnTo>
                    <a:pt x="16844" y="5921"/>
                  </a:lnTo>
                  <a:lnTo>
                    <a:pt x="46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3537475" y="4371900"/>
              <a:ext cx="117150" cy="140575"/>
            </a:xfrm>
            <a:custGeom>
              <a:avLst/>
              <a:gdLst/>
              <a:ahLst/>
              <a:cxnLst/>
              <a:rect l="l" t="t" r="r" b="b"/>
              <a:pathLst>
                <a:path w="4686" h="5623" extrusionOk="0">
                  <a:moveTo>
                    <a:pt x="1657" y="1"/>
                  </a:moveTo>
                  <a:lnTo>
                    <a:pt x="1" y="3403"/>
                  </a:lnTo>
                  <a:lnTo>
                    <a:pt x="4365" y="5623"/>
                  </a:lnTo>
                  <a:cubicBezTo>
                    <a:pt x="4685" y="4507"/>
                    <a:pt x="4581" y="3313"/>
                    <a:pt x="4074" y="2271"/>
                  </a:cubicBezTo>
                  <a:cubicBezTo>
                    <a:pt x="3567" y="1241"/>
                    <a:pt x="2727" y="419"/>
                    <a:pt x="1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3535025" y="4454600"/>
              <a:ext cx="531450" cy="254800"/>
            </a:xfrm>
            <a:custGeom>
              <a:avLst/>
              <a:gdLst/>
              <a:ahLst/>
              <a:cxnLst/>
              <a:rect l="l" t="t" r="r" b="b"/>
              <a:pathLst>
                <a:path w="21258" h="10192" extrusionOk="0">
                  <a:moveTo>
                    <a:pt x="153" y="0"/>
                  </a:moveTo>
                  <a:lnTo>
                    <a:pt x="1" y="263"/>
                  </a:lnTo>
                  <a:cubicBezTo>
                    <a:pt x="5713" y="3692"/>
                    <a:pt x="19028" y="10191"/>
                    <a:pt x="20426" y="10191"/>
                  </a:cubicBezTo>
                  <a:cubicBezTo>
                    <a:pt x="20464" y="10191"/>
                    <a:pt x="20494" y="10186"/>
                    <a:pt x="20514" y="10176"/>
                  </a:cubicBezTo>
                  <a:cubicBezTo>
                    <a:pt x="21257" y="9799"/>
                    <a:pt x="18139" y="6989"/>
                    <a:pt x="18139" y="6989"/>
                  </a:cubicBezTo>
                  <a:cubicBezTo>
                    <a:pt x="18064" y="6957"/>
                    <a:pt x="17984" y="6942"/>
                    <a:pt x="17903" y="6942"/>
                  </a:cubicBezTo>
                  <a:cubicBezTo>
                    <a:pt x="17196" y="6942"/>
                    <a:pt x="16300" y="8033"/>
                    <a:pt x="16300" y="8033"/>
                  </a:cubicBez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534100" y="4452100"/>
              <a:ext cx="516450" cy="251900"/>
            </a:xfrm>
            <a:custGeom>
              <a:avLst/>
              <a:gdLst/>
              <a:ahLst/>
              <a:cxnLst/>
              <a:rect l="l" t="t" r="r" b="b"/>
              <a:pathLst>
                <a:path w="20658" h="10076" extrusionOk="0">
                  <a:moveTo>
                    <a:pt x="5" y="0"/>
                  </a:moveTo>
                  <a:cubicBezTo>
                    <a:pt x="4" y="0"/>
                    <a:pt x="4" y="1"/>
                    <a:pt x="4" y="1"/>
                  </a:cubicBezTo>
                  <a:cubicBezTo>
                    <a:pt x="0" y="6"/>
                    <a:pt x="69" y="48"/>
                    <a:pt x="201" y="125"/>
                  </a:cubicBezTo>
                  <a:lnTo>
                    <a:pt x="784" y="453"/>
                  </a:lnTo>
                  <a:lnTo>
                    <a:pt x="2952" y="1628"/>
                  </a:lnTo>
                  <a:cubicBezTo>
                    <a:pt x="4788" y="2604"/>
                    <a:pt x="7342" y="3921"/>
                    <a:pt x="10196" y="5312"/>
                  </a:cubicBezTo>
                  <a:cubicBezTo>
                    <a:pt x="13047" y="6704"/>
                    <a:pt x="15659" y="7908"/>
                    <a:pt x="17559" y="8752"/>
                  </a:cubicBezTo>
                  <a:lnTo>
                    <a:pt x="19816" y="9739"/>
                  </a:lnTo>
                  <a:lnTo>
                    <a:pt x="20435" y="9995"/>
                  </a:lnTo>
                  <a:cubicBezTo>
                    <a:pt x="20566" y="10048"/>
                    <a:pt x="20641" y="10076"/>
                    <a:pt x="20652" y="10076"/>
                  </a:cubicBezTo>
                  <a:cubicBezTo>
                    <a:pt x="20653" y="10076"/>
                    <a:pt x="20654" y="10076"/>
                    <a:pt x="20654" y="10075"/>
                  </a:cubicBezTo>
                  <a:cubicBezTo>
                    <a:pt x="20657" y="10070"/>
                    <a:pt x="20585" y="10033"/>
                    <a:pt x="20448" y="9966"/>
                  </a:cubicBezTo>
                  <a:lnTo>
                    <a:pt x="19842" y="9680"/>
                  </a:lnTo>
                  <a:lnTo>
                    <a:pt x="17606" y="8646"/>
                  </a:lnTo>
                  <a:cubicBezTo>
                    <a:pt x="15720" y="7774"/>
                    <a:pt x="13118" y="6555"/>
                    <a:pt x="10266" y="5164"/>
                  </a:cubicBezTo>
                  <a:cubicBezTo>
                    <a:pt x="7414" y="3774"/>
                    <a:pt x="4855" y="2474"/>
                    <a:pt x="3004" y="1525"/>
                  </a:cubicBezTo>
                  <a:lnTo>
                    <a:pt x="815" y="399"/>
                  </a:lnTo>
                  <a:lnTo>
                    <a:pt x="216" y="96"/>
                  </a:lnTo>
                  <a:cubicBezTo>
                    <a:pt x="88" y="33"/>
                    <a:pt x="15" y="0"/>
                    <a:pt x="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939075" y="4626225"/>
              <a:ext cx="53600" cy="33950"/>
            </a:xfrm>
            <a:custGeom>
              <a:avLst/>
              <a:gdLst/>
              <a:ahLst/>
              <a:cxnLst/>
              <a:rect l="l" t="t" r="r" b="b"/>
              <a:pathLst>
                <a:path w="2144" h="1358" extrusionOk="0">
                  <a:moveTo>
                    <a:pt x="2010" y="0"/>
                  </a:moveTo>
                  <a:cubicBezTo>
                    <a:pt x="1795" y="0"/>
                    <a:pt x="1337" y="69"/>
                    <a:pt x="881" y="363"/>
                  </a:cubicBezTo>
                  <a:cubicBezTo>
                    <a:pt x="246" y="761"/>
                    <a:pt x="1" y="1348"/>
                    <a:pt x="42" y="1356"/>
                  </a:cubicBezTo>
                  <a:cubicBezTo>
                    <a:pt x="43" y="1357"/>
                    <a:pt x="44" y="1357"/>
                    <a:pt x="45" y="1357"/>
                  </a:cubicBezTo>
                  <a:cubicBezTo>
                    <a:pt x="100" y="1357"/>
                    <a:pt x="392" y="863"/>
                    <a:pt x="969" y="502"/>
                  </a:cubicBezTo>
                  <a:cubicBezTo>
                    <a:pt x="1557" y="120"/>
                    <a:pt x="2144" y="71"/>
                    <a:pt x="2137" y="22"/>
                  </a:cubicBezTo>
                  <a:cubicBezTo>
                    <a:pt x="2139" y="10"/>
                    <a:pt x="2093" y="0"/>
                    <a:pt x="20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3871900" y="4553175"/>
              <a:ext cx="29650" cy="17875"/>
            </a:xfrm>
            <a:custGeom>
              <a:avLst/>
              <a:gdLst/>
              <a:ahLst/>
              <a:cxnLst/>
              <a:rect l="l" t="t" r="r" b="b"/>
              <a:pathLst>
                <a:path w="1186" h="715" extrusionOk="0">
                  <a:moveTo>
                    <a:pt x="1142" y="0"/>
                  </a:moveTo>
                  <a:cubicBezTo>
                    <a:pt x="1072" y="0"/>
                    <a:pt x="826" y="118"/>
                    <a:pt x="550" y="288"/>
                  </a:cubicBezTo>
                  <a:cubicBezTo>
                    <a:pt x="236" y="481"/>
                    <a:pt x="1" y="668"/>
                    <a:pt x="24" y="708"/>
                  </a:cubicBezTo>
                  <a:cubicBezTo>
                    <a:pt x="27" y="712"/>
                    <a:pt x="34" y="715"/>
                    <a:pt x="44" y="715"/>
                  </a:cubicBezTo>
                  <a:cubicBezTo>
                    <a:pt x="116" y="715"/>
                    <a:pt x="360" y="597"/>
                    <a:pt x="636" y="428"/>
                  </a:cubicBezTo>
                  <a:cubicBezTo>
                    <a:pt x="950" y="234"/>
                    <a:pt x="1185" y="46"/>
                    <a:pt x="1161" y="7"/>
                  </a:cubicBezTo>
                  <a:cubicBezTo>
                    <a:pt x="1158" y="2"/>
                    <a:pt x="1152" y="0"/>
                    <a:pt x="11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3853900" y="4537500"/>
              <a:ext cx="27925" cy="8775"/>
            </a:xfrm>
            <a:custGeom>
              <a:avLst/>
              <a:gdLst/>
              <a:ahLst/>
              <a:cxnLst/>
              <a:rect l="l" t="t" r="r" b="b"/>
              <a:pathLst>
                <a:path w="1117" h="351" extrusionOk="0">
                  <a:moveTo>
                    <a:pt x="1035" y="0"/>
                  </a:moveTo>
                  <a:cubicBezTo>
                    <a:pt x="937" y="0"/>
                    <a:pt x="748" y="36"/>
                    <a:pt x="536" y="96"/>
                  </a:cubicBezTo>
                  <a:cubicBezTo>
                    <a:pt x="234" y="183"/>
                    <a:pt x="1" y="289"/>
                    <a:pt x="12" y="332"/>
                  </a:cubicBezTo>
                  <a:cubicBezTo>
                    <a:pt x="16" y="345"/>
                    <a:pt x="41" y="351"/>
                    <a:pt x="82" y="351"/>
                  </a:cubicBezTo>
                  <a:cubicBezTo>
                    <a:pt x="180" y="351"/>
                    <a:pt x="369" y="316"/>
                    <a:pt x="580" y="255"/>
                  </a:cubicBezTo>
                  <a:cubicBezTo>
                    <a:pt x="883" y="168"/>
                    <a:pt x="1116" y="64"/>
                    <a:pt x="1105" y="20"/>
                  </a:cubicBezTo>
                  <a:cubicBezTo>
                    <a:pt x="1101" y="7"/>
                    <a:pt x="1076" y="0"/>
                    <a:pt x="10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3852100" y="4509275"/>
              <a:ext cx="32650" cy="16275"/>
            </a:xfrm>
            <a:custGeom>
              <a:avLst/>
              <a:gdLst/>
              <a:ahLst/>
              <a:cxnLst/>
              <a:rect l="l" t="t" r="r" b="b"/>
              <a:pathLst>
                <a:path w="1306" h="651" extrusionOk="0">
                  <a:moveTo>
                    <a:pt x="45" y="0"/>
                  </a:moveTo>
                  <a:cubicBezTo>
                    <a:pt x="32" y="0"/>
                    <a:pt x="23" y="3"/>
                    <a:pt x="20" y="9"/>
                  </a:cubicBezTo>
                  <a:cubicBezTo>
                    <a:pt x="1" y="49"/>
                    <a:pt x="267" y="224"/>
                    <a:pt x="617" y="399"/>
                  </a:cubicBezTo>
                  <a:cubicBezTo>
                    <a:pt x="917" y="549"/>
                    <a:pt x="1179" y="651"/>
                    <a:pt x="1261" y="651"/>
                  </a:cubicBezTo>
                  <a:cubicBezTo>
                    <a:pt x="1275" y="651"/>
                    <a:pt x="1283" y="648"/>
                    <a:pt x="1286" y="642"/>
                  </a:cubicBezTo>
                  <a:cubicBezTo>
                    <a:pt x="1306" y="602"/>
                    <a:pt x="1040" y="427"/>
                    <a:pt x="690" y="252"/>
                  </a:cubicBezTo>
                  <a:cubicBezTo>
                    <a:pt x="390" y="102"/>
                    <a:pt x="127" y="0"/>
                    <a:pt x="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3856350" y="4486550"/>
              <a:ext cx="35850" cy="20625"/>
            </a:xfrm>
            <a:custGeom>
              <a:avLst/>
              <a:gdLst/>
              <a:ahLst/>
              <a:cxnLst/>
              <a:rect l="l" t="t" r="r" b="b"/>
              <a:pathLst>
                <a:path w="1434" h="825" extrusionOk="0">
                  <a:moveTo>
                    <a:pt x="43" y="1"/>
                  </a:moveTo>
                  <a:cubicBezTo>
                    <a:pt x="38" y="1"/>
                    <a:pt x="34" y="2"/>
                    <a:pt x="32" y="5"/>
                  </a:cubicBezTo>
                  <a:cubicBezTo>
                    <a:pt x="1" y="34"/>
                    <a:pt x="242" y="325"/>
                    <a:pt x="639" y="555"/>
                  </a:cubicBezTo>
                  <a:cubicBezTo>
                    <a:pt x="965" y="744"/>
                    <a:pt x="1273" y="825"/>
                    <a:pt x="1380" y="825"/>
                  </a:cubicBezTo>
                  <a:cubicBezTo>
                    <a:pt x="1404" y="825"/>
                    <a:pt x="1418" y="821"/>
                    <a:pt x="1420" y="813"/>
                  </a:cubicBezTo>
                  <a:cubicBezTo>
                    <a:pt x="1433" y="769"/>
                    <a:pt x="1100" y="635"/>
                    <a:pt x="723" y="413"/>
                  </a:cubicBezTo>
                  <a:cubicBezTo>
                    <a:pt x="373" y="207"/>
                    <a:pt x="105" y="1"/>
                    <a:pt x="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3895675" y="4536850"/>
              <a:ext cx="67150" cy="28475"/>
            </a:xfrm>
            <a:custGeom>
              <a:avLst/>
              <a:gdLst/>
              <a:ahLst/>
              <a:cxnLst/>
              <a:rect l="l" t="t" r="r" b="b"/>
              <a:pathLst>
                <a:path w="2686" h="1139" extrusionOk="0">
                  <a:moveTo>
                    <a:pt x="1323" y="144"/>
                  </a:moveTo>
                  <a:cubicBezTo>
                    <a:pt x="1409" y="144"/>
                    <a:pt x="1494" y="151"/>
                    <a:pt x="1578" y="165"/>
                  </a:cubicBezTo>
                  <a:cubicBezTo>
                    <a:pt x="1895" y="217"/>
                    <a:pt x="2299" y="387"/>
                    <a:pt x="2480" y="683"/>
                  </a:cubicBezTo>
                  <a:cubicBezTo>
                    <a:pt x="2560" y="835"/>
                    <a:pt x="2439" y="957"/>
                    <a:pt x="2263" y="973"/>
                  </a:cubicBezTo>
                  <a:cubicBezTo>
                    <a:pt x="2224" y="978"/>
                    <a:pt x="2185" y="980"/>
                    <a:pt x="2144" y="980"/>
                  </a:cubicBezTo>
                  <a:cubicBezTo>
                    <a:pt x="2007" y="980"/>
                    <a:pt x="1863" y="958"/>
                    <a:pt x="1732" y="946"/>
                  </a:cubicBezTo>
                  <a:cubicBezTo>
                    <a:pt x="1425" y="910"/>
                    <a:pt x="1121" y="848"/>
                    <a:pt x="824" y="764"/>
                  </a:cubicBezTo>
                  <a:cubicBezTo>
                    <a:pt x="572" y="693"/>
                    <a:pt x="372" y="621"/>
                    <a:pt x="232" y="570"/>
                  </a:cubicBezTo>
                  <a:lnTo>
                    <a:pt x="232" y="570"/>
                  </a:lnTo>
                  <a:cubicBezTo>
                    <a:pt x="339" y="477"/>
                    <a:pt x="491" y="367"/>
                    <a:pt x="700" y="274"/>
                  </a:cubicBezTo>
                  <a:cubicBezTo>
                    <a:pt x="897" y="188"/>
                    <a:pt x="1110" y="144"/>
                    <a:pt x="1323" y="144"/>
                  </a:cubicBezTo>
                  <a:close/>
                  <a:moveTo>
                    <a:pt x="1379" y="0"/>
                  </a:moveTo>
                  <a:cubicBezTo>
                    <a:pt x="1095" y="0"/>
                    <a:pt x="834" y="69"/>
                    <a:pt x="649" y="168"/>
                  </a:cubicBezTo>
                  <a:cubicBezTo>
                    <a:pt x="464" y="260"/>
                    <a:pt x="296" y="387"/>
                    <a:pt x="159" y="543"/>
                  </a:cubicBezTo>
                  <a:lnTo>
                    <a:pt x="159" y="543"/>
                  </a:lnTo>
                  <a:cubicBezTo>
                    <a:pt x="79" y="514"/>
                    <a:pt x="28" y="496"/>
                    <a:pt x="11" y="496"/>
                  </a:cubicBezTo>
                  <a:cubicBezTo>
                    <a:pt x="7" y="496"/>
                    <a:pt x="5" y="497"/>
                    <a:pt x="4" y="498"/>
                  </a:cubicBezTo>
                  <a:cubicBezTo>
                    <a:pt x="1" y="505"/>
                    <a:pt x="42" y="537"/>
                    <a:pt x="125" y="585"/>
                  </a:cubicBezTo>
                  <a:lnTo>
                    <a:pt x="125" y="585"/>
                  </a:lnTo>
                  <a:cubicBezTo>
                    <a:pt x="40" y="694"/>
                    <a:pt x="9" y="763"/>
                    <a:pt x="17" y="768"/>
                  </a:cubicBezTo>
                  <a:cubicBezTo>
                    <a:pt x="18" y="769"/>
                    <a:pt x="19" y="769"/>
                    <a:pt x="20" y="769"/>
                  </a:cubicBezTo>
                  <a:cubicBezTo>
                    <a:pt x="36" y="769"/>
                    <a:pt x="85" y="705"/>
                    <a:pt x="181" y="616"/>
                  </a:cubicBezTo>
                  <a:lnTo>
                    <a:pt x="181" y="616"/>
                  </a:lnTo>
                  <a:cubicBezTo>
                    <a:pt x="314" y="687"/>
                    <a:pt x="520" y="782"/>
                    <a:pt x="789" y="875"/>
                  </a:cubicBezTo>
                  <a:cubicBezTo>
                    <a:pt x="1088" y="977"/>
                    <a:pt x="1397" y="1052"/>
                    <a:pt x="1711" y="1096"/>
                  </a:cubicBezTo>
                  <a:cubicBezTo>
                    <a:pt x="1852" y="1113"/>
                    <a:pt x="1992" y="1138"/>
                    <a:pt x="2149" y="1138"/>
                  </a:cubicBezTo>
                  <a:cubicBezTo>
                    <a:pt x="2192" y="1138"/>
                    <a:pt x="2236" y="1136"/>
                    <a:pt x="2282" y="1132"/>
                  </a:cubicBezTo>
                  <a:cubicBezTo>
                    <a:pt x="2385" y="1119"/>
                    <a:pt x="2508" y="1088"/>
                    <a:pt x="2594" y="983"/>
                  </a:cubicBezTo>
                  <a:cubicBezTo>
                    <a:pt x="2682" y="880"/>
                    <a:pt x="2686" y="720"/>
                    <a:pt x="2629" y="612"/>
                  </a:cubicBezTo>
                  <a:cubicBezTo>
                    <a:pt x="2291" y="159"/>
                    <a:pt x="1809" y="0"/>
                    <a:pt x="13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3887675" y="4505100"/>
              <a:ext cx="24025" cy="47675"/>
            </a:xfrm>
            <a:custGeom>
              <a:avLst/>
              <a:gdLst/>
              <a:ahLst/>
              <a:cxnLst/>
              <a:rect l="l" t="t" r="r" b="b"/>
              <a:pathLst>
                <a:path w="961" h="1907" extrusionOk="0">
                  <a:moveTo>
                    <a:pt x="380" y="1"/>
                  </a:moveTo>
                  <a:cubicBezTo>
                    <a:pt x="222" y="1"/>
                    <a:pt x="83" y="136"/>
                    <a:pt x="53" y="259"/>
                  </a:cubicBezTo>
                  <a:cubicBezTo>
                    <a:pt x="0" y="403"/>
                    <a:pt x="5" y="551"/>
                    <a:pt x="15" y="674"/>
                  </a:cubicBezTo>
                  <a:cubicBezTo>
                    <a:pt x="35" y="896"/>
                    <a:pt x="80" y="1116"/>
                    <a:pt x="154" y="1327"/>
                  </a:cubicBezTo>
                  <a:cubicBezTo>
                    <a:pt x="279" y="1676"/>
                    <a:pt x="423" y="1862"/>
                    <a:pt x="446" y="1862"/>
                  </a:cubicBezTo>
                  <a:cubicBezTo>
                    <a:pt x="447" y="1862"/>
                    <a:pt x="447" y="1862"/>
                    <a:pt x="448" y="1861"/>
                  </a:cubicBezTo>
                  <a:cubicBezTo>
                    <a:pt x="471" y="1848"/>
                    <a:pt x="361" y="1646"/>
                    <a:pt x="265" y="1293"/>
                  </a:cubicBezTo>
                  <a:cubicBezTo>
                    <a:pt x="211" y="1087"/>
                    <a:pt x="177" y="876"/>
                    <a:pt x="167" y="664"/>
                  </a:cubicBezTo>
                  <a:cubicBezTo>
                    <a:pt x="142" y="463"/>
                    <a:pt x="200" y="167"/>
                    <a:pt x="376" y="167"/>
                  </a:cubicBezTo>
                  <a:cubicBezTo>
                    <a:pt x="391" y="167"/>
                    <a:pt x="408" y="169"/>
                    <a:pt x="425" y="174"/>
                  </a:cubicBezTo>
                  <a:cubicBezTo>
                    <a:pt x="629" y="251"/>
                    <a:pt x="734" y="542"/>
                    <a:pt x="778" y="757"/>
                  </a:cubicBezTo>
                  <a:cubicBezTo>
                    <a:pt x="814" y="961"/>
                    <a:pt x="806" y="1172"/>
                    <a:pt x="752" y="1373"/>
                  </a:cubicBezTo>
                  <a:cubicBezTo>
                    <a:pt x="655" y="1721"/>
                    <a:pt x="484" y="1887"/>
                    <a:pt x="508" y="1905"/>
                  </a:cubicBezTo>
                  <a:cubicBezTo>
                    <a:pt x="509" y="1906"/>
                    <a:pt x="509" y="1906"/>
                    <a:pt x="511" y="1906"/>
                  </a:cubicBezTo>
                  <a:cubicBezTo>
                    <a:pt x="534" y="1906"/>
                    <a:pt x="733" y="1759"/>
                    <a:pt x="863" y="1407"/>
                  </a:cubicBezTo>
                  <a:cubicBezTo>
                    <a:pt x="938" y="1190"/>
                    <a:pt x="961" y="958"/>
                    <a:pt x="927" y="731"/>
                  </a:cubicBezTo>
                  <a:cubicBezTo>
                    <a:pt x="874" y="491"/>
                    <a:pt x="812" y="164"/>
                    <a:pt x="469" y="16"/>
                  </a:cubicBezTo>
                  <a:cubicBezTo>
                    <a:pt x="439" y="5"/>
                    <a:pt x="409"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3580650" y="4371775"/>
              <a:ext cx="76625" cy="138750"/>
            </a:xfrm>
            <a:custGeom>
              <a:avLst/>
              <a:gdLst/>
              <a:ahLst/>
              <a:cxnLst/>
              <a:rect l="l" t="t" r="r" b="b"/>
              <a:pathLst>
                <a:path w="3065" h="5550" extrusionOk="0">
                  <a:moveTo>
                    <a:pt x="20" y="1"/>
                  </a:moveTo>
                  <a:cubicBezTo>
                    <a:pt x="15" y="1"/>
                    <a:pt x="12" y="1"/>
                    <a:pt x="12" y="3"/>
                  </a:cubicBezTo>
                  <a:cubicBezTo>
                    <a:pt x="0" y="32"/>
                    <a:pt x="376" y="140"/>
                    <a:pt x="895" y="473"/>
                  </a:cubicBezTo>
                  <a:cubicBezTo>
                    <a:pt x="1410" y="800"/>
                    <a:pt x="2060" y="1391"/>
                    <a:pt x="2463" y="2237"/>
                  </a:cubicBezTo>
                  <a:cubicBezTo>
                    <a:pt x="2867" y="3083"/>
                    <a:pt x="2918" y="3962"/>
                    <a:pt x="2846" y="4568"/>
                  </a:cubicBezTo>
                  <a:cubicBezTo>
                    <a:pt x="2777" y="5180"/>
                    <a:pt x="2625" y="5540"/>
                    <a:pt x="2655" y="5549"/>
                  </a:cubicBezTo>
                  <a:cubicBezTo>
                    <a:pt x="2655" y="5550"/>
                    <a:pt x="2655" y="5550"/>
                    <a:pt x="2655" y="5550"/>
                  </a:cubicBezTo>
                  <a:cubicBezTo>
                    <a:pt x="2664" y="5550"/>
                    <a:pt x="2711" y="5465"/>
                    <a:pt x="2774" y="5304"/>
                  </a:cubicBezTo>
                  <a:cubicBezTo>
                    <a:pt x="2862" y="5071"/>
                    <a:pt x="2924" y="4829"/>
                    <a:pt x="2962" y="4583"/>
                  </a:cubicBezTo>
                  <a:cubicBezTo>
                    <a:pt x="3065" y="3965"/>
                    <a:pt x="3032" y="3051"/>
                    <a:pt x="2612" y="2167"/>
                  </a:cubicBezTo>
                  <a:cubicBezTo>
                    <a:pt x="2192" y="1285"/>
                    <a:pt x="1500" y="684"/>
                    <a:pt x="956" y="375"/>
                  </a:cubicBezTo>
                  <a:cubicBezTo>
                    <a:pt x="740" y="248"/>
                    <a:pt x="513" y="145"/>
                    <a:pt x="278" y="65"/>
                  </a:cubicBezTo>
                  <a:cubicBezTo>
                    <a:pt x="137" y="19"/>
                    <a:pt x="47" y="1"/>
                    <a:pt x="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3610625" y="4260550"/>
              <a:ext cx="64525" cy="124350"/>
            </a:xfrm>
            <a:custGeom>
              <a:avLst/>
              <a:gdLst/>
              <a:ahLst/>
              <a:cxnLst/>
              <a:rect l="l" t="t" r="r" b="b"/>
              <a:pathLst>
                <a:path w="2581" h="4974" extrusionOk="0">
                  <a:moveTo>
                    <a:pt x="2539" y="1"/>
                  </a:moveTo>
                  <a:cubicBezTo>
                    <a:pt x="2488" y="1"/>
                    <a:pt x="1901" y="1090"/>
                    <a:pt x="1219" y="2449"/>
                  </a:cubicBezTo>
                  <a:cubicBezTo>
                    <a:pt x="528" y="3823"/>
                    <a:pt x="0" y="4953"/>
                    <a:pt x="41" y="4973"/>
                  </a:cubicBezTo>
                  <a:cubicBezTo>
                    <a:pt x="41" y="4973"/>
                    <a:pt x="42" y="4973"/>
                    <a:pt x="42" y="4973"/>
                  </a:cubicBezTo>
                  <a:cubicBezTo>
                    <a:pt x="93" y="4973"/>
                    <a:pt x="681" y="3883"/>
                    <a:pt x="1364" y="2523"/>
                  </a:cubicBezTo>
                  <a:cubicBezTo>
                    <a:pt x="2055" y="1149"/>
                    <a:pt x="2581" y="20"/>
                    <a:pt x="2540" y="1"/>
                  </a:cubicBezTo>
                  <a:cubicBezTo>
                    <a:pt x="2540" y="1"/>
                    <a:pt x="2539" y="1"/>
                    <a:pt x="25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3698725" y="4501375"/>
              <a:ext cx="89575" cy="44325"/>
            </a:xfrm>
            <a:custGeom>
              <a:avLst/>
              <a:gdLst/>
              <a:ahLst/>
              <a:cxnLst/>
              <a:rect l="l" t="t" r="r" b="b"/>
              <a:pathLst>
                <a:path w="3583" h="1773" extrusionOk="0">
                  <a:moveTo>
                    <a:pt x="33" y="0"/>
                  </a:moveTo>
                  <a:cubicBezTo>
                    <a:pt x="29" y="0"/>
                    <a:pt x="27" y="1"/>
                    <a:pt x="25" y="3"/>
                  </a:cubicBezTo>
                  <a:cubicBezTo>
                    <a:pt x="1" y="39"/>
                    <a:pt x="731" y="555"/>
                    <a:pt x="1718" y="1045"/>
                  </a:cubicBezTo>
                  <a:cubicBezTo>
                    <a:pt x="2638" y="1503"/>
                    <a:pt x="3440" y="1773"/>
                    <a:pt x="3553" y="1773"/>
                  </a:cubicBezTo>
                  <a:cubicBezTo>
                    <a:pt x="3561" y="1773"/>
                    <a:pt x="3566" y="1771"/>
                    <a:pt x="3567" y="1769"/>
                  </a:cubicBezTo>
                  <a:cubicBezTo>
                    <a:pt x="3583" y="1724"/>
                    <a:pt x="2765" y="1385"/>
                    <a:pt x="1791" y="898"/>
                  </a:cubicBezTo>
                  <a:cubicBezTo>
                    <a:pt x="856" y="433"/>
                    <a:pt x="117"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3638050" y="4472250"/>
              <a:ext cx="5375" cy="21225"/>
            </a:xfrm>
            <a:custGeom>
              <a:avLst/>
              <a:gdLst/>
              <a:ahLst/>
              <a:cxnLst/>
              <a:rect l="l" t="t" r="r" b="b"/>
              <a:pathLst>
                <a:path w="215" h="849" extrusionOk="0">
                  <a:moveTo>
                    <a:pt x="73" y="1"/>
                  </a:moveTo>
                  <a:cubicBezTo>
                    <a:pt x="71" y="1"/>
                    <a:pt x="69" y="1"/>
                    <a:pt x="68" y="2"/>
                  </a:cubicBezTo>
                  <a:cubicBezTo>
                    <a:pt x="24" y="18"/>
                    <a:pt x="51" y="203"/>
                    <a:pt x="43" y="425"/>
                  </a:cubicBezTo>
                  <a:cubicBezTo>
                    <a:pt x="38" y="647"/>
                    <a:pt x="1" y="830"/>
                    <a:pt x="45" y="848"/>
                  </a:cubicBezTo>
                  <a:cubicBezTo>
                    <a:pt x="47" y="849"/>
                    <a:pt x="49" y="849"/>
                    <a:pt x="51" y="849"/>
                  </a:cubicBezTo>
                  <a:cubicBezTo>
                    <a:pt x="95" y="849"/>
                    <a:pt x="202" y="674"/>
                    <a:pt x="208" y="430"/>
                  </a:cubicBezTo>
                  <a:cubicBezTo>
                    <a:pt x="215" y="182"/>
                    <a:pt x="117" y="1"/>
                    <a:pt x="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3629800" y="4433350"/>
              <a:ext cx="7950" cy="17175"/>
            </a:xfrm>
            <a:custGeom>
              <a:avLst/>
              <a:gdLst/>
              <a:ahLst/>
              <a:cxnLst/>
              <a:rect l="l" t="t" r="r" b="b"/>
              <a:pathLst>
                <a:path w="318" h="687" extrusionOk="0">
                  <a:moveTo>
                    <a:pt x="50" y="0"/>
                  </a:moveTo>
                  <a:cubicBezTo>
                    <a:pt x="48" y="0"/>
                    <a:pt x="46" y="0"/>
                    <a:pt x="43" y="1"/>
                  </a:cubicBezTo>
                  <a:cubicBezTo>
                    <a:pt x="1" y="16"/>
                    <a:pt x="17" y="181"/>
                    <a:pt x="81" y="369"/>
                  </a:cubicBezTo>
                  <a:cubicBezTo>
                    <a:pt x="143" y="548"/>
                    <a:pt x="224" y="686"/>
                    <a:pt x="269" y="686"/>
                  </a:cubicBezTo>
                  <a:cubicBezTo>
                    <a:pt x="271" y="686"/>
                    <a:pt x="273" y="686"/>
                    <a:pt x="275" y="686"/>
                  </a:cubicBezTo>
                  <a:cubicBezTo>
                    <a:pt x="318" y="671"/>
                    <a:pt x="301" y="506"/>
                    <a:pt x="238" y="316"/>
                  </a:cubicBezTo>
                  <a:cubicBezTo>
                    <a:pt x="176" y="136"/>
                    <a:pt x="96"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3604650" y="4404425"/>
              <a:ext cx="15800" cy="14775"/>
            </a:xfrm>
            <a:custGeom>
              <a:avLst/>
              <a:gdLst/>
              <a:ahLst/>
              <a:cxnLst/>
              <a:rect l="l" t="t" r="r" b="b"/>
              <a:pathLst>
                <a:path w="632" h="591" extrusionOk="0">
                  <a:moveTo>
                    <a:pt x="66" y="1"/>
                  </a:moveTo>
                  <a:cubicBezTo>
                    <a:pt x="34" y="1"/>
                    <a:pt x="14" y="9"/>
                    <a:pt x="12" y="21"/>
                  </a:cubicBezTo>
                  <a:cubicBezTo>
                    <a:pt x="1" y="65"/>
                    <a:pt x="162" y="144"/>
                    <a:pt x="311" y="294"/>
                  </a:cubicBezTo>
                  <a:cubicBezTo>
                    <a:pt x="458" y="435"/>
                    <a:pt x="536" y="590"/>
                    <a:pt x="582" y="590"/>
                  </a:cubicBezTo>
                  <a:cubicBezTo>
                    <a:pt x="584" y="590"/>
                    <a:pt x="586" y="590"/>
                    <a:pt x="587" y="590"/>
                  </a:cubicBezTo>
                  <a:cubicBezTo>
                    <a:pt x="631" y="583"/>
                    <a:pt x="613" y="359"/>
                    <a:pt x="427" y="177"/>
                  </a:cubicBezTo>
                  <a:cubicBezTo>
                    <a:pt x="295" y="47"/>
                    <a:pt x="145"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3584150" y="4387525"/>
              <a:ext cx="9100" cy="8475"/>
            </a:xfrm>
            <a:custGeom>
              <a:avLst/>
              <a:gdLst/>
              <a:ahLst/>
              <a:cxnLst/>
              <a:rect l="l" t="t" r="r" b="b"/>
              <a:pathLst>
                <a:path w="364" h="339" extrusionOk="0">
                  <a:moveTo>
                    <a:pt x="62" y="0"/>
                  </a:moveTo>
                  <a:cubicBezTo>
                    <a:pt x="50" y="0"/>
                    <a:pt x="40" y="3"/>
                    <a:pt x="34" y="10"/>
                  </a:cubicBezTo>
                  <a:cubicBezTo>
                    <a:pt x="1" y="41"/>
                    <a:pt x="40" y="137"/>
                    <a:pt x="122" y="225"/>
                  </a:cubicBezTo>
                  <a:cubicBezTo>
                    <a:pt x="187" y="295"/>
                    <a:pt x="259" y="339"/>
                    <a:pt x="303" y="339"/>
                  </a:cubicBezTo>
                  <a:cubicBezTo>
                    <a:pt x="314" y="339"/>
                    <a:pt x="324" y="336"/>
                    <a:pt x="331" y="330"/>
                  </a:cubicBezTo>
                  <a:cubicBezTo>
                    <a:pt x="363" y="299"/>
                    <a:pt x="324" y="202"/>
                    <a:pt x="243" y="114"/>
                  </a:cubicBezTo>
                  <a:cubicBezTo>
                    <a:pt x="177" y="43"/>
                    <a:pt x="105"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555975" y="4368075"/>
              <a:ext cx="517950" cy="529750"/>
            </a:xfrm>
            <a:custGeom>
              <a:avLst/>
              <a:gdLst/>
              <a:ahLst/>
              <a:cxnLst/>
              <a:rect l="l" t="t" r="r" b="b"/>
              <a:pathLst>
                <a:path w="20718" h="21190" extrusionOk="0">
                  <a:moveTo>
                    <a:pt x="5825" y="0"/>
                  </a:moveTo>
                  <a:lnTo>
                    <a:pt x="1" y="8829"/>
                  </a:lnTo>
                  <a:lnTo>
                    <a:pt x="675" y="9333"/>
                  </a:lnTo>
                  <a:cubicBezTo>
                    <a:pt x="3689" y="11551"/>
                    <a:pt x="16156" y="20399"/>
                    <a:pt x="18660" y="21134"/>
                  </a:cubicBezTo>
                  <a:cubicBezTo>
                    <a:pt x="18788" y="21172"/>
                    <a:pt x="18894" y="21189"/>
                    <a:pt x="18977" y="21189"/>
                  </a:cubicBezTo>
                  <a:cubicBezTo>
                    <a:pt x="20718" y="21189"/>
                    <a:pt x="13242" y="13485"/>
                    <a:pt x="13242" y="13485"/>
                  </a:cubicBezTo>
                  <a:lnTo>
                    <a:pt x="17159" y="7411"/>
                  </a:lnTo>
                  <a:lnTo>
                    <a:pt x="5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558925" y="4505775"/>
              <a:ext cx="113900" cy="147950"/>
            </a:xfrm>
            <a:custGeom>
              <a:avLst/>
              <a:gdLst/>
              <a:ahLst/>
              <a:cxnLst/>
              <a:rect l="l" t="t" r="r" b="b"/>
              <a:pathLst>
                <a:path w="4556" h="5918" extrusionOk="0">
                  <a:moveTo>
                    <a:pt x="2073" y="0"/>
                  </a:moveTo>
                  <a:lnTo>
                    <a:pt x="0" y="3165"/>
                  </a:lnTo>
                  <a:lnTo>
                    <a:pt x="4051" y="5918"/>
                  </a:lnTo>
                  <a:cubicBezTo>
                    <a:pt x="4508" y="4853"/>
                    <a:pt x="4556" y="3654"/>
                    <a:pt x="4185" y="2556"/>
                  </a:cubicBezTo>
                  <a:cubicBezTo>
                    <a:pt x="3811" y="1470"/>
                    <a:pt x="3083" y="549"/>
                    <a:pt x="2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555975" y="4582725"/>
              <a:ext cx="497100" cy="316775"/>
            </a:xfrm>
            <a:custGeom>
              <a:avLst/>
              <a:gdLst/>
              <a:ahLst/>
              <a:cxnLst/>
              <a:rect l="l" t="t" r="r" b="b"/>
              <a:pathLst>
                <a:path w="19884" h="12671" extrusionOk="0">
                  <a:moveTo>
                    <a:pt x="184" y="1"/>
                  </a:moveTo>
                  <a:lnTo>
                    <a:pt x="1" y="243"/>
                  </a:lnTo>
                  <a:cubicBezTo>
                    <a:pt x="5290" y="4407"/>
                    <a:pt x="17895" y="12671"/>
                    <a:pt x="19050" y="12671"/>
                  </a:cubicBezTo>
                  <a:cubicBezTo>
                    <a:pt x="19069" y="12671"/>
                    <a:pt x="19085" y="12669"/>
                    <a:pt x="19098" y="12664"/>
                  </a:cubicBezTo>
                  <a:cubicBezTo>
                    <a:pt x="19883" y="12383"/>
                    <a:pt x="17144" y="9203"/>
                    <a:pt x="17144" y="9203"/>
                  </a:cubicBezTo>
                  <a:cubicBezTo>
                    <a:pt x="17047" y="9145"/>
                    <a:pt x="16938" y="9121"/>
                    <a:pt x="16822" y="9121"/>
                  </a:cubicBezTo>
                  <a:cubicBezTo>
                    <a:pt x="16128" y="9121"/>
                    <a:pt x="15188" y="10007"/>
                    <a:pt x="15188" y="10007"/>
                  </a:cubicBezTo>
                  <a:lnTo>
                    <a:pt x="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556200" y="4579625"/>
              <a:ext cx="480500" cy="315075"/>
            </a:xfrm>
            <a:custGeom>
              <a:avLst/>
              <a:gdLst/>
              <a:ahLst/>
              <a:cxnLst/>
              <a:rect l="l" t="t" r="r" b="b"/>
              <a:pathLst>
                <a:path w="19220" h="12603" extrusionOk="0">
                  <a:moveTo>
                    <a:pt x="4" y="1"/>
                  </a:moveTo>
                  <a:cubicBezTo>
                    <a:pt x="4" y="1"/>
                    <a:pt x="3" y="1"/>
                    <a:pt x="3" y="1"/>
                  </a:cubicBezTo>
                  <a:cubicBezTo>
                    <a:pt x="0" y="6"/>
                    <a:pt x="62" y="56"/>
                    <a:pt x="183" y="149"/>
                  </a:cubicBezTo>
                  <a:lnTo>
                    <a:pt x="720" y="550"/>
                  </a:lnTo>
                  <a:lnTo>
                    <a:pt x="2721" y="1987"/>
                  </a:lnTo>
                  <a:cubicBezTo>
                    <a:pt x="4420" y="3187"/>
                    <a:pt x="6788" y="4816"/>
                    <a:pt x="9442" y="6557"/>
                  </a:cubicBezTo>
                  <a:cubicBezTo>
                    <a:pt x="12095" y="8298"/>
                    <a:pt x="14535" y="9820"/>
                    <a:pt x="16312" y="10898"/>
                  </a:cubicBezTo>
                  <a:lnTo>
                    <a:pt x="18427" y="12161"/>
                  </a:lnTo>
                  <a:lnTo>
                    <a:pt x="19009" y="12494"/>
                  </a:lnTo>
                  <a:cubicBezTo>
                    <a:pt x="19135" y="12565"/>
                    <a:pt x="19206" y="12602"/>
                    <a:pt x="19217" y="12602"/>
                  </a:cubicBezTo>
                  <a:cubicBezTo>
                    <a:pt x="19217" y="12602"/>
                    <a:pt x="19218" y="12602"/>
                    <a:pt x="19218" y="12602"/>
                  </a:cubicBezTo>
                  <a:cubicBezTo>
                    <a:pt x="19219" y="12597"/>
                    <a:pt x="19154" y="12550"/>
                    <a:pt x="19027" y="12466"/>
                  </a:cubicBezTo>
                  <a:lnTo>
                    <a:pt x="18463" y="12107"/>
                  </a:lnTo>
                  <a:lnTo>
                    <a:pt x="16376" y="10800"/>
                  </a:lnTo>
                  <a:cubicBezTo>
                    <a:pt x="14613" y="9698"/>
                    <a:pt x="12186" y="8159"/>
                    <a:pt x="9534" y="6420"/>
                  </a:cubicBezTo>
                  <a:cubicBezTo>
                    <a:pt x="6880" y="4680"/>
                    <a:pt x="4503" y="3068"/>
                    <a:pt x="2790" y="1890"/>
                  </a:cubicBezTo>
                  <a:lnTo>
                    <a:pt x="760" y="497"/>
                  </a:lnTo>
                  <a:cubicBezTo>
                    <a:pt x="552" y="358"/>
                    <a:pt x="371" y="236"/>
                    <a:pt x="204" y="123"/>
                  </a:cubicBezTo>
                  <a:cubicBezTo>
                    <a:pt x="80" y="41"/>
                    <a:pt x="12" y="1"/>
                    <a:pt x="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931725" y="4809550"/>
              <a:ext cx="57325" cy="27725"/>
            </a:xfrm>
            <a:custGeom>
              <a:avLst/>
              <a:gdLst/>
              <a:ahLst/>
              <a:cxnLst/>
              <a:rect l="l" t="t" r="r" b="b"/>
              <a:pathLst>
                <a:path w="2293" h="1109" extrusionOk="0">
                  <a:moveTo>
                    <a:pt x="1980" y="0"/>
                  </a:moveTo>
                  <a:cubicBezTo>
                    <a:pt x="1736" y="0"/>
                    <a:pt x="1375" y="48"/>
                    <a:pt x="999" y="228"/>
                  </a:cubicBezTo>
                  <a:cubicBezTo>
                    <a:pt x="318" y="545"/>
                    <a:pt x="1" y="1094"/>
                    <a:pt x="40" y="1107"/>
                  </a:cubicBezTo>
                  <a:cubicBezTo>
                    <a:pt x="41" y="1108"/>
                    <a:pt x="43" y="1109"/>
                    <a:pt x="45" y="1109"/>
                  </a:cubicBezTo>
                  <a:cubicBezTo>
                    <a:pt x="104" y="1109"/>
                    <a:pt x="454" y="659"/>
                    <a:pt x="1067" y="377"/>
                  </a:cubicBezTo>
                  <a:cubicBezTo>
                    <a:pt x="1699" y="73"/>
                    <a:pt x="2287" y="99"/>
                    <a:pt x="2286" y="48"/>
                  </a:cubicBezTo>
                  <a:cubicBezTo>
                    <a:pt x="2292" y="30"/>
                    <a:pt x="2173" y="0"/>
                    <a:pt x="1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876450" y="4726100"/>
              <a:ext cx="31350" cy="14275"/>
            </a:xfrm>
            <a:custGeom>
              <a:avLst/>
              <a:gdLst/>
              <a:ahLst/>
              <a:cxnLst/>
              <a:rect l="l" t="t" r="r" b="b"/>
              <a:pathLst>
                <a:path w="1254" h="571" extrusionOk="0">
                  <a:moveTo>
                    <a:pt x="1205" y="0"/>
                  </a:moveTo>
                  <a:cubicBezTo>
                    <a:pt x="1120" y="0"/>
                    <a:pt x="873" y="84"/>
                    <a:pt x="593" y="211"/>
                  </a:cubicBezTo>
                  <a:cubicBezTo>
                    <a:pt x="257" y="363"/>
                    <a:pt x="0" y="520"/>
                    <a:pt x="18" y="561"/>
                  </a:cubicBezTo>
                  <a:cubicBezTo>
                    <a:pt x="21" y="567"/>
                    <a:pt x="32" y="571"/>
                    <a:pt x="49" y="571"/>
                  </a:cubicBezTo>
                  <a:cubicBezTo>
                    <a:pt x="134" y="571"/>
                    <a:pt x="381" y="488"/>
                    <a:pt x="660" y="360"/>
                  </a:cubicBezTo>
                  <a:cubicBezTo>
                    <a:pt x="997" y="208"/>
                    <a:pt x="1253" y="51"/>
                    <a:pt x="1235" y="10"/>
                  </a:cubicBezTo>
                  <a:cubicBezTo>
                    <a:pt x="1232" y="4"/>
                    <a:pt x="1222" y="0"/>
                    <a:pt x="1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861750" y="4707875"/>
              <a:ext cx="28450" cy="5950"/>
            </a:xfrm>
            <a:custGeom>
              <a:avLst/>
              <a:gdLst/>
              <a:ahLst/>
              <a:cxnLst/>
              <a:rect l="l" t="t" r="r" b="b"/>
              <a:pathLst>
                <a:path w="1138" h="238" extrusionOk="0">
                  <a:moveTo>
                    <a:pt x="967" y="0"/>
                  </a:moveTo>
                  <a:cubicBezTo>
                    <a:pt x="863" y="0"/>
                    <a:pt x="716" y="12"/>
                    <a:pt x="556" y="37"/>
                  </a:cubicBezTo>
                  <a:cubicBezTo>
                    <a:pt x="245" y="84"/>
                    <a:pt x="0" y="159"/>
                    <a:pt x="7" y="205"/>
                  </a:cubicBezTo>
                  <a:cubicBezTo>
                    <a:pt x="10" y="226"/>
                    <a:pt x="72" y="237"/>
                    <a:pt x="169" y="237"/>
                  </a:cubicBezTo>
                  <a:cubicBezTo>
                    <a:pt x="274" y="237"/>
                    <a:pt x="420" y="225"/>
                    <a:pt x="580" y="200"/>
                  </a:cubicBezTo>
                  <a:cubicBezTo>
                    <a:pt x="890" y="151"/>
                    <a:pt x="1137" y="78"/>
                    <a:pt x="1129" y="32"/>
                  </a:cubicBezTo>
                  <a:cubicBezTo>
                    <a:pt x="1126" y="11"/>
                    <a:pt x="1064" y="0"/>
                    <a:pt x="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864275" y="4676625"/>
              <a:ext cx="30650" cy="20025"/>
            </a:xfrm>
            <a:custGeom>
              <a:avLst/>
              <a:gdLst/>
              <a:ahLst/>
              <a:cxnLst/>
              <a:rect l="l" t="t" r="r" b="b"/>
              <a:pathLst>
                <a:path w="1226" h="801" extrusionOk="0">
                  <a:moveTo>
                    <a:pt x="43" y="1"/>
                  </a:moveTo>
                  <a:cubicBezTo>
                    <a:pt x="35" y="1"/>
                    <a:pt x="29" y="2"/>
                    <a:pt x="27" y="6"/>
                  </a:cubicBezTo>
                  <a:cubicBezTo>
                    <a:pt x="1" y="44"/>
                    <a:pt x="244" y="251"/>
                    <a:pt x="567" y="469"/>
                  </a:cubicBezTo>
                  <a:cubicBezTo>
                    <a:pt x="859" y="664"/>
                    <a:pt x="1118" y="801"/>
                    <a:pt x="1186" y="801"/>
                  </a:cubicBezTo>
                  <a:cubicBezTo>
                    <a:pt x="1193" y="801"/>
                    <a:pt x="1199" y="799"/>
                    <a:pt x="1201" y="795"/>
                  </a:cubicBezTo>
                  <a:cubicBezTo>
                    <a:pt x="1226" y="758"/>
                    <a:pt x="984" y="550"/>
                    <a:pt x="659" y="333"/>
                  </a:cubicBezTo>
                  <a:cubicBezTo>
                    <a:pt x="369" y="139"/>
                    <a:pt x="111" y="1"/>
                    <a:pt x="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3871425" y="4654575"/>
              <a:ext cx="33225" cy="24750"/>
            </a:xfrm>
            <a:custGeom>
              <a:avLst/>
              <a:gdLst/>
              <a:ahLst/>
              <a:cxnLst/>
              <a:rect l="l" t="t" r="r" b="b"/>
              <a:pathLst>
                <a:path w="1329" h="990" extrusionOk="0">
                  <a:moveTo>
                    <a:pt x="42" y="1"/>
                  </a:moveTo>
                  <a:cubicBezTo>
                    <a:pt x="39" y="1"/>
                    <a:pt x="37" y="2"/>
                    <a:pt x="35" y="3"/>
                  </a:cubicBezTo>
                  <a:cubicBezTo>
                    <a:pt x="0" y="29"/>
                    <a:pt x="203" y="348"/>
                    <a:pt x="569" y="627"/>
                  </a:cubicBezTo>
                  <a:cubicBezTo>
                    <a:pt x="887" y="870"/>
                    <a:pt x="1201" y="989"/>
                    <a:pt x="1286" y="989"/>
                  </a:cubicBezTo>
                  <a:cubicBezTo>
                    <a:pt x="1299" y="989"/>
                    <a:pt x="1307" y="987"/>
                    <a:pt x="1309" y="982"/>
                  </a:cubicBezTo>
                  <a:cubicBezTo>
                    <a:pt x="1328" y="939"/>
                    <a:pt x="1015" y="764"/>
                    <a:pt x="668" y="496"/>
                  </a:cubicBezTo>
                  <a:cubicBezTo>
                    <a:pt x="340" y="244"/>
                    <a:pt x="97" y="1"/>
                    <a:pt x="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3902025" y="4713325"/>
              <a:ext cx="66525" cy="31300"/>
            </a:xfrm>
            <a:custGeom>
              <a:avLst/>
              <a:gdLst/>
              <a:ahLst/>
              <a:cxnLst/>
              <a:rect l="l" t="t" r="r" b="b"/>
              <a:pathLst>
                <a:path w="2661" h="1252" extrusionOk="0">
                  <a:moveTo>
                    <a:pt x="1184" y="137"/>
                  </a:moveTo>
                  <a:cubicBezTo>
                    <a:pt x="1335" y="137"/>
                    <a:pt x="1485" y="159"/>
                    <a:pt x="1631" y="203"/>
                  </a:cubicBezTo>
                  <a:cubicBezTo>
                    <a:pt x="1938" y="296"/>
                    <a:pt x="2317" y="515"/>
                    <a:pt x="2461" y="830"/>
                  </a:cubicBezTo>
                  <a:cubicBezTo>
                    <a:pt x="2518" y="986"/>
                    <a:pt x="2395" y="1090"/>
                    <a:pt x="2227" y="1090"/>
                  </a:cubicBezTo>
                  <a:cubicBezTo>
                    <a:pt x="2221" y="1090"/>
                    <a:pt x="2214" y="1090"/>
                    <a:pt x="2208" y="1090"/>
                  </a:cubicBezTo>
                  <a:cubicBezTo>
                    <a:pt x="2036" y="1090"/>
                    <a:pt x="1850" y="1034"/>
                    <a:pt x="1684" y="997"/>
                  </a:cubicBezTo>
                  <a:cubicBezTo>
                    <a:pt x="1383" y="921"/>
                    <a:pt x="1091" y="823"/>
                    <a:pt x="805" y="703"/>
                  </a:cubicBezTo>
                  <a:cubicBezTo>
                    <a:pt x="565" y="599"/>
                    <a:pt x="375" y="503"/>
                    <a:pt x="243" y="434"/>
                  </a:cubicBezTo>
                  <a:lnTo>
                    <a:pt x="243" y="434"/>
                  </a:lnTo>
                  <a:cubicBezTo>
                    <a:pt x="361" y="355"/>
                    <a:pt x="526" y="265"/>
                    <a:pt x="745" y="200"/>
                  </a:cubicBezTo>
                  <a:cubicBezTo>
                    <a:pt x="888" y="158"/>
                    <a:pt x="1036" y="137"/>
                    <a:pt x="1184" y="137"/>
                  </a:cubicBezTo>
                  <a:close/>
                  <a:moveTo>
                    <a:pt x="1234" y="1"/>
                  </a:moveTo>
                  <a:cubicBezTo>
                    <a:pt x="1036" y="1"/>
                    <a:pt x="854" y="34"/>
                    <a:pt x="710" y="90"/>
                  </a:cubicBezTo>
                  <a:cubicBezTo>
                    <a:pt x="514" y="157"/>
                    <a:pt x="332" y="263"/>
                    <a:pt x="177" y="400"/>
                  </a:cubicBezTo>
                  <a:lnTo>
                    <a:pt x="177" y="400"/>
                  </a:lnTo>
                  <a:cubicBezTo>
                    <a:pt x="97" y="358"/>
                    <a:pt x="48" y="333"/>
                    <a:pt x="32" y="333"/>
                  </a:cubicBezTo>
                  <a:cubicBezTo>
                    <a:pt x="30" y="333"/>
                    <a:pt x="28" y="334"/>
                    <a:pt x="27" y="335"/>
                  </a:cubicBezTo>
                  <a:cubicBezTo>
                    <a:pt x="23" y="341"/>
                    <a:pt x="60" y="379"/>
                    <a:pt x="138" y="437"/>
                  </a:cubicBezTo>
                  <a:lnTo>
                    <a:pt x="138" y="437"/>
                  </a:lnTo>
                  <a:cubicBezTo>
                    <a:pt x="39" y="534"/>
                    <a:pt x="0" y="598"/>
                    <a:pt x="6" y="605"/>
                  </a:cubicBezTo>
                  <a:cubicBezTo>
                    <a:pt x="7" y="606"/>
                    <a:pt x="8" y="606"/>
                    <a:pt x="10" y="606"/>
                  </a:cubicBezTo>
                  <a:cubicBezTo>
                    <a:pt x="27" y="606"/>
                    <a:pt x="83" y="549"/>
                    <a:pt x="188" y="473"/>
                  </a:cubicBezTo>
                  <a:lnTo>
                    <a:pt x="188" y="473"/>
                  </a:lnTo>
                  <a:cubicBezTo>
                    <a:pt x="310" y="561"/>
                    <a:pt x="502" y="681"/>
                    <a:pt x="758" y="807"/>
                  </a:cubicBezTo>
                  <a:cubicBezTo>
                    <a:pt x="1042" y="948"/>
                    <a:pt x="1339" y="1060"/>
                    <a:pt x="1644" y="1144"/>
                  </a:cubicBezTo>
                  <a:cubicBezTo>
                    <a:pt x="1819" y="1186"/>
                    <a:pt x="1992" y="1246"/>
                    <a:pt x="2208" y="1251"/>
                  </a:cubicBezTo>
                  <a:cubicBezTo>
                    <a:pt x="2313" y="1251"/>
                    <a:pt x="2437" y="1235"/>
                    <a:pt x="2536" y="1144"/>
                  </a:cubicBezTo>
                  <a:cubicBezTo>
                    <a:pt x="2638" y="1052"/>
                    <a:pt x="2660" y="894"/>
                    <a:pt x="2616" y="781"/>
                  </a:cubicBezTo>
                  <a:cubicBezTo>
                    <a:pt x="2291" y="202"/>
                    <a:pt x="1717" y="1"/>
                    <a:pt x="1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98250" y="4677975"/>
              <a:ext cx="22800" cy="47775"/>
            </a:xfrm>
            <a:custGeom>
              <a:avLst/>
              <a:gdLst/>
              <a:ahLst/>
              <a:cxnLst/>
              <a:rect l="l" t="t" r="r" b="b"/>
              <a:pathLst>
                <a:path w="912" h="1911" extrusionOk="0">
                  <a:moveTo>
                    <a:pt x="421" y="1"/>
                  </a:moveTo>
                  <a:cubicBezTo>
                    <a:pt x="277" y="1"/>
                    <a:pt x="141" y="109"/>
                    <a:pt x="100" y="219"/>
                  </a:cubicBezTo>
                  <a:cubicBezTo>
                    <a:pt x="30" y="354"/>
                    <a:pt x="15" y="501"/>
                    <a:pt x="10" y="624"/>
                  </a:cubicBezTo>
                  <a:cubicBezTo>
                    <a:pt x="0" y="847"/>
                    <a:pt x="18" y="1071"/>
                    <a:pt x="66" y="1290"/>
                  </a:cubicBezTo>
                  <a:cubicBezTo>
                    <a:pt x="146" y="1655"/>
                    <a:pt x="267" y="1857"/>
                    <a:pt x="288" y="1857"/>
                  </a:cubicBezTo>
                  <a:cubicBezTo>
                    <a:pt x="289" y="1857"/>
                    <a:pt x="289" y="1857"/>
                    <a:pt x="290" y="1857"/>
                  </a:cubicBezTo>
                  <a:cubicBezTo>
                    <a:pt x="314" y="1849"/>
                    <a:pt x="229" y="1633"/>
                    <a:pt x="180" y="1271"/>
                  </a:cubicBezTo>
                  <a:cubicBezTo>
                    <a:pt x="151" y="1060"/>
                    <a:pt x="146" y="846"/>
                    <a:pt x="161" y="634"/>
                  </a:cubicBezTo>
                  <a:cubicBezTo>
                    <a:pt x="161" y="440"/>
                    <a:pt x="250" y="165"/>
                    <a:pt x="413" y="165"/>
                  </a:cubicBezTo>
                  <a:cubicBezTo>
                    <a:pt x="434" y="165"/>
                    <a:pt x="456" y="170"/>
                    <a:pt x="479" y="179"/>
                  </a:cubicBezTo>
                  <a:cubicBezTo>
                    <a:pt x="672" y="282"/>
                    <a:pt x="740" y="585"/>
                    <a:pt x="757" y="803"/>
                  </a:cubicBezTo>
                  <a:cubicBezTo>
                    <a:pt x="766" y="1011"/>
                    <a:pt x="731" y="1218"/>
                    <a:pt x="652" y="1411"/>
                  </a:cubicBezTo>
                  <a:cubicBezTo>
                    <a:pt x="513" y="1744"/>
                    <a:pt x="322" y="1888"/>
                    <a:pt x="343" y="1909"/>
                  </a:cubicBezTo>
                  <a:cubicBezTo>
                    <a:pt x="344" y="1910"/>
                    <a:pt x="345" y="1910"/>
                    <a:pt x="346" y="1910"/>
                  </a:cubicBezTo>
                  <a:cubicBezTo>
                    <a:pt x="373" y="1910"/>
                    <a:pt x="587" y="1789"/>
                    <a:pt x="758" y="1458"/>
                  </a:cubicBezTo>
                  <a:cubicBezTo>
                    <a:pt x="860" y="1253"/>
                    <a:pt x="912" y="1026"/>
                    <a:pt x="907" y="797"/>
                  </a:cubicBezTo>
                  <a:cubicBezTo>
                    <a:pt x="884" y="552"/>
                    <a:pt x="864" y="220"/>
                    <a:pt x="544" y="29"/>
                  </a:cubicBezTo>
                  <a:cubicBezTo>
                    <a:pt x="504" y="9"/>
                    <a:pt x="462" y="1"/>
                    <a:pt x="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12425" y="4505900"/>
              <a:ext cx="65625" cy="145950"/>
            </a:xfrm>
            <a:custGeom>
              <a:avLst/>
              <a:gdLst/>
              <a:ahLst/>
              <a:cxnLst/>
              <a:rect l="l" t="t" r="r" b="b"/>
              <a:pathLst>
                <a:path w="2625" h="5838" extrusionOk="0">
                  <a:moveTo>
                    <a:pt x="19" y="0"/>
                  </a:moveTo>
                  <a:cubicBezTo>
                    <a:pt x="17" y="0"/>
                    <a:pt x="15" y="1"/>
                    <a:pt x="15" y="2"/>
                  </a:cubicBezTo>
                  <a:cubicBezTo>
                    <a:pt x="0" y="29"/>
                    <a:pt x="359" y="183"/>
                    <a:pt x="831" y="580"/>
                  </a:cubicBezTo>
                  <a:cubicBezTo>
                    <a:pt x="1300" y="967"/>
                    <a:pt x="1870" y="1638"/>
                    <a:pt x="2164" y="2527"/>
                  </a:cubicBezTo>
                  <a:cubicBezTo>
                    <a:pt x="2458" y="3417"/>
                    <a:pt x="2398" y="4296"/>
                    <a:pt x="2249" y="4887"/>
                  </a:cubicBezTo>
                  <a:cubicBezTo>
                    <a:pt x="2105" y="5486"/>
                    <a:pt x="1908" y="5823"/>
                    <a:pt x="1936" y="5837"/>
                  </a:cubicBezTo>
                  <a:cubicBezTo>
                    <a:pt x="1936" y="5838"/>
                    <a:pt x="1936" y="5838"/>
                    <a:pt x="1936" y="5838"/>
                  </a:cubicBezTo>
                  <a:cubicBezTo>
                    <a:pt x="1947" y="5838"/>
                    <a:pt x="2003" y="5758"/>
                    <a:pt x="2086" y="5609"/>
                  </a:cubicBezTo>
                  <a:cubicBezTo>
                    <a:pt x="2202" y="5388"/>
                    <a:pt x="2293" y="5156"/>
                    <a:pt x="2362" y="4916"/>
                  </a:cubicBezTo>
                  <a:cubicBezTo>
                    <a:pt x="2543" y="4317"/>
                    <a:pt x="2625" y="3405"/>
                    <a:pt x="2319" y="2476"/>
                  </a:cubicBezTo>
                  <a:cubicBezTo>
                    <a:pt x="2014" y="1547"/>
                    <a:pt x="1405" y="862"/>
                    <a:pt x="903" y="488"/>
                  </a:cubicBezTo>
                  <a:cubicBezTo>
                    <a:pt x="707" y="336"/>
                    <a:pt x="495" y="204"/>
                    <a:pt x="271" y="96"/>
                  </a:cubicBezTo>
                  <a:cubicBezTo>
                    <a:pt x="128" y="31"/>
                    <a:pt x="39" y="0"/>
                    <a:pt x="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40675" y="4407300"/>
              <a:ext cx="79575" cy="115450"/>
            </a:xfrm>
            <a:custGeom>
              <a:avLst/>
              <a:gdLst/>
              <a:ahLst/>
              <a:cxnLst/>
              <a:rect l="l" t="t" r="r" b="b"/>
              <a:pathLst>
                <a:path w="3183" h="4618" extrusionOk="0">
                  <a:moveTo>
                    <a:pt x="3143" y="1"/>
                  </a:moveTo>
                  <a:cubicBezTo>
                    <a:pt x="3089" y="1"/>
                    <a:pt x="2371" y="1004"/>
                    <a:pt x="1523" y="2263"/>
                  </a:cubicBezTo>
                  <a:cubicBezTo>
                    <a:pt x="665" y="3537"/>
                    <a:pt x="0" y="4592"/>
                    <a:pt x="38" y="4617"/>
                  </a:cubicBezTo>
                  <a:cubicBezTo>
                    <a:pt x="38" y="4617"/>
                    <a:pt x="39" y="4617"/>
                    <a:pt x="40" y="4617"/>
                  </a:cubicBezTo>
                  <a:cubicBezTo>
                    <a:pt x="94" y="4617"/>
                    <a:pt x="812" y="3614"/>
                    <a:pt x="1660" y="2355"/>
                  </a:cubicBezTo>
                  <a:cubicBezTo>
                    <a:pt x="2517" y="1079"/>
                    <a:pt x="3182" y="26"/>
                    <a:pt x="3145" y="1"/>
                  </a:cubicBezTo>
                  <a:cubicBezTo>
                    <a:pt x="3144" y="1"/>
                    <a:pt x="3143" y="1"/>
                    <a:pt x="3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713200" y="4649375"/>
              <a:ext cx="83525" cy="55125"/>
            </a:xfrm>
            <a:custGeom>
              <a:avLst/>
              <a:gdLst/>
              <a:ahLst/>
              <a:cxnLst/>
              <a:rect l="l" t="t" r="r" b="b"/>
              <a:pathLst>
                <a:path w="3341" h="2205" extrusionOk="0">
                  <a:moveTo>
                    <a:pt x="33" y="0"/>
                  </a:moveTo>
                  <a:cubicBezTo>
                    <a:pt x="31" y="0"/>
                    <a:pt x="29" y="1"/>
                    <a:pt x="28" y="2"/>
                  </a:cubicBezTo>
                  <a:cubicBezTo>
                    <a:pt x="0" y="35"/>
                    <a:pt x="658" y="639"/>
                    <a:pt x="1575" y="1250"/>
                  </a:cubicBezTo>
                  <a:cubicBezTo>
                    <a:pt x="2449" y="1832"/>
                    <a:pt x="3226" y="2205"/>
                    <a:pt x="3310" y="2205"/>
                  </a:cubicBezTo>
                  <a:cubicBezTo>
                    <a:pt x="3314" y="2205"/>
                    <a:pt x="3317" y="2204"/>
                    <a:pt x="3317" y="2202"/>
                  </a:cubicBezTo>
                  <a:cubicBezTo>
                    <a:pt x="3340" y="2160"/>
                    <a:pt x="2571" y="1720"/>
                    <a:pt x="1666" y="1113"/>
                  </a:cubicBezTo>
                  <a:cubicBezTo>
                    <a:pt x="788" y="524"/>
                    <a:pt x="104" y="0"/>
                    <a:pt x="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3654200" y="4612975"/>
              <a:ext cx="7325" cy="21000"/>
            </a:xfrm>
            <a:custGeom>
              <a:avLst/>
              <a:gdLst/>
              <a:ahLst/>
              <a:cxnLst/>
              <a:rect l="l" t="t" r="r" b="b"/>
              <a:pathLst>
                <a:path w="293" h="840" extrusionOk="0">
                  <a:moveTo>
                    <a:pt x="173" y="1"/>
                  </a:moveTo>
                  <a:cubicBezTo>
                    <a:pt x="172" y="1"/>
                    <a:pt x="171" y="1"/>
                    <a:pt x="170" y="1"/>
                  </a:cubicBezTo>
                  <a:cubicBezTo>
                    <a:pt x="124" y="11"/>
                    <a:pt x="127" y="199"/>
                    <a:pt x="93" y="418"/>
                  </a:cubicBezTo>
                  <a:cubicBezTo>
                    <a:pt x="57" y="637"/>
                    <a:pt x="0" y="815"/>
                    <a:pt x="41" y="837"/>
                  </a:cubicBezTo>
                  <a:cubicBezTo>
                    <a:pt x="43" y="839"/>
                    <a:pt x="46" y="840"/>
                    <a:pt x="49" y="840"/>
                  </a:cubicBezTo>
                  <a:cubicBezTo>
                    <a:pt x="94" y="840"/>
                    <a:pt x="218" y="681"/>
                    <a:pt x="255" y="442"/>
                  </a:cubicBezTo>
                  <a:cubicBezTo>
                    <a:pt x="293" y="196"/>
                    <a:pt x="217"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3653375" y="4573250"/>
              <a:ext cx="5975" cy="17775"/>
            </a:xfrm>
            <a:custGeom>
              <a:avLst/>
              <a:gdLst/>
              <a:ahLst/>
              <a:cxnLst/>
              <a:rect l="l" t="t" r="r" b="b"/>
              <a:pathLst>
                <a:path w="239" h="711" extrusionOk="0">
                  <a:moveTo>
                    <a:pt x="51" y="1"/>
                  </a:moveTo>
                  <a:cubicBezTo>
                    <a:pt x="50" y="1"/>
                    <a:pt x="49" y="1"/>
                    <a:pt x="48" y="1"/>
                  </a:cubicBezTo>
                  <a:cubicBezTo>
                    <a:pt x="4" y="11"/>
                    <a:pt x="0" y="176"/>
                    <a:pt x="40" y="372"/>
                  </a:cubicBezTo>
                  <a:cubicBezTo>
                    <a:pt x="78" y="563"/>
                    <a:pt x="142" y="710"/>
                    <a:pt x="188" y="710"/>
                  </a:cubicBezTo>
                  <a:cubicBezTo>
                    <a:pt x="189" y="710"/>
                    <a:pt x="190" y="710"/>
                    <a:pt x="191" y="710"/>
                  </a:cubicBezTo>
                  <a:cubicBezTo>
                    <a:pt x="236" y="700"/>
                    <a:pt x="239" y="535"/>
                    <a:pt x="200" y="339"/>
                  </a:cubicBezTo>
                  <a:cubicBezTo>
                    <a:pt x="161" y="148"/>
                    <a:pt x="95" y="1"/>
                    <a:pt x="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3631975" y="4541425"/>
              <a:ext cx="14275" cy="16300"/>
            </a:xfrm>
            <a:custGeom>
              <a:avLst/>
              <a:gdLst/>
              <a:ahLst/>
              <a:cxnLst/>
              <a:rect l="l" t="t" r="r" b="b"/>
              <a:pathLst>
                <a:path w="571" h="652" extrusionOk="0">
                  <a:moveTo>
                    <a:pt x="53" y="1"/>
                  </a:moveTo>
                  <a:cubicBezTo>
                    <a:pt x="33" y="1"/>
                    <a:pt x="21" y="6"/>
                    <a:pt x="18" y="15"/>
                  </a:cubicBezTo>
                  <a:cubicBezTo>
                    <a:pt x="0" y="59"/>
                    <a:pt x="152" y="155"/>
                    <a:pt x="280" y="323"/>
                  </a:cubicBezTo>
                  <a:cubicBezTo>
                    <a:pt x="410" y="485"/>
                    <a:pt x="469" y="652"/>
                    <a:pt x="514" y="652"/>
                  </a:cubicBezTo>
                  <a:cubicBezTo>
                    <a:pt x="515" y="652"/>
                    <a:pt x="516" y="652"/>
                    <a:pt x="517" y="652"/>
                  </a:cubicBezTo>
                  <a:cubicBezTo>
                    <a:pt x="561" y="652"/>
                    <a:pt x="571" y="426"/>
                    <a:pt x="410" y="222"/>
                  </a:cubicBezTo>
                  <a:cubicBezTo>
                    <a:pt x="284" y="63"/>
                    <a:pt x="123" y="1"/>
                    <a:pt x="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3613850" y="4522075"/>
              <a:ext cx="8225" cy="9175"/>
            </a:xfrm>
            <a:custGeom>
              <a:avLst/>
              <a:gdLst/>
              <a:ahLst/>
              <a:cxnLst/>
              <a:rect l="l" t="t" r="r" b="b"/>
              <a:pathLst>
                <a:path w="329" h="367" extrusionOk="0">
                  <a:moveTo>
                    <a:pt x="59" y="0"/>
                  </a:moveTo>
                  <a:cubicBezTo>
                    <a:pt x="51" y="0"/>
                    <a:pt x="44" y="2"/>
                    <a:pt x="38" y="6"/>
                  </a:cubicBezTo>
                  <a:cubicBezTo>
                    <a:pt x="0" y="32"/>
                    <a:pt x="28" y="134"/>
                    <a:pt x="98" y="230"/>
                  </a:cubicBezTo>
                  <a:cubicBezTo>
                    <a:pt x="157" y="312"/>
                    <a:pt x="228" y="367"/>
                    <a:pt x="271" y="367"/>
                  </a:cubicBezTo>
                  <a:cubicBezTo>
                    <a:pt x="279" y="367"/>
                    <a:pt x="287" y="365"/>
                    <a:pt x="293" y="361"/>
                  </a:cubicBezTo>
                  <a:cubicBezTo>
                    <a:pt x="329" y="335"/>
                    <a:pt x="302" y="233"/>
                    <a:pt x="231" y="135"/>
                  </a:cubicBezTo>
                  <a:cubicBezTo>
                    <a:pt x="172" y="54"/>
                    <a:pt x="102"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625850" y="4450525"/>
              <a:ext cx="303200" cy="216475"/>
            </a:xfrm>
            <a:custGeom>
              <a:avLst/>
              <a:gdLst/>
              <a:ahLst/>
              <a:cxnLst/>
              <a:rect l="l" t="t" r="r" b="b"/>
              <a:pathLst>
                <a:path w="12128" h="8659" extrusionOk="0">
                  <a:moveTo>
                    <a:pt x="696" y="0"/>
                  </a:moveTo>
                  <a:lnTo>
                    <a:pt x="0" y="1294"/>
                  </a:lnTo>
                  <a:lnTo>
                    <a:pt x="11434" y="8658"/>
                  </a:lnTo>
                  <a:lnTo>
                    <a:pt x="12128" y="7580"/>
                  </a:lnTo>
                  <a:lnTo>
                    <a:pt x="6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3584775" y="3225325"/>
              <a:ext cx="725675" cy="1213175"/>
            </a:xfrm>
            <a:custGeom>
              <a:avLst/>
              <a:gdLst/>
              <a:ahLst/>
              <a:cxnLst/>
              <a:rect l="l" t="t" r="r" b="b"/>
              <a:pathLst>
                <a:path w="29027" h="48527" extrusionOk="0">
                  <a:moveTo>
                    <a:pt x="13366" y="0"/>
                  </a:moveTo>
                  <a:lnTo>
                    <a:pt x="0" y="43920"/>
                  </a:lnTo>
                  <a:lnTo>
                    <a:pt x="11853" y="48526"/>
                  </a:lnTo>
                  <a:lnTo>
                    <a:pt x="29026" y="9090"/>
                  </a:lnTo>
                  <a:lnTo>
                    <a:pt x="13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3158100" y="2651425"/>
              <a:ext cx="1388000" cy="844475"/>
            </a:xfrm>
            <a:custGeom>
              <a:avLst/>
              <a:gdLst/>
              <a:ahLst/>
              <a:cxnLst/>
              <a:rect l="l" t="t" r="r" b="b"/>
              <a:pathLst>
                <a:path w="55520" h="33779" extrusionOk="0">
                  <a:moveTo>
                    <a:pt x="39606" y="1"/>
                  </a:moveTo>
                  <a:cubicBezTo>
                    <a:pt x="26064" y="1"/>
                    <a:pt x="1" y="13876"/>
                    <a:pt x="1" y="13876"/>
                  </a:cubicBezTo>
                  <a:lnTo>
                    <a:pt x="2683" y="33778"/>
                  </a:lnTo>
                  <a:cubicBezTo>
                    <a:pt x="2683" y="33778"/>
                    <a:pt x="49079" y="22218"/>
                    <a:pt x="50347" y="21661"/>
                  </a:cubicBezTo>
                  <a:cubicBezTo>
                    <a:pt x="50347" y="21661"/>
                    <a:pt x="55519" y="6675"/>
                    <a:pt x="44664" y="999"/>
                  </a:cubicBezTo>
                  <a:cubicBezTo>
                    <a:pt x="43334" y="304"/>
                    <a:pt x="41607" y="1"/>
                    <a:pt x="396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2672925" y="2924500"/>
              <a:ext cx="1093500" cy="574575"/>
            </a:xfrm>
            <a:custGeom>
              <a:avLst/>
              <a:gdLst/>
              <a:ahLst/>
              <a:cxnLst/>
              <a:rect l="l" t="t" r="r" b="b"/>
              <a:pathLst>
                <a:path w="43740" h="22983" extrusionOk="0">
                  <a:moveTo>
                    <a:pt x="0" y="0"/>
                  </a:moveTo>
                  <a:cubicBezTo>
                    <a:pt x="0" y="0"/>
                    <a:pt x="793" y="15097"/>
                    <a:pt x="7363" y="19870"/>
                  </a:cubicBezTo>
                  <a:cubicBezTo>
                    <a:pt x="12660" y="20680"/>
                    <a:pt x="18624" y="22540"/>
                    <a:pt x="22090" y="22855"/>
                  </a:cubicBezTo>
                  <a:cubicBezTo>
                    <a:pt x="23059" y="22944"/>
                    <a:pt x="23975" y="22982"/>
                    <a:pt x="24848" y="22982"/>
                  </a:cubicBezTo>
                  <a:cubicBezTo>
                    <a:pt x="30568" y="22982"/>
                    <a:pt x="34420" y="21334"/>
                    <a:pt x="38972" y="21334"/>
                  </a:cubicBezTo>
                  <a:cubicBezTo>
                    <a:pt x="40445" y="21334"/>
                    <a:pt x="41992" y="21507"/>
                    <a:pt x="43699" y="21964"/>
                  </a:cubicBezTo>
                  <a:cubicBezTo>
                    <a:pt x="43739" y="16281"/>
                    <a:pt x="43318" y="5745"/>
                    <a:pt x="43318" y="5745"/>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605150" y="2936675"/>
              <a:ext cx="1277850" cy="1774575"/>
            </a:xfrm>
            <a:custGeom>
              <a:avLst/>
              <a:gdLst/>
              <a:ahLst/>
              <a:cxnLst/>
              <a:rect l="l" t="t" r="r" b="b"/>
              <a:pathLst>
                <a:path w="51114" h="70983" extrusionOk="0">
                  <a:moveTo>
                    <a:pt x="2826" y="0"/>
                  </a:moveTo>
                  <a:lnTo>
                    <a:pt x="6411" y="21477"/>
                  </a:lnTo>
                  <a:lnTo>
                    <a:pt x="23872" y="22744"/>
                  </a:lnTo>
                  <a:lnTo>
                    <a:pt x="0" y="59569"/>
                  </a:lnTo>
                  <a:lnTo>
                    <a:pt x="17021" y="70983"/>
                  </a:lnTo>
                  <a:lnTo>
                    <a:pt x="48033" y="20180"/>
                  </a:lnTo>
                  <a:cubicBezTo>
                    <a:pt x="48225" y="19883"/>
                    <a:pt x="48412" y="19574"/>
                    <a:pt x="48599" y="19254"/>
                  </a:cubicBezTo>
                  <a:lnTo>
                    <a:pt x="48960" y="18662"/>
                  </a:lnTo>
                  <a:lnTo>
                    <a:pt x="48933" y="18656"/>
                  </a:lnTo>
                  <a:cubicBezTo>
                    <a:pt x="50186" y="16328"/>
                    <a:pt x="51114" y="13562"/>
                    <a:pt x="50591" y="10920"/>
                  </a:cubicBezTo>
                  <a:cubicBezTo>
                    <a:pt x="49552" y="5666"/>
                    <a:pt x="43271" y="5094"/>
                    <a:pt x="36706" y="4302"/>
                  </a:cubicBezTo>
                  <a:cubicBezTo>
                    <a:pt x="21964" y="2525"/>
                    <a:pt x="2827" y="0"/>
                    <a:pt x="28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735650" y="2953225"/>
              <a:ext cx="753900" cy="87275"/>
            </a:xfrm>
            <a:custGeom>
              <a:avLst/>
              <a:gdLst/>
              <a:ahLst/>
              <a:cxnLst/>
              <a:rect l="l" t="t" r="r" b="b"/>
              <a:pathLst>
                <a:path w="30156" h="3491" extrusionOk="0">
                  <a:moveTo>
                    <a:pt x="133" y="1"/>
                  </a:moveTo>
                  <a:cubicBezTo>
                    <a:pt x="48" y="1"/>
                    <a:pt x="3" y="5"/>
                    <a:pt x="2" y="13"/>
                  </a:cubicBezTo>
                  <a:cubicBezTo>
                    <a:pt x="1" y="37"/>
                    <a:pt x="422" y="98"/>
                    <a:pt x="1185" y="186"/>
                  </a:cubicBezTo>
                  <a:lnTo>
                    <a:pt x="4414" y="561"/>
                  </a:lnTo>
                  <a:cubicBezTo>
                    <a:pt x="7140" y="882"/>
                    <a:pt x="10901" y="1373"/>
                    <a:pt x="15055" y="1919"/>
                  </a:cubicBezTo>
                  <a:cubicBezTo>
                    <a:pt x="19210" y="2466"/>
                    <a:pt x="22980" y="2918"/>
                    <a:pt x="25716" y="3176"/>
                  </a:cubicBezTo>
                  <a:cubicBezTo>
                    <a:pt x="27083" y="3305"/>
                    <a:pt x="28192" y="3394"/>
                    <a:pt x="28958" y="3441"/>
                  </a:cubicBezTo>
                  <a:cubicBezTo>
                    <a:pt x="29487" y="3474"/>
                    <a:pt x="29853" y="3491"/>
                    <a:pt x="30030" y="3491"/>
                  </a:cubicBezTo>
                  <a:cubicBezTo>
                    <a:pt x="30110" y="3491"/>
                    <a:pt x="30151" y="3487"/>
                    <a:pt x="30152" y="3480"/>
                  </a:cubicBezTo>
                  <a:cubicBezTo>
                    <a:pt x="30155" y="3456"/>
                    <a:pt x="29734" y="3395"/>
                    <a:pt x="28971" y="3307"/>
                  </a:cubicBezTo>
                  <a:lnTo>
                    <a:pt x="25742" y="2930"/>
                  </a:lnTo>
                  <a:cubicBezTo>
                    <a:pt x="23014" y="2611"/>
                    <a:pt x="19256" y="2120"/>
                    <a:pt x="15101" y="1572"/>
                  </a:cubicBezTo>
                  <a:cubicBezTo>
                    <a:pt x="10945" y="1027"/>
                    <a:pt x="7176" y="573"/>
                    <a:pt x="4440" y="316"/>
                  </a:cubicBezTo>
                  <a:cubicBezTo>
                    <a:pt x="3071" y="187"/>
                    <a:pt x="1964" y="98"/>
                    <a:pt x="1196" y="50"/>
                  </a:cubicBezTo>
                  <a:cubicBezTo>
                    <a:pt x="675" y="18"/>
                    <a:pt x="313"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4196425" y="2987600"/>
              <a:ext cx="21700" cy="18650"/>
            </a:xfrm>
            <a:custGeom>
              <a:avLst/>
              <a:gdLst/>
              <a:ahLst/>
              <a:cxnLst/>
              <a:rect l="l" t="t" r="r" b="b"/>
              <a:pathLst>
                <a:path w="868" h="746" extrusionOk="0">
                  <a:moveTo>
                    <a:pt x="731" y="0"/>
                  </a:moveTo>
                  <a:cubicBezTo>
                    <a:pt x="627" y="0"/>
                    <a:pt x="454" y="73"/>
                    <a:pt x="296" y="222"/>
                  </a:cubicBezTo>
                  <a:cubicBezTo>
                    <a:pt x="75" y="431"/>
                    <a:pt x="0" y="679"/>
                    <a:pt x="80" y="733"/>
                  </a:cubicBezTo>
                  <a:cubicBezTo>
                    <a:pt x="93" y="742"/>
                    <a:pt x="108" y="745"/>
                    <a:pt x="125" y="745"/>
                  </a:cubicBezTo>
                  <a:cubicBezTo>
                    <a:pt x="219" y="745"/>
                    <a:pt x="376" y="629"/>
                    <a:pt x="536" y="477"/>
                  </a:cubicBezTo>
                  <a:cubicBezTo>
                    <a:pt x="725" y="295"/>
                    <a:pt x="867" y="119"/>
                    <a:pt x="817" y="36"/>
                  </a:cubicBezTo>
                  <a:cubicBezTo>
                    <a:pt x="803" y="12"/>
                    <a:pt x="773" y="0"/>
                    <a:pt x="7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636375" y="3457025"/>
              <a:ext cx="586150" cy="917375"/>
            </a:xfrm>
            <a:custGeom>
              <a:avLst/>
              <a:gdLst/>
              <a:ahLst/>
              <a:cxnLst/>
              <a:rect l="l" t="t" r="r" b="b"/>
              <a:pathLst>
                <a:path w="23446" h="36695" extrusionOk="0">
                  <a:moveTo>
                    <a:pt x="23435" y="1"/>
                  </a:moveTo>
                  <a:cubicBezTo>
                    <a:pt x="23421" y="1"/>
                    <a:pt x="23325" y="120"/>
                    <a:pt x="23155" y="344"/>
                  </a:cubicBezTo>
                  <a:lnTo>
                    <a:pt x="22400" y="1365"/>
                  </a:lnTo>
                  <a:cubicBezTo>
                    <a:pt x="21750" y="2255"/>
                    <a:pt x="20828" y="3557"/>
                    <a:pt x="19702" y="5174"/>
                  </a:cubicBezTo>
                  <a:cubicBezTo>
                    <a:pt x="17450" y="8408"/>
                    <a:pt x="14405" y="12921"/>
                    <a:pt x="11170" y="17992"/>
                  </a:cubicBezTo>
                  <a:cubicBezTo>
                    <a:pt x="7932" y="23064"/>
                    <a:pt x="5116" y="27727"/>
                    <a:pt x="3130" y="31131"/>
                  </a:cubicBezTo>
                  <a:cubicBezTo>
                    <a:pt x="2137" y="32833"/>
                    <a:pt x="1345" y="34216"/>
                    <a:pt x="813" y="35182"/>
                  </a:cubicBezTo>
                  <a:cubicBezTo>
                    <a:pt x="561" y="35639"/>
                    <a:pt x="360" y="36010"/>
                    <a:pt x="203" y="36295"/>
                  </a:cubicBezTo>
                  <a:cubicBezTo>
                    <a:pt x="68" y="36552"/>
                    <a:pt x="1" y="36689"/>
                    <a:pt x="11" y="36694"/>
                  </a:cubicBezTo>
                  <a:cubicBezTo>
                    <a:pt x="11" y="36694"/>
                    <a:pt x="11" y="36694"/>
                    <a:pt x="12" y="36694"/>
                  </a:cubicBezTo>
                  <a:cubicBezTo>
                    <a:pt x="26" y="36694"/>
                    <a:pt x="113" y="36569"/>
                    <a:pt x="264" y="36330"/>
                  </a:cubicBezTo>
                  <a:cubicBezTo>
                    <a:pt x="435" y="36052"/>
                    <a:pt x="656" y="35694"/>
                    <a:pt x="929" y="35248"/>
                  </a:cubicBezTo>
                  <a:lnTo>
                    <a:pt x="3343" y="31257"/>
                  </a:lnTo>
                  <a:cubicBezTo>
                    <a:pt x="5381" y="27885"/>
                    <a:pt x="8228" y="23245"/>
                    <a:pt x="11464" y="18180"/>
                  </a:cubicBezTo>
                  <a:cubicBezTo>
                    <a:pt x="14698" y="13115"/>
                    <a:pt x="17706" y="8581"/>
                    <a:pt x="19906" y="5313"/>
                  </a:cubicBezTo>
                  <a:cubicBezTo>
                    <a:pt x="20988" y="3706"/>
                    <a:pt x="21873" y="2392"/>
                    <a:pt x="22511" y="1443"/>
                  </a:cubicBezTo>
                  <a:lnTo>
                    <a:pt x="23212" y="385"/>
                  </a:lnTo>
                  <a:cubicBezTo>
                    <a:pt x="23369" y="140"/>
                    <a:pt x="23446" y="9"/>
                    <a:pt x="23436" y="1"/>
                  </a:cubicBezTo>
                  <a:cubicBezTo>
                    <a:pt x="23436" y="1"/>
                    <a:pt x="23435" y="1"/>
                    <a:pt x="2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793275" y="3475200"/>
              <a:ext cx="396025" cy="30000"/>
            </a:xfrm>
            <a:custGeom>
              <a:avLst/>
              <a:gdLst/>
              <a:ahLst/>
              <a:cxnLst/>
              <a:rect l="l" t="t" r="r" b="b"/>
              <a:pathLst>
                <a:path w="15841" h="1200" extrusionOk="0">
                  <a:moveTo>
                    <a:pt x="117" y="0"/>
                  </a:moveTo>
                  <a:cubicBezTo>
                    <a:pt x="43" y="0"/>
                    <a:pt x="3" y="5"/>
                    <a:pt x="2" y="16"/>
                  </a:cubicBezTo>
                  <a:cubicBezTo>
                    <a:pt x="0" y="39"/>
                    <a:pt x="217" y="89"/>
                    <a:pt x="613" y="161"/>
                  </a:cubicBezTo>
                  <a:cubicBezTo>
                    <a:pt x="1010" y="235"/>
                    <a:pt x="1584" y="321"/>
                    <a:pt x="2298" y="414"/>
                  </a:cubicBezTo>
                  <a:cubicBezTo>
                    <a:pt x="3726" y="602"/>
                    <a:pt x="5707" y="796"/>
                    <a:pt x="7897" y="925"/>
                  </a:cubicBezTo>
                  <a:cubicBezTo>
                    <a:pt x="10088" y="1055"/>
                    <a:pt x="12072" y="1125"/>
                    <a:pt x="13508" y="1166"/>
                  </a:cubicBezTo>
                  <a:cubicBezTo>
                    <a:pt x="14259" y="1187"/>
                    <a:pt x="14860" y="1199"/>
                    <a:pt x="15264" y="1199"/>
                  </a:cubicBezTo>
                  <a:cubicBezTo>
                    <a:pt x="15632" y="1199"/>
                    <a:pt x="15835" y="1189"/>
                    <a:pt x="15837" y="1166"/>
                  </a:cubicBezTo>
                  <a:cubicBezTo>
                    <a:pt x="15840" y="1118"/>
                    <a:pt x="14955" y="1025"/>
                    <a:pt x="13523" y="919"/>
                  </a:cubicBezTo>
                  <a:cubicBezTo>
                    <a:pt x="12088" y="813"/>
                    <a:pt x="10107" y="708"/>
                    <a:pt x="7919" y="578"/>
                  </a:cubicBezTo>
                  <a:cubicBezTo>
                    <a:pt x="5732" y="449"/>
                    <a:pt x="3755" y="293"/>
                    <a:pt x="2324" y="169"/>
                  </a:cubicBezTo>
                  <a:cubicBezTo>
                    <a:pt x="1193" y="71"/>
                    <a:pt x="401" y="0"/>
                    <a:pt x="1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4415600" y="1362500"/>
              <a:ext cx="333850" cy="456300"/>
            </a:xfrm>
            <a:custGeom>
              <a:avLst/>
              <a:gdLst/>
              <a:ahLst/>
              <a:cxnLst/>
              <a:rect l="l" t="t" r="r" b="b"/>
              <a:pathLst>
                <a:path w="13354" h="18252" extrusionOk="0">
                  <a:moveTo>
                    <a:pt x="5249" y="0"/>
                  </a:moveTo>
                  <a:cubicBezTo>
                    <a:pt x="4649" y="0"/>
                    <a:pt x="4205" y="592"/>
                    <a:pt x="4205" y="592"/>
                  </a:cubicBezTo>
                  <a:lnTo>
                    <a:pt x="4025" y="1603"/>
                  </a:lnTo>
                  <a:cubicBezTo>
                    <a:pt x="3907" y="1583"/>
                    <a:pt x="3794" y="1572"/>
                    <a:pt x="3687" y="1572"/>
                  </a:cubicBezTo>
                  <a:cubicBezTo>
                    <a:pt x="3001" y="1572"/>
                    <a:pt x="2556" y="1984"/>
                    <a:pt x="2403" y="2740"/>
                  </a:cubicBezTo>
                  <a:cubicBezTo>
                    <a:pt x="2404" y="2738"/>
                    <a:pt x="2404" y="2737"/>
                    <a:pt x="2404" y="2737"/>
                  </a:cubicBezTo>
                  <a:lnTo>
                    <a:pt x="2404" y="2737"/>
                  </a:lnTo>
                  <a:cubicBezTo>
                    <a:pt x="2403" y="2737"/>
                    <a:pt x="2402" y="2742"/>
                    <a:pt x="2402" y="2742"/>
                  </a:cubicBezTo>
                  <a:cubicBezTo>
                    <a:pt x="2402" y="2742"/>
                    <a:pt x="2403" y="2742"/>
                    <a:pt x="2403" y="2740"/>
                  </a:cubicBezTo>
                  <a:lnTo>
                    <a:pt x="2403" y="2740"/>
                  </a:lnTo>
                  <a:cubicBezTo>
                    <a:pt x="2201" y="3778"/>
                    <a:pt x="5474" y="8352"/>
                    <a:pt x="5474" y="8352"/>
                  </a:cubicBezTo>
                  <a:lnTo>
                    <a:pt x="3607" y="6807"/>
                  </a:lnTo>
                  <a:cubicBezTo>
                    <a:pt x="2598" y="5972"/>
                    <a:pt x="2027" y="5780"/>
                    <a:pt x="1716" y="5780"/>
                  </a:cubicBezTo>
                  <a:cubicBezTo>
                    <a:pt x="1450" y="5780"/>
                    <a:pt x="1373" y="5920"/>
                    <a:pt x="1373" y="5920"/>
                  </a:cubicBezTo>
                  <a:cubicBezTo>
                    <a:pt x="1" y="7262"/>
                    <a:pt x="4409" y="10671"/>
                    <a:pt x="4409" y="10671"/>
                  </a:cubicBezTo>
                  <a:cubicBezTo>
                    <a:pt x="3700" y="12159"/>
                    <a:pt x="2977" y="15434"/>
                    <a:pt x="2977" y="15434"/>
                  </a:cubicBezTo>
                  <a:lnTo>
                    <a:pt x="9548" y="18251"/>
                  </a:lnTo>
                  <a:lnTo>
                    <a:pt x="13353" y="11305"/>
                  </a:lnTo>
                  <a:lnTo>
                    <a:pt x="10675" y="4054"/>
                  </a:lnTo>
                  <a:cubicBezTo>
                    <a:pt x="10675" y="4054"/>
                    <a:pt x="6760" y="891"/>
                    <a:pt x="5869" y="224"/>
                  </a:cubicBezTo>
                  <a:cubicBezTo>
                    <a:pt x="5653" y="62"/>
                    <a:pt x="5443" y="0"/>
                    <a:pt x="5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4417475" y="1422475"/>
              <a:ext cx="373825" cy="322675"/>
            </a:xfrm>
            <a:custGeom>
              <a:avLst/>
              <a:gdLst/>
              <a:ahLst/>
              <a:cxnLst/>
              <a:rect l="l" t="t" r="r" b="b"/>
              <a:pathLst>
                <a:path w="14953" h="12907" extrusionOk="0">
                  <a:moveTo>
                    <a:pt x="1" y="1"/>
                  </a:moveTo>
                  <a:lnTo>
                    <a:pt x="1389" y="2539"/>
                  </a:lnTo>
                  <a:lnTo>
                    <a:pt x="13118" y="12654"/>
                  </a:lnTo>
                  <a:cubicBezTo>
                    <a:pt x="13314" y="12824"/>
                    <a:pt x="13556" y="12907"/>
                    <a:pt x="13796" y="12907"/>
                  </a:cubicBezTo>
                  <a:cubicBezTo>
                    <a:pt x="14088" y="12907"/>
                    <a:pt x="14378" y="12784"/>
                    <a:pt x="14583" y="12545"/>
                  </a:cubicBezTo>
                  <a:cubicBezTo>
                    <a:pt x="14952" y="12114"/>
                    <a:pt x="14907" y="11467"/>
                    <a:pt x="14482" y="11093"/>
                  </a:cubicBezTo>
                  <a:lnTo>
                    <a:pt x="2714" y="69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4740275" y="1692800"/>
              <a:ext cx="53350" cy="54775"/>
            </a:xfrm>
            <a:custGeom>
              <a:avLst/>
              <a:gdLst/>
              <a:ahLst/>
              <a:cxnLst/>
              <a:rect l="l" t="t" r="r" b="b"/>
              <a:pathLst>
                <a:path w="2134" h="2191" extrusionOk="0">
                  <a:moveTo>
                    <a:pt x="1292" y="1"/>
                  </a:moveTo>
                  <a:lnTo>
                    <a:pt x="0" y="1634"/>
                  </a:lnTo>
                  <a:lnTo>
                    <a:pt x="317" y="1923"/>
                  </a:lnTo>
                  <a:cubicBezTo>
                    <a:pt x="514" y="2102"/>
                    <a:pt x="762" y="2190"/>
                    <a:pt x="1008" y="2190"/>
                  </a:cubicBezTo>
                  <a:cubicBezTo>
                    <a:pt x="1300" y="2190"/>
                    <a:pt x="1591" y="2066"/>
                    <a:pt x="1794" y="1823"/>
                  </a:cubicBezTo>
                  <a:cubicBezTo>
                    <a:pt x="2134" y="1415"/>
                    <a:pt x="2107" y="816"/>
                    <a:pt x="1732" y="442"/>
                  </a:cubicBezTo>
                  <a:lnTo>
                    <a:pt x="1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4428675" y="1428000"/>
              <a:ext cx="62650" cy="61675"/>
            </a:xfrm>
            <a:custGeom>
              <a:avLst/>
              <a:gdLst/>
              <a:ahLst/>
              <a:cxnLst/>
              <a:rect l="l" t="t" r="r" b="b"/>
              <a:pathLst>
                <a:path w="2506" h="2467" extrusionOk="0">
                  <a:moveTo>
                    <a:pt x="455" y="0"/>
                  </a:moveTo>
                  <a:lnTo>
                    <a:pt x="0" y="533"/>
                  </a:lnTo>
                  <a:lnTo>
                    <a:pt x="977" y="2320"/>
                  </a:lnTo>
                  <a:lnTo>
                    <a:pt x="1149" y="2467"/>
                  </a:lnTo>
                  <a:cubicBezTo>
                    <a:pt x="1454" y="2225"/>
                    <a:pt x="1196" y="1941"/>
                    <a:pt x="1196" y="1941"/>
                  </a:cubicBezTo>
                  <a:lnTo>
                    <a:pt x="1196" y="1941"/>
                  </a:lnTo>
                  <a:cubicBezTo>
                    <a:pt x="1196" y="1941"/>
                    <a:pt x="1286" y="1963"/>
                    <a:pt x="1398" y="1963"/>
                  </a:cubicBezTo>
                  <a:cubicBezTo>
                    <a:pt x="1528" y="1963"/>
                    <a:pt x="1687" y="1934"/>
                    <a:pt x="1774" y="1805"/>
                  </a:cubicBezTo>
                  <a:cubicBezTo>
                    <a:pt x="1972" y="1518"/>
                    <a:pt x="1778" y="1136"/>
                    <a:pt x="1778" y="1136"/>
                  </a:cubicBezTo>
                  <a:lnTo>
                    <a:pt x="1778" y="1136"/>
                  </a:lnTo>
                  <a:cubicBezTo>
                    <a:pt x="1778" y="1136"/>
                    <a:pt x="1912" y="1210"/>
                    <a:pt x="2056" y="1210"/>
                  </a:cubicBezTo>
                  <a:cubicBezTo>
                    <a:pt x="2144" y="1210"/>
                    <a:pt x="2235" y="1182"/>
                    <a:pt x="2302" y="1093"/>
                  </a:cubicBezTo>
                  <a:cubicBezTo>
                    <a:pt x="2506" y="822"/>
                    <a:pt x="2302" y="469"/>
                    <a:pt x="2302" y="469"/>
                  </a:cubicBezTo>
                  <a:lnTo>
                    <a:pt x="4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4457675" y="1456375"/>
              <a:ext cx="307125" cy="264550"/>
            </a:xfrm>
            <a:custGeom>
              <a:avLst/>
              <a:gdLst/>
              <a:ahLst/>
              <a:cxnLst/>
              <a:rect l="l" t="t" r="r" b="b"/>
              <a:pathLst>
                <a:path w="12285" h="10582" extrusionOk="0">
                  <a:moveTo>
                    <a:pt x="582" y="1"/>
                  </a:moveTo>
                  <a:cubicBezTo>
                    <a:pt x="582" y="1"/>
                    <a:pt x="779" y="311"/>
                    <a:pt x="593" y="613"/>
                  </a:cubicBezTo>
                  <a:cubicBezTo>
                    <a:pt x="487" y="787"/>
                    <a:pt x="306" y="824"/>
                    <a:pt x="172" y="824"/>
                  </a:cubicBezTo>
                  <a:cubicBezTo>
                    <a:pt x="73" y="824"/>
                    <a:pt x="0" y="804"/>
                    <a:pt x="0" y="804"/>
                  </a:cubicBezTo>
                  <a:lnTo>
                    <a:pt x="0" y="804"/>
                  </a:lnTo>
                  <a:lnTo>
                    <a:pt x="11672" y="10581"/>
                  </a:lnTo>
                  <a:lnTo>
                    <a:pt x="12284" y="9807"/>
                  </a:lnTo>
                  <a:lnTo>
                    <a:pt x="5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4500125" y="1455325"/>
              <a:ext cx="113500" cy="303600"/>
            </a:xfrm>
            <a:custGeom>
              <a:avLst/>
              <a:gdLst/>
              <a:ahLst/>
              <a:cxnLst/>
              <a:rect l="l" t="t" r="r" b="b"/>
              <a:pathLst>
                <a:path w="4540" h="12144" extrusionOk="0">
                  <a:moveTo>
                    <a:pt x="2109" y="0"/>
                  </a:moveTo>
                  <a:cubicBezTo>
                    <a:pt x="1" y="415"/>
                    <a:pt x="1409" y="5681"/>
                    <a:pt x="1262" y="6486"/>
                  </a:cubicBezTo>
                  <a:cubicBezTo>
                    <a:pt x="1115" y="7291"/>
                    <a:pt x="11" y="9746"/>
                    <a:pt x="11" y="9746"/>
                  </a:cubicBezTo>
                  <a:lnTo>
                    <a:pt x="1044" y="12144"/>
                  </a:lnTo>
                  <a:lnTo>
                    <a:pt x="4540" y="8781"/>
                  </a:lnTo>
                  <a:lnTo>
                    <a:pt x="2792" y="315"/>
                  </a:lnTo>
                  <a:lnTo>
                    <a:pt x="2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4512625" y="1365175"/>
              <a:ext cx="113125" cy="182175"/>
            </a:xfrm>
            <a:custGeom>
              <a:avLst/>
              <a:gdLst/>
              <a:ahLst/>
              <a:cxnLst/>
              <a:rect l="l" t="t" r="r" b="b"/>
              <a:pathLst>
                <a:path w="4525" h="7287" extrusionOk="0">
                  <a:moveTo>
                    <a:pt x="906" y="0"/>
                  </a:moveTo>
                  <a:cubicBezTo>
                    <a:pt x="849" y="0"/>
                    <a:pt x="732" y="24"/>
                    <a:pt x="584" y="122"/>
                  </a:cubicBezTo>
                  <a:cubicBezTo>
                    <a:pt x="376" y="254"/>
                    <a:pt x="125" y="562"/>
                    <a:pt x="66" y="1016"/>
                  </a:cubicBezTo>
                  <a:cubicBezTo>
                    <a:pt x="1" y="1478"/>
                    <a:pt x="205" y="2020"/>
                    <a:pt x="584" y="2458"/>
                  </a:cubicBezTo>
                  <a:cubicBezTo>
                    <a:pt x="959" y="2907"/>
                    <a:pt x="1493" y="3240"/>
                    <a:pt x="1992" y="3608"/>
                  </a:cubicBezTo>
                  <a:cubicBezTo>
                    <a:pt x="2981" y="4341"/>
                    <a:pt x="3582" y="5339"/>
                    <a:pt x="3950" y="6061"/>
                  </a:cubicBezTo>
                  <a:cubicBezTo>
                    <a:pt x="4309" y="6788"/>
                    <a:pt x="4428" y="7286"/>
                    <a:pt x="4484" y="7286"/>
                  </a:cubicBezTo>
                  <a:cubicBezTo>
                    <a:pt x="4484" y="7286"/>
                    <a:pt x="4485" y="7286"/>
                    <a:pt x="4486" y="7286"/>
                  </a:cubicBezTo>
                  <a:cubicBezTo>
                    <a:pt x="4525" y="7279"/>
                    <a:pt x="4492" y="6749"/>
                    <a:pt x="4175" y="5960"/>
                  </a:cubicBezTo>
                  <a:cubicBezTo>
                    <a:pt x="3854" y="5189"/>
                    <a:pt x="3264" y="4119"/>
                    <a:pt x="2201" y="3328"/>
                  </a:cubicBezTo>
                  <a:cubicBezTo>
                    <a:pt x="1680" y="2946"/>
                    <a:pt x="1170" y="2636"/>
                    <a:pt x="825" y="2245"/>
                  </a:cubicBezTo>
                  <a:cubicBezTo>
                    <a:pt x="474" y="1865"/>
                    <a:pt x="286" y="1414"/>
                    <a:pt x="311" y="1038"/>
                  </a:cubicBezTo>
                  <a:cubicBezTo>
                    <a:pt x="331" y="658"/>
                    <a:pt x="512" y="374"/>
                    <a:pt x="667" y="228"/>
                  </a:cubicBezTo>
                  <a:cubicBezTo>
                    <a:pt x="825" y="76"/>
                    <a:pt x="953" y="39"/>
                    <a:pt x="945" y="9"/>
                  </a:cubicBezTo>
                  <a:cubicBezTo>
                    <a:pt x="944" y="5"/>
                    <a:pt x="930" y="0"/>
                    <a:pt x="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4508575" y="1462275"/>
              <a:ext cx="95625" cy="236350"/>
            </a:xfrm>
            <a:custGeom>
              <a:avLst/>
              <a:gdLst/>
              <a:ahLst/>
              <a:cxnLst/>
              <a:rect l="l" t="t" r="r" b="b"/>
              <a:pathLst>
                <a:path w="3825" h="9454" extrusionOk="0">
                  <a:moveTo>
                    <a:pt x="2056" y="0"/>
                  </a:moveTo>
                  <a:cubicBezTo>
                    <a:pt x="2040" y="0"/>
                    <a:pt x="2024" y="1"/>
                    <a:pt x="2008" y="3"/>
                  </a:cubicBezTo>
                  <a:cubicBezTo>
                    <a:pt x="1814" y="24"/>
                    <a:pt x="1675" y="86"/>
                    <a:pt x="1526" y="157"/>
                  </a:cubicBezTo>
                  <a:cubicBezTo>
                    <a:pt x="1389" y="219"/>
                    <a:pt x="1221" y="339"/>
                    <a:pt x="1123" y="459"/>
                  </a:cubicBezTo>
                  <a:cubicBezTo>
                    <a:pt x="1012" y="578"/>
                    <a:pt x="914" y="707"/>
                    <a:pt x="831" y="847"/>
                  </a:cubicBezTo>
                  <a:cubicBezTo>
                    <a:pt x="493" y="1413"/>
                    <a:pt x="409" y="2054"/>
                    <a:pt x="414" y="2639"/>
                  </a:cubicBezTo>
                  <a:cubicBezTo>
                    <a:pt x="414" y="3229"/>
                    <a:pt x="528" y="3789"/>
                    <a:pt x="640" y="4302"/>
                  </a:cubicBezTo>
                  <a:cubicBezTo>
                    <a:pt x="749" y="4813"/>
                    <a:pt x="844" y="5295"/>
                    <a:pt x="836" y="5741"/>
                  </a:cubicBezTo>
                  <a:cubicBezTo>
                    <a:pt x="834" y="6185"/>
                    <a:pt x="689" y="6582"/>
                    <a:pt x="543" y="6948"/>
                  </a:cubicBezTo>
                  <a:cubicBezTo>
                    <a:pt x="228" y="7665"/>
                    <a:pt x="1" y="8308"/>
                    <a:pt x="20" y="8774"/>
                  </a:cubicBezTo>
                  <a:cubicBezTo>
                    <a:pt x="25" y="9228"/>
                    <a:pt x="173" y="9454"/>
                    <a:pt x="189" y="9454"/>
                  </a:cubicBezTo>
                  <a:cubicBezTo>
                    <a:pt x="190" y="9454"/>
                    <a:pt x="190" y="9454"/>
                    <a:pt x="190" y="9453"/>
                  </a:cubicBezTo>
                  <a:cubicBezTo>
                    <a:pt x="221" y="9445"/>
                    <a:pt x="118" y="9210"/>
                    <a:pt x="156" y="8779"/>
                  </a:cubicBezTo>
                  <a:cubicBezTo>
                    <a:pt x="177" y="8341"/>
                    <a:pt x="419" y="7765"/>
                    <a:pt x="769" y="7044"/>
                  </a:cubicBezTo>
                  <a:cubicBezTo>
                    <a:pt x="930" y="6683"/>
                    <a:pt x="1107" y="6247"/>
                    <a:pt x="1123" y="5751"/>
                  </a:cubicBezTo>
                  <a:cubicBezTo>
                    <a:pt x="1146" y="5261"/>
                    <a:pt x="1054" y="4753"/>
                    <a:pt x="953" y="4238"/>
                  </a:cubicBezTo>
                  <a:cubicBezTo>
                    <a:pt x="849" y="3722"/>
                    <a:pt x="751" y="3195"/>
                    <a:pt x="754" y="2638"/>
                  </a:cubicBezTo>
                  <a:cubicBezTo>
                    <a:pt x="752" y="2089"/>
                    <a:pt x="837" y="1511"/>
                    <a:pt x="1126" y="1027"/>
                  </a:cubicBezTo>
                  <a:cubicBezTo>
                    <a:pt x="1281" y="787"/>
                    <a:pt x="1445" y="571"/>
                    <a:pt x="1680" y="465"/>
                  </a:cubicBezTo>
                  <a:cubicBezTo>
                    <a:pt x="1796" y="406"/>
                    <a:pt x="1933" y="356"/>
                    <a:pt x="2029" y="348"/>
                  </a:cubicBezTo>
                  <a:cubicBezTo>
                    <a:pt x="2035" y="347"/>
                    <a:pt x="2041" y="347"/>
                    <a:pt x="2046" y="347"/>
                  </a:cubicBezTo>
                  <a:cubicBezTo>
                    <a:pt x="2133" y="347"/>
                    <a:pt x="2187" y="373"/>
                    <a:pt x="2247" y="457"/>
                  </a:cubicBezTo>
                  <a:cubicBezTo>
                    <a:pt x="2366" y="632"/>
                    <a:pt x="2449" y="950"/>
                    <a:pt x="2544" y="1186"/>
                  </a:cubicBezTo>
                  <a:cubicBezTo>
                    <a:pt x="2621" y="1434"/>
                    <a:pt x="2680" y="1687"/>
                    <a:pt x="2717" y="1945"/>
                  </a:cubicBezTo>
                  <a:cubicBezTo>
                    <a:pt x="2796" y="2453"/>
                    <a:pt x="2825" y="2951"/>
                    <a:pt x="2884" y="3420"/>
                  </a:cubicBezTo>
                  <a:cubicBezTo>
                    <a:pt x="2943" y="3856"/>
                    <a:pt x="3026" y="4286"/>
                    <a:pt x="3139" y="4710"/>
                  </a:cubicBezTo>
                  <a:cubicBezTo>
                    <a:pt x="3343" y="5483"/>
                    <a:pt x="3532" y="6092"/>
                    <a:pt x="3629" y="6523"/>
                  </a:cubicBezTo>
                  <a:cubicBezTo>
                    <a:pt x="3731" y="6952"/>
                    <a:pt x="3775" y="7193"/>
                    <a:pt x="3801" y="7193"/>
                  </a:cubicBezTo>
                  <a:cubicBezTo>
                    <a:pt x="3801" y="7193"/>
                    <a:pt x="3801" y="7193"/>
                    <a:pt x="3802" y="7193"/>
                  </a:cubicBezTo>
                  <a:cubicBezTo>
                    <a:pt x="3823" y="7190"/>
                    <a:pt x="3825" y="6941"/>
                    <a:pt x="3764" y="6500"/>
                  </a:cubicBezTo>
                  <a:cubicBezTo>
                    <a:pt x="3707" y="6056"/>
                    <a:pt x="3553" y="5424"/>
                    <a:pt x="3380" y="4655"/>
                  </a:cubicBezTo>
                  <a:cubicBezTo>
                    <a:pt x="3287" y="4237"/>
                    <a:pt x="3219" y="3814"/>
                    <a:pt x="3173" y="3389"/>
                  </a:cubicBezTo>
                  <a:cubicBezTo>
                    <a:pt x="3127" y="2930"/>
                    <a:pt x="3109" y="2428"/>
                    <a:pt x="3036" y="1898"/>
                  </a:cubicBezTo>
                  <a:cubicBezTo>
                    <a:pt x="3001" y="1622"/>
                    <a:pt x="2943" y="1350"/>
                    <a:pt x="2862" y="1084"/>
                  </a:cubicBezTo>
                  <a:cubicBezTo>
                    <a:pt x="2753" y="810"/>
                    <a:pt x="2717" y="568"/>
                    <a:pt x="2526" y="259"/>
                  </a:cubicBezTo>
                  <a:cubicBezTo>
                    <a:pt x="2443" y="117"/>
                    <a:pt x="2239" y="0"/>
                    <a:pt x="20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2974650" y="1046075"/>
              <a:ext cx="681575" cy="732675"/>
            </a:xfrm>
            <a:custGeom>
              <a:avLst/>
              <a:gdLst/>
              <a:ahLst/>
              <a:cxnLst/>
              <a:rect l="l" t="t" r="r" b="b"/>
              <a:pathLst>
                <a:path w="27263" h="29307" extrusionOk="0">
                  <a:moveTo>
                    <a:pt x="18044" y="1"/>
                  </a:moveTo>
                  <a:lnTo>
                    <a:pt x="0" y="17468"/>
                  </a:lnTo>
                  <a:lnTo>
                    <a:pt x="8451" y="29306"/>
                  </a:lnTo>
                  <a:lnTo>
                    <a:pt x="27262" y="6915"/>
                  </a:lnTo>
                  <a:lnTo>
                    <a:pt x="18044"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2974650" y="1046075"/>
              <a:ext cx="681575" cy="732675"/>
            </a:xfrm>
            <a:custGeom>
              <a:avLst/>
              <a:gdLst/>
              <a:ahLst/>
              <a:cxnLst/>
              <a:rect l="l" t="t" r="r" b="b"/>
              <a:pathLst>
                <a:path w="27263" h="29307" extrusionOk="0">
                  <a:moveTo>
                    <a:pt x="18044" y="1"/>
                  </a:moveTo>
                  <a:lnTo>
                    <a:pt x="0" y="17468"/>
                  </a:lnTo>
                  <a:lnTo>
                    <a:pt x="8451" y="29306"/>
                  </a:lnTo>
                  <a:lnTo>
                    <a:pt x="27262" y="6915"/>
                  </a:lnTo>
                  <a:lnTo>
                    <a:pt x="18044" y="1"/>
                  </a:lnTo>
                  <a:close/>
                </a:path>
              </a:pathLst>
            </a:custGeom>
            <a:solidFill>
              <a:srgbClr val="455A64">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3436575" y="905075"/>
              <a:ext cx="465625" cy="290650"/>
            </a:xfrm>
            <a:custGeom>
              <a:avLst/>
              <a:gdLst/>
              <a:ahLst/>
              <a:cxnLst/>
              <a:rect l="l" t="t" r="r" b="b"/>
              <a:pathLst>
                <a:path w="18625" h="11626" extrusionOk="0">
                  <a:moveTo>
                    <a:pt x="9958" y="0"/>
                  </a:moveTo>
                  <a:cubicBezTo>
                    <a:pt x="4445" y="0"/>
                    <a:pt x="1" y="5966"/>
                    <a:pt x="1" y="5966"/>
                  </a:cubicBezTo>
                  <a:lnTo>
                    <a:pt x="7478" y="11625"/>
                  </a:lnTo>
                  <a:lnTo>
                    <a:pt x="10266" y="8845"/>
                  </a:lnTo>
                  <a:cubicBezTo>
                    <a:pt x="10266" y="8845"/>
                    <a:pt x="14588" y="8215"/>
                    <a:pt x="16948" y="7673"/>
                  </a:cubicBezTo>
                  <a:cubicBezTo>
                    <a:pt x="17587" y="7526"/>
                    <a:pt x="18013" y="7111"/>
                    <a:pt x="18304" y="6590"/>
                  </a:cubicBezTo>
                  <a:lnTo>
                    <a:pt x="18304" y="6590"/>
                  </a:lnTo>
                  <a:lnTo>
                    <a:pt x="18188" y="6604"/>
                  </a:lnTo>
                  <a:cubicBezTo>
                    <a:pt x="14678" y="6330"/>
                    <a:pt x="11532" y="5383"/>
                    <a:pt x="10448" y="3847"/>
                  </a:cubicBezTo>
                  <a:lnTo>
                    <a:pt x="18624" y="2774"/>
                  </a:lnTo>
                  <a:cubicBezTo>
                    <a:pt x="18028" y="2268"/>
                    <a:pt x="16081" y="952"/>
                    <a:pt x="11240" y="110"/>
                  </a:cubicBezTo>
                  <a:cubicBezTo>
                    <a:pt x="10808" y="35"/>
                    <a:pt x="10380" y="0"/>
                    <a:pt x="9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3682075" y="977725"/>
              <a:ext cx="98850" cy="73775"/>
            </a:xfrm>
            <a:custGeom>
              <a:avLst/>
              <a:gdLst/>
              <a:ahLst/>
              <a:cxnLst/>
              <a:rect l="l" t="t" r="r" b="b"/>
              <a:pathLst>
                <a:path w="3954" h="2951" extrusionOk="0">
                  <a:moveTo>
                    <a:pt x="88" y="1"/>
                  </a:moveTo>
                  <a:cubicBezTo>
                    <a:pt x="84" y="1"/>
                    <a:pt x="80" y="2"/>
                    <a:pt x="77" y="4"/>
                  </a:cubicBezTo>
                  <a:cubicBezTo>
                    <a:pt x="1" y="46"/>
                    <a:pt x="566" y="1048"/>
                    <a:pt x="1676" y="1890"/>
                  </a:cubicBezTo>
                  <a:cubicBezTo>
                    <a:pt x="2655" y="2643"/>
                    <a:pt x="3642" y="2951"/>
                    <a:pt x="3868" y="2951"/>
                  </a:cubicBezTo>
                  <a:cubicBezTo>
                    <a:pt x="3897" y="2951"/>
                    <a:pt x="3913" y="2946"/>
                    <a:pt x="3916" y="2936"/>
                  </a:cubicBezTo>
                  <a:cubicBezTo>
                    <a:pt x="3953" y="2838"/>
                    <a:pt x="2939" y="2424"/>
                    <a:pt x="1887" y="1613"/>
                  </a:cubicBezTo>
                  <a:cubicBezTo>
                    <a:pt x="863" y="840"/>
                    <a:pt x="208" y="1"/>
                    <a:pt x="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2957525" y="459150"/>
              <a:ext cx="525100" cy="912225"/>
            </a:xfrm>
            <a:custGeom>
              <a:avLst/>
              <a:gdLst/>
              <a:ahLst/>
              <a:cxnLst/>
              <a:rect l="l" t="t" r="r" b="b"/>
              <a:pathLst>
                <a:path w="21004" h="36489" extrusionOk="0">
                  <a:moveTo>
                    <a:pt x="20804" y="0"/>
                  </a:moveTo>
                  <a:lnTo>
                    <a:pt x="97" y="3927"/>
                  </a:lnTo>
                  <a:lnTo>
                    <a:pt x="1" y="35836"/>
                  </a:lnTo>
                  <a:lnTo>
                    <a:pt x="13690" y="36489"/>
                  </a:lnTo>
                  <a:lnTo>
                    <a:pt x="14085" y="28729"/>
                  </a:lnTo>
                  <a:cubicBezTo>
                    <a:pt x="14085" y="28729"/>
                    <a:pt x="14521" y="28816"/>
                    <a:pt x="15166" y="28816"/>
                  </a:cubicBezTo>
                  <a:cubicBezTo>
                    <a:pt x="16675" y="28816"/>
                    <a:pt x="19325" y="28342"/>
                    <a:pt x="20203" y="25178"/>
                  </a:cubicBezTo>
                  <a:cubicBezTo>
                    <a:pt x="21004" y="22294"/>
                    <a:pt x="20804" y="1"/>
                    <a:pt x="20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2778150" y="331325"/>
              <a:ext cx="783900" cy="847400"/>
            </a:xfrm>
            <a:custGeom>
              <a:avLst/>
              <a:gdLst/>
              <a:ahLst/>
              <a:cxnLst/>
              <a:rect l="l" t="t" r="r" b="b"/>
              <a:pathLst>
                <a:path w="31356" h="33896" extrusionOk="0">
                  <a:moveTo>
                    <a:pt x="28146" y="0"/>
                  </a:moveTo>
                  <a:cubicBezTo>
                    <a:pt x="27855" y="0"/>
                    <a:pt x="27538" y="52"/>
                    <a:pt x="27192" y="164"/>
                  </a:cubicBezTo>
                  <a:cubicBezTo>
                    <a:pt x="23027" y="1513"/>
                    <a:pt x="22023" y="1963"/>
                    <a:pt x="20157" y="2113"/>
                  </a:cubicBezTo>
                  <a:cubicBezTo>
                    <a:pt x="18366" y="2257"/>
                    <a:pt x="5608" y="2268"/>
                    <a:pt x="4451" y="9419"/>
                  </a:cubicBezTo>
                  <a:lnTo>
                    <a:pt x="4366" y="10294"/>
                  </a:lnTo>
                  <a:lnTo>
                    <a:pt x="4366" y="10262"/>
                  </a:lnTo>
                  <a:cubicBezTo>
                    <a:pt x="4366" y="10262"/>
                    <a:pt x="4366" y="10262"/>
                    <a:pt x="4365" y="10262"/>
                  </a:cubicBezTo>
                  <a:cubicBezTo>
                    <a:pt x="4342" y="10262"/>
                    <a:pt x="4092" y="10171"/>
                    <a:pt x="3770" y="10171"/>
                  </a:cubicBezTo>
                  <a:cubicBezTo>
                    <a:pt x="3010" y="10171"/>
                    <a:pt x="1852" y="10680"/>
                    <a:pt x="2349" y="14105"/>
                  </a:cubicBezTo>
                  <a:cubicBezTo>
                    <a:pt x="2725" y="16685"/>
                    <a:pt x="3783" y="19067"/>
                    <a:pt x="4767" y="21901"/>
                  </a:cubicBezTo>
                  <a:cubicBezTo>
                    <a:pt x="5439" y="26102"/>
                    <a:pt x="3043" y="27149"/>
                    <a:pt x="1074" y="28539"/>
                  </a:cubicBezTo>
                  <a:cubicBezTo>
                    <a:pt x="590" y="28880"/>
                    <a:pt x="0" y="29311"/>
                    <a:pt x="81" y="29899"/>
                  </a:cubicBezTo>
                  <a:cubicBezTo>
                    <a:pt x="156" y="30433"/>
                    <a:pt x="757" y="30716"/>
                    <a:pt x="1289" y="30804"/>
                  </a:cubicBezTo>
                  <a:cubicBezTo>
                    <a:pt x="1524" y="30841"/>
                    <a:pt x="1760" y="30860"/>
                    <a:pt x="1995" y="30860"/>
                  </a:cubicBezTo>
                  <a:cubicBezTo>
                    <a:pt x="2916" y="30860"/>
                    <a:pt x="3821" y="30577"/>
                    <a:pt x="4584" y="30041"/>
                  </a:cubicBezTo>
                  <a:lnTo>
                    <a:pt x="4584" y="30041"/>
                  </a:lnTo>
                  <a:cubicBezTo>
                    <a:pt x="4389" y="30688"/>
                    <a:pt x="3912" y="31212"/>
                    <a:pt x="3646" y="31831"/>
                  </a:cubicBezTo>
                  <a:cubicBezTo>
                    <a:pt x="3378" y="32452"/>
                    <a:pt x="3409" y="33318"/>
                    <a:pt x="4002" y="33641"/>
                  </a:cubicBezTo>
                  <a:cubicBezTo>
                    <a:pt x="4167" y="33731"/>
                    <a:pt x="4351" y="33764"/>
                    <a:pt x="4540" y="33764"/>
                  </a:cubicBezTo>
                  <a:cubicBezTo>
                    <a:pt x="4726" y="33764"/>
                    <a:pt x="4915" y="33732"/>
                    <a:pt x="5095" y="33690"/>
                  </a:cubicBezTo>
                  <a:cubicBezTo>
                    <a:pt x="6204" y="33425"/>
                    <a:pt x="7205" y="32826"/>
                    <a:pt x="7960" y="31972"/>
                  </a:cubicBezTo>
                  <a:lnTo>
                    <a:pt x="7960" y="31972"/>
                  </a:lnTo>
                  <a:cubicBezTo>
                    <a:pt x="7646" y="32478"/>
                    <a:pt x="7929" y="33185"/>
                    <a:pt x="8422" y="33520"/>
                  </a:cubicBezTo>
                  <a:cubicBezTo>
                    <a:pt x="8878" y="33831"/>
                    <a:pt x="9453" y="33895"/>
                    <a:pt x="10008" y="33895"/>
                  </a:cubicBezTo>
                  <a:cubicBezTo>
                    <a:pt x="10052" y="33895"/>
                    <a:pt x="10095" y="33895"/>
                    <a:pt x="10139" y="33894"/>
                  </a:cubicBezTo>
                  <a:cubicBezTo>
                    <a:pt x="12845" y="33849"/>
                    <a:pt x="16107" y="33894"/>
                    <a:pt x="18603" y="31121"/>
                  </a:cubicBezTo>
                  <a:cubicBezTo>
                    <a:pt x="20909" y="28558"/>
                    <a:pt x="21458" y="26910"/>
                    <a:pt x="21703" y="23358"/>
                  </a:cubicBezTo>
                  <a:cubicBezTo>
                    <a:pt x="21703" y="23358"/>
                    <a:pt x="18983" y="22915"/>
                    <a:pt x="19298" y="20728"/>
                  </a:cubicBezTo>
                  <a:cubicBezTo>
                    <a:pt x="19566" y="18884"/>
                    <a:pt x="20528" y="18135"/>
                    <a:pt x="21628" y="18135"/>
                  </a:cubicBezTo>
                  <a:cubicBezTo>
                    <a:pt x="22335" y="18135"/>
                    <a:pt x="23100" y="18444"/>
                    <a:pt x="23774" y="18972"/>
                  </a:cubicBezTo>
                  <a:lnTo>
                    <a:pt x="25757" y="13656"/>
                  </a:lnTo>
                  <a:cubicBezTo>
                    <a:pt x="25757" y="13656"/>
                    <a:pt x="30782" y="10358"/>
                    <a:pt x="31070" y="8259"/>
                  </a:cubicBezTo>
                  <a:cubicBezTo>
                    <a:pt x="31333" y="6336"/>
                    <a:pt x="31355" y="0"/>
                    <a:pt x="281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2578475" y="1307000"/>
              <a:ext cx="2138250" cy="1856025"/>
            </a:xfrm>
            <a:custGeom>
              <a:avLst/>
              <a:gdLst/>
              <a:ahLst/>
              <a:cxnLst/>
              <a:rect l="l" t="t" r="r" b="b"/>
              <a:pathLst>
                <a:path w="85530" h="74241" extrusionOk="0">
                  <a:moveTo>
                    <a:pt x="29820" y="0"/>
                  </a:moveTo>
                  <a:cubicBezTo>
                    <a:pt x="29679" y="0"/>
                    <a:pt x="29538" y="2"/>
                    <a:pt x="29397" y="4"/>
                  </a:cubicBezTo>
                  <a:cubicBezTo>
                    <a:pt x="24757" y="82"/>
                    <a:pt x="19573" y="470"/>
                    <a:pt x="14950" y="729"/>
                  </a:cubicBezTo>
                  <a:cubicBezTo>
                    <a:pt x="8543" y="1090"/>
                    <a:pt x="3040" y="5433"/>
                    <a:pt x="1209" y="11584"/>
                  </a:cubicBezTo>
                  <a:cubicBezTo>
                    <a:pt x="443" y="14162"/>
                    <a:pt x="0" y="18934"/>
                    <a:pt x="214" y="22538"/>
                  </a:cubicBezTo>
                  <a:lnTo>
                    <a:pt x="2416" y="45901"/>
                  </a:lnTo>
                  <a:lnTo>
                    <a:pt x="2416" y="63309"/>
                  </a:lnTo>
                  <a:cubicBezTo>
                    <a:pt x="2416" y="65978"/>
                    <a:pt x="3690" y="68509"/>
                    <a:pt x="5890" y="70020"/>
                  </a:cubicBezTo>
                  <a:cubicBezTo>
                    <a:pt x="10306" y="73048"/>
                    <a:pt x="16543" y="74241"/>
                    <a:pt x="23327" y="74241"/>
                  </a:cubicBezTo>
                  <a:cubicBezTo>
                    <a:pt x="29433" y="74241"/>
                    <a:pt x="35983" y="73274"/>
                    <a:pt x="42044" y="71810"/>
                  </a:cubicBezTo>
                  <a:cubicBezTo>
                    <a:pt x="44947" y="71109"/>
                    <a:pt x="46902" y="68393"/>
                    <a:pt x="46616" y="65421"/>
                  </a:cubicBezTo>
                  <a:lnTo>
                    <a:pt x="44656" y="45017"/>
                  </a:lnTo>
                  <a:cubicBezTo>
                    <a:pt x="44656" y="45017"/>
                    <a:pt x="43973" y="39302"/>
                    <a:pt x="43797" y="32712"/>
                  </a:cubicBezTo>
                  <a:lnTo>
                    <a:pt x="43797" y="32712"/>
                  </a:lnTo>
                  <a:cubicBezTo>
                    <a:pt x="43797" y="32712"/>
                    <a:pt x="47617" y="37233"/>
                    <a:pt x="51736" y="42275"/>
                  </a:cubicBezTo>
                  <a:cubicBezTo>
                    <a:pt x="54216" y="45311"/>
                    <a:pt x="57788" y="46843"/>
                    <a:pt x="61366" y="46843"/>
                  </a:cubicBezTo>
                  <a:cubicBezTo>
                    <a:pt x="64742" y="46843"/>
                    <a:pt x="68123" y="45480"/>
                    <a:pt x="70596" y="42730"/>
                  </a:cubicBezTo>
                  <a:lnTo>
                    <a:pt x="85530" y="20689"/>
                  </a:lnTo>
                  <a:lnTo>
                    <a:pt x="74600" y="13706"/>
                  </a:lnTo>
                  <a:lnTo>
                    <a:pt x="61378" y="29654"/>
                  </a:lnTo>
                  <a:cubicBezTo>
                    <a:pt x="56548" y="22062"/>
                    <a:pt x="51390" y="10149"/>
                    <a:pt x="44555" y="4960"/>
                  </a:cubicBezTo>
                  <a:cubicBezTo>
                    <a:pt x="40312" y="1741"/>
                    <a:pt x="35137" y="0"/>
                    <a:pt x="29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2829150" y="1561050"/>
              <a:ext cx="61900" cy="149150"/>
            </a:xfrm>
            <a:custGeom>
              <a:avLst/>
              <a:gdLst/>
              <a:ahLst/>
              <a:cxnLst/>
              <a:rect l="l" t="t" r="r" b="b"/>
              <a:pathLst>
                <a:path w="2476" h="5966" extrusionOk="0">
                  <a:moveTo>
                    <a:pt x="2381" y="1"/>
                  </a:moveTo>
                  <a:cubicBezTo>
                    <a:pt x="2280" y="1"/>
                    <a:pt x="1701" y="1296"/>
                    <a:pt x="1075" y="2920"/>
                  </a:cubicBezTo>
                  <a:cubicBezTo>
                    <a:pt x="442" y="4567"/>
                    <a:pt x="1" y="5930"/>
                    <a:pt x="90" y="5965"/>
                  </a:cubicBezTo>
                  <a:cubicBezTo>
                    <a:pt x="92" y="5965"/>
                    <a:pt x="93" y="5965"/>
                    <a:pt x="94" y="5965"/>
                  </a:cubicBezTo>
                  <a:cubicBezTo>
                    <a:pt x="195" y="5965"/>
                    <a:pt x="775" y="4671"/>
                    <a:pt x="1400" y="3046"/>
                  </a:cubicBezTo>
                  <a:cubicBezTo>
                    <a:pt x="2034" y="1398"/>
                    <a:pt x="2475" y="36"/>
                    <a:pt x="2385" y="1"/>
                  </a:cubicBezTo>
                  <a:cubicBezTo>
                    <a:pt x="2384" y="1"/>
                    <a:pt x="2383" y="1"/>
                    <a:pt x="2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3133350" y="1803575"/>
              <a:ext cx="80350" cy="97250"/>
            </a:xfrm>
            <a:custGeom>
              <a:avLst/>
              <a:gdLst/>
              <a:ahLst/>
              <a:cxnLst/>
              <a:rect l="l" t="t" r="r" b="b"/>
              <a:pathLst>
                <a:path w="3214" h="3890" extrusionOk="0">
                  <a:moveTo>
                    <a:pt x="88" y="1"/>
                  </a:moveTo>
                  <a:cubicBezTo>
                    <a:pt x="84" y="1"/>
                    <a:pt x="80" y="2"/>
                    <a:pt x="78" y="4"/>
                  </a:cubicBezTo>
                  <a:cubicBezTo>
                    <a:pt x="1" y="63"/>
                    <a:pt x="626" y="981"/>
                    <a:pt x="1471" y="2052"/>
                  </a:cubicBezTo>
                  <a:cubicBezTo>
                    <a:pt x="2288" y="3089"/>
                    <a:pt x="3013" y="3889"/>
                    <a:pt x="3129" y="3889"/>
                  </a:cubicBezTo>
                  <a:cubicBezTo>
                    <a:pt x="3133" y="3889"/>
                    <a:pt x="3136" y="3888"/>
                    <a:pt x="3138" y="3886"/>
                  </a:cubicBezTo>
                  <a:cubicBezTo>
                    <a:pt x="3214" y="3826"/>
                    <a:pt x="2590" y="2910"/>
                    <a:pt x="1745" y="1837"/>
                  </a:cubicBezTo>
                  <a:cubicBezTo>
                    <a:pt x="929" y="802"/>
                    <a:pt x="206" y="1"/>
                    <a:pt x="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3332550" y="1589000"/>
              <a:ext cx="102475" cy="33375"/>
            </a:xfrm>
            <a:custGeom>
              <a:avLst/>
              <a:gdLst/>
              <a:ahLst/>
              <a:cxnLst/>
              <a:rect l="l" t="t" r="r" b="b"/>
              <a:pathLst>
                <a:path w="4099" h="1335" extrusionOk="0">
                  <a:moveTo>
                    <a:pt x="3992" y="1"/>
                  </a:moveTo>
                  <a:cubicBezTo>
                    <a:pt x="3745" y="1"/>
                    <a:pt x="2938" y="200"/>
                    <a:pt x="1998" y="502"/>
                  </a:cubicBezTo>
                  <a:cubicBezTo>
                    <a:pt x="882" y="858"/>
                    <a:pt x="0" y="1222"/>
                    <a:pt x="31" y="1314"/>
                  </a:cubicBezTo>
                  <a:cubicBezTo>
                    <a:pt x="36" y="1328"/>
                    <a:pt x="62" y="1335"/>
                    <a:pt x="107" y="1335"/>
                  </a:cubicBezTo>
                  <a:cubicBezTo>
                    <a:pt x="354" y="1335"/>
                    <a:pt x="1162" y="1134"/>
                    <a:pt x="2102" y="834"/>
                  </a:cubicBezTo>
                  <a:cubicBezTo>
                    <a:pt x="3218" y="476"/>
                    <a:pt x="4098" y="113"/>
                    <a:pt x="4069" y="22"/>
                  </a:cubicBezTo>
                  <a:cubicBezTo>
                    <a:pt x="4064" y="8"/>
                    <a:pt x="4038" y="1"/>
                    <a:pt x="39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2867450" y="2002050"/>
              <a:ext cx="57800" cy="116725"/>
            </a:xfrm>
            <a:custGeom>
              <a:avLst/>
              <a:gdLst/>
              <a:ahLst/>
              <a:cxnLst/>
              <a:rect l="l" t="t" r="r" b="b"/>
              <a:pathLst>
                <a:path w="2312" h="4669" extrusionOk="0">
                  <a:moveTo>
                    <a:pt x="2220" y="0"/>
                  </a:moveTo>
                  <a:cubicBezTo>
                    <a:pt x="2116" y="0"/>
                    <a:pt x="1577" y="998"/>
                    <a:pt x="999" y="2262"/>
                  </a:cubicBezTo>
                  <a:cubicBezTo>
                    <a:pt x="409" y="3551"/>
                    <a:pt x="1" y="4627"/>
                    <a:pt x="89" y="4668"/>
                  </a:cubicBezTo>
                  <a:cubicBezTo>
                    <a:pt x="90" y="4669"/>
                    <a:pt x="92" y="4669"/>
                    <a:pt x="94" y="4669"/>
                  </a:cubicBezTo>
                  <a:cubicBezTo>
                    <a:pt x="196" y="4669"/>
                    <a:pt x="735" y="3672"/>
                    <a:pt x="1315" y="2407"/>
                  </a:cubicBezTo>
                  <a:cubicBezTo>
                    <a:pt x="1905" y="1119"/>
                    <a:pt x="2312" y="41"/>
                    <a:pt x="2225" y="1"/>
                  </a:cubicBezTo>
                  <a:cubicBezTo>
                    <a:pt x="2223" y="1"/>
                    <a:pt x="2222" y="0"/>
                    <a:pt x="2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2769200" y="2333000"/>
              <a:ext cx="81125" cy="112900"/>
            </a:xfrm>
            <a:custGeom>
              <a:avLst/>
              <a:gdLst/>
              <a:ahLst/>
              <a:cxnLst/>
              <a:rect l="l" t="t" r="r" b="b"/>
              <a:pathLst>
                <a:path w="3245" h="4516" extrusionOk="0">
                  <a:moveTo>
                    <a:pt x="87" y="1"/>
                  </a:moveTo>
                  <a:cubicBezTo>
                    <a:pt x="84" y="1"/>
                    <a:pt x="81" y="2"/>
                    <a:pt x="79" y="3"/>
                  </a:cubicBezTo>
                  <a:cubicBezTo>
                    <a:pt x="1" y="57"/>
                    <a:pt x="626" y="1111"/>
                    <a:pt x="1479" y="2357"/>
                  </a:cubicBezTo>
                  <a:cubicBezTo>
                    <a:pt x="2307" y="3567"/>
                    <a:pt x="3043" y="4515"/>
                    <a:pt x="3156" y="4515"/>
                  </a:cubicBezTo>
                  <a:cubicBezTo>
                    <a:pt x="3160" y="4515"/>
                    <a:pt x="3162" y="4514"/>
                    <a:pt x="3165" y="4513"/>
                  </a:cubicBezTo>
                  <a:cubicBezTo>
                    <a:pt x="3245" y="4459"/>
                    <a:pt x="2617" y="3405"/>
                    <a:pt x="1766" y="2159"/>
                  </a:cubicBezTo>
                  <a:cubicBezTo>
                    <a:pt x="937" y="949"/>
                    <a:pt x="201" y="1"/>
                    <a:pt x="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3210850" y="2324850"/>
              <a:ext cx="151925" cy="59125"/>
            </a:xfrm>
            <a:custGeom>
              <a:avLst/>
              <a:gdLst/>
              <a:ahLst/>
              <a:cxnLst/>
              <a:rect l="l" t="t" r="r" b="b"/>
              <a:pathLst>
                <a:path w="6077" h="2365" extrusionOk="0">
                  <a:moveTo>
                    <a:pt x="6005" y="1"/>
                  </a:moveTo>
                  <a:cubicBezTo>
                    <a:pt x="5770" y="1"/>
                    <a:pt x="4491" y="428"/>
                    <a:pt x="2975" y="1020"/>
                  </a:cubicBezTo>
                  <a:cubicBezTo>
                    <a:pt x="1316" y="1667"/>
                    <a:pt x="1" y="2263"/>
                    <a:pt x="35" y="2353"/>
                  </a:cubicBezTo>
                  <a:cubicBezTo>
                    <a:pt x="38" y="2361"/>
                    <a:pt x="51" y="2364"/>
                    <a:pt x="73" y="2364"/>
                  </a:cubicBezTo>
                  <a:cubicBezTo>
                    <a:pt x="306" y="2364"/>
                    <a:pt x="1585" y="1937"/>
                    <a:pt x="3103" y="1345"/>
                  </a:cubicBezTo>
                  <a:cubicBezTo>
                    <a:pt x="4760" y="698"/>
                    <a:pt x="6077" y="102"/>
                    <a:pt x="6043" y="12"/>
                  </a:cubicBezTo>
                  <a:cubicBezTo>
                    <a:pt x="6040" y="5"/>
                    <a:pt x="6027" y="1"/>
                    <a:pt x="60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3058150" y="2150750"/>
              <a:ext cx="11200" cy="105000"/>
            </a:xfrm>
            <a:custGeom>
              <a:avLst/>
              <a:gdLst/>
              <a:ahLst/>
              <a:cxnLst/>
              <a:rect l="l" t="t" r="r" b="b"/>
              <a:pathLst>
                <a:path w="448" h="4200" extrusionOk="0">
                  <a:moveTo>
                    <a:pt x="345" y="0"/>
                  </a:moveTo>
                  <a:cubicBezTo>
                    <a:pt x="253" y="0"/>
                    <a:pt x="0" y="926"/>
                    <a:pt x="2" y="2099"/>
                  </a:cubicBezTo>
                  <a:cubicBezTo>
                    <a:pt x="0" y="3274"/>
                    <a:pt x="253" y="4200"/>
                    <a:pt x="346" y="4200"/>
                  </a:cubicBezTo>
                  <a:cubicBezTo>
                    <a:pt x="346" y="4200"/>
                    <a:pt x="347" y="4200"/>
                    <a:pt x="348" y="4200"/>
                  </a:cubicBezTo>
                  <a:cubicBezTo>
                    <a:pt x="448" y="4182"/>
                    <a:pt x="348" y="3247"/>
                    <a:pt x="350" y="2099"/>
                  </a:cubicBezTo>
                  <a:cubicBezTo>
                    <a:pt x="347" y="951"/>
                    <a:pt x="448" y="17"/>
                    <a:pt x="348" y="0"/>
                  </a:cubicBezTo>
                  <a:cubicBezTo>
                    <a:pt x="347" y="0"/>
                    <a:pt x="346" y="0"/>
                    <a:pt x="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3462400" y="1973450"/>
              <a:ext cx="55425" cy="169050"/>
            </a:xfrm>
            <a:custGeom>
              <a:avLst/>
              <a:gdLst/>
              <a:ahLst/>
              <a:cxnLst/>
              <a:rect l="l" t="t" r="r" b="b"/>
              <a:pathLst>
                <a:path w="2217" h="6762" extrusionOk="0">
                  <a:moveTo>
                    <a:pt x="92" y="0"/>
                  </a:moveTo>
                  <a:cubicBezTo>
                    <a:pt x="91" y="0"/>
                    <a:pt x="91" y="0"/>
                    <a:pt x="90" y="0"/>
                  </a:cubicBezTo>
                  <a:cubicBezTo>
                    <a:pt x="0" y="15"/>
                    <a:pt x="203" y="1599"/>
                    <a:pt x="771" y="3481"/>
                  </a:cubicBezTo>
                  <a:cubicBezTo>
                    <a:pt x="1327" y="5340"/>
                    <a:pt x="2022" y="6761"/>
                    <a:pt x="2122" y="6761"/>
                  </a:cubicBezTo>
                  <a:cubicBezTo>
                    <a:pt x="2123" y="6761"/>
                    <a:pt x="2124" y="6761"/>
                    <a:pt x="2125" y="6761"/>
                  </a:cubicBezTo>
                  <a:cubicBezTo>
                    <a:pt x="2217" y="6722"/>
                    <a:pt x="1663" y="5243"/>
                    <a:pt x="1104" y="3381"/>
                  </a:cubicBezTo>
                  <a:cubicBezTo>
                    <a:pt x="546" y="1532"/>
                    <a:pt x="194" y="0"/>
                    <a:pt x="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3708825" y="1831950"/>
              <a:ext cx="122025" cy="28550"/>
            </a:xfrm>
            <a:custGeom>
              <a:avLst/>
              <a:gdLst/>
              <a:ahLst/>
              <a:cxnLst/>
              <a:rect l="l" t="t" r="r" b="b"/>
              <a:pathLst>
                <a:path w="4881" h="1142" extrusionOk="0">
                  <a:moveTo>
                    <a:pt x="540" y="1"/>
                  </a:moveTo>
                  <a:cubicBezTo>
                    <a:pt x="206" y="1"/>
                    <a:pt x="5" y="31"/>
                    <a:pt x="5" y="70"/>
                  </a:cubicBezTo>
                  <a:cubicBezTo>
                    <a:pt x="0" y="171"/>
                    <a:pt x="1103" y="280"/>
                    <a:pt x="2429" y="574"/>
                  </a:cubicBezTo>
                  <a:cubicBezTo>
                    <a:pt x="3610" y="828"/>
                    <a:pt x="4569" y="1142"/>
                    <a:pt x="4795" y="1142"/>
                  </a:cubicBezTo>
                  <a:cubicBezTo>
                    <a:pt x="4824" y="1142"/>
                    <a:pt x="4841" y="1137"/>
                    <a:pt x="4845" y="1126"/>
                  </a:cubicBezTo>
                  <a:cubicBezTo>
                    <a:pt x="4881" y="1043"/>
                    <a:pt x="3867" y="528"/>
                    <a:pt x="2504" y="233"/>
                  </a:cubicBezTo>
                  <a:cubicBezTo>
                    <a:pt x="1714" y="59"/>
                    <a:pt x="1000" y="1"/>
                    <a:pt x="5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3849400" y="2078800"/>
              <a:ext cx="127000" cy="40200"/>
            </a:xfrm>
            <a:custGeom>
              <a:avLst/>
              <a:gdLst/>
              <a:ahLst/>
              <a:cxnLst/>
              <a:rect l="l" t="t" r="r" b="b"/>
              <a:pathLst>
                <a:path w="5080" h="1608" extrusionOk="0">
                  <a:moveTo>
                    <a:pt x="4986" y="1"/>
                  </a:moveTo>
                  <a:cubicBezTo>
                    <a:pt x="4722" y="1"/>
                    <a:pt x="3696" y="259"/>
                    <a:pt x="2489" y="637"/>
                  </a:cubicBezTo>
                  <a:cubicBezTo>
                    <a:pt x="1102" y="1072"/>
                    <a:pt x="1" y="1498"/>
                    <a:pt x="30" y="1590"/>
                  </a:cubicBezTo>
                  <a:cubicBezTo>
                    <a:pt x="34" y="1601"/>
                    <a:pt x="56" y="1607"/>
                    <a:pt x="95" y="1607"/>
                  </a:cubicBezTo>
                  <a:cubicBezTo>
                    <a:pt x="359" y="1607"/>
                    <a:pt x="1385" y="1348"/>
                    <a:pt x="2593" y="969"/>
                  </a:cubicBezTo>
                  <a:cubicBezTo>
                    <a:pt x="3978" y="536"/>
                    <a:pt x="5079" y="110"/>
                    <a:pt x="5051" y="18"/>
                  </a:cubicBezTo>
                  <a:cubicBezTo>
                    <a:pt x="5047" y="7"/>
                    <a:pt x="5025" y="1"/>
                    <a:pt x="49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4103975" y="2202950"/>
              <a:ext cx="22225" cy="149675"/>
            </a:xfrm>
            <a:custGeom>
              <a:avLst/>
              <a:gdLst/>
              <a:ahLst/>
              <a:cxnLst/>
              <a:rect l="l" t="t" r="r" b="b"/>
              <a:pathLst>
                <a:path w="889" h="5987" extrusionOk="0">
                  <a:moveTo>
                    <a:pt x="786" y="1"/>
                  </a:moveTo>
                  <a:cubicBezTo>
                    <a:pt x="695" y="1"/>
                    <a:pt x="242" y="1293"/>
                    <a:pt x="126" y="2963"/>
                  </a:cubicBezTo>
                  <a:cubicBezTo>
                    <a:pt x="1" y="4638"/>
                    <a:pt x="266" y="5986"/>
                    <a:pt x="356" y="5986"/>
                  </a:cubicBezTo>
                  <a:cubicBezTo>
                    <a:pt x="357" y="5986"/>
                    <a:pt x="357" y="5986"/>
                    <a:pt x="358" y="5986"/>
                  </a:cubicBezTo>
                  <a:cubicBezTo>
                    <a:pt x="459" y="5973"/>
                    <a:pt x="350" y="4630"/>
                    <a:pt x="474" y="2987"/>
                  </a:cubicBezTo>
                  <a:cubicBezTo>
                    <a:pt x="588" y="1341"/>
                    <a:pt x="889" y="27"/>
                    <a:pt x="789" y="1"/>
                  </a:cubicBezTo>
                  <a:cubicBezTo>
                    <a:pt x="788" y="1"/>
                    <a:pt x="787" y="1"/>
                    <a:pt x="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4269175" y="2061100"/>
              <a:ext cx="98875" cy="74175"/>
            </a:xfrm>
            <a:custGeom>
              <a:avLst/>
              <a:gdLst/>
              <a:ahLst/>
              <a:cxnLst/>
              <a:rect l="l" t="t" r="r" b="b"/>
              <a:pathLst>
                <a:path w="3955" h="2967" extrusionOk="0">
                  <a:moveTo>
                    <a:pt x="76" y="0"/>
                  </a:moveTo>
                  <a:cubicBezTo>
                    <a:pt x="59" y="0"/>
                    <a:pt x="48" y="4"/>
                    <a:pt x="45" y="11"/>
                  </a:cubicBezTo>
                  <a:cubicBezTo>
                    <a:pt x="1" y="102"/>
                    <a:pt x="950" y="630"/>
                    <a:pt x="1998" y="1442"/>
                  </a:cubicBezTo>
                  <a:cubicBezTo>
                    <a:pt x="3011" y="2216"/>
                    <a:pt x="3745" y="2966"/>
                    <a:pt x="3872" y="2966"/>
                  </a:cubicBezTo>
                  <a:cubicBezTo>
                    <a:pt x="3877" y="2966"/>
                    <a:pt x="3882" y="2965"/>
                    <a:pt x="3885" y="2962"/>
                  </a:cubicBezTo>
                  <a:cubicBezTo>
                    <a:pt x="3955" y="2907"/>
                    <a:pt x="3298" y="1999"/>
                    <a:pt x="2211" y="1166"/>
                  </a:cubicBezTo>
                  <a:cubicBezTo>
                    <a:pt x="1221" y="400"/>
                    <a:pt x="26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4398200" y="1860100"/>
              <a:ext cx="131550" cy="73175"/>
            </a:xfrm>
            <a:custGeom>
              <a:avLst/>
              <a:gdLst/>
              <a:ahLst/>
              <a:cxnLst/>
              <a:rect l="l" t="t" r="r" b="b"/>
              <a:pathLst>
                <a:path w="5262" h="2927" extrusionOk="0">
                  <a:moveTo>
                    <a:pt x="5193" y="1"/>
                  </a:moveTo>
                  <a:cubicBezTo>
                    <a:pt x="5015" y="1"/>
                    <a:pt x="3884" y="560"/>
                    <a:pt x="2547" y="1312"/>
                  </a:cubicBezTo>
                  <a:cubicBezTo>
                    <a:pt x="1120" y="2115"/>
                    <a:pt x="1" y="2834"/>
                    <a:pt x="48" y="2919"/>
                  </a:cubicBezTo>
                  <a:cubicBezTo>
                    <a:pt x="51" y="2924"/>
                    <a:pt x="59" y="2927"/>
                    <a:pt x="71" y="2927"/>
                  </a:cubicBezTo>
                  <a:cubicBezTo>
                    <a:pt x="249" y="2927"/>
                    <a:pt x="1382" y="2368"/>
                    <a:pt x="2717" y="1616"/>
                  </a:cubicBezTo>
                  <a:cubicBezTo>
                    <a:pt x="4145" y="812"/>
                    <a:pt x="5262" y="93"/>
                    <a:pt x="5216" y="8"/>
                  </a:cubicBezTo>
                  <a:cubicBezTo>
                    <a:pt x="5213" y="3"/>
                    <a:pt x="5205" y="1"/>
                    <a:pt x="5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3512575" y="2541950"/>
              <a:ext cx="52000" cy="145750"/>
            </a:xfrm>
            <a:custGeom>
              <a:avLst/>
              <a:gdLst/>
              <a:ahLst/>
              <a:cxnLst/>
              <a:rect l="l" t="t" r="r" b="b"/>
              <a:pathLst>
                <a:path w="2080" h="5830" extrusionOk="0">
                  <a:moveTo>
                    <a:pt x="1983" y="1"/>
                  </a:moveTo>
                  <a:cubicBezTo>
                    <a:pt x="1882" y="1"/>
                    <a:pt x="1391" y="1271"/>
                    <a:pt x="873" y="2861"/>
                  </a:cubicBezTo>
                  <a:cubicBezTo>
                    <a:pt x="350" y="4470"/>
                    <a:pt x="1" y="5800"/>
                    <a:pt x="92" y="5829"/>
                  </a:cubicBezTo>
                  <a:cubicBezTo>
                    <a:pt x="93" y="5829"/>
                    <a:pt x="94" y="5830"/>
                    <a:pt x="96" y="5830"/>
                  </a:cubicBezTo>
                  <a:cubicBezTo>
                    <a:pt x="195" y="5830"/>
                    <a:pt x="688" y="4560"/>
                    <a:pt x="1204" y="2969"/>
                  </a:cubicBezTo>
                  <a:cubicBezTo>
                    <a:pt x="1729" y="1360"/>
                    <a:pt x="2080" y="31"/>
                    <a:pt x="1987" y="1"/>
                  </a:cubicBezTo>
                  <a:cubicBezTo>
                    <a:pt x="1986" y="1"/>
                    <a:pt x="1985" y="1"/>
                    <a:pt x="1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3020525" y="2631650"/>
              <a:ext cx="92475" cy="126125"/>
            </a:xfrm>
            <a:custGeom>
              <a:avLst/>
              <a:gdLst/>
              <a:ahLst/>
              <a:cxnLst/>
              <a:rect l="l" t="t" r="r" b="b"/>
              <a:pathLst>
                <a:path w="3699" h="5045" extrusionOk="0">
                  <a:moveTo>
                    <a:pt x="1" y="0"/>
                  </a:moveTo>
                  <a:lnTo>
                    <a:pt x="328" y="573"/>
                  </a:lnTo>
                  <a:cubicBezTo>
                    <a:pt x="581" y="1018"/>
                    <a:pt x="1108" y="1818"/>
                    <a:pt x="1745" y="2713"/>
                  </a:cubicBezTo>
                  <a:cubicBezTo>
                    <a:pt x="2678" y="4021"/>
                    <a:pt x="3499" y="5044"/>
                    <a:pt x="3613" y="5044"/>
                  </a:cubicBezTo>
                  <a:cubicBezTo>
                    <a:pt x="3616" y="5044"/>
                    <a:pt x="3618" y="5044"/>
                    <a:pt x="3620" y="5042"/>
                  </a:cubicBezTo>
                  <a:cubicBezTo>
                    <a:pt x="3699" y="4987"/>
                    <a:pt x="2987" y="3853"/>
                    <a:pt x="2031" y="2510"/>
                  </a:cubicBezTo>
                  <a:cubicBezTo>
                    <a:pt x="1532" y="1812"/>
                    <a:pt x="1066" y="1195"/>
                    <a:pt x="725" y="775"/>
                  </a:cubicBezTo>
                  <a:lnTo>
                    <a:pt x="725" y="775"/>
                  </a:lnTo>
                  <a:cubicBezTo>
                    <a:pt x="718" y="733"/>
                    <a:pt x="623" y="622"/>
                    <a:pt x="455" y="454"/>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3311975" y="2735975"/>
              <a:ext cx="33375" cy="161425"/>
            </a:xfrm>
            <a:custGeom>
              <a:avLst/>
              <a:gdLst/>
              <a:ahLst/>
              <a:cxnLst/>
              <a:rect l="l" t="t" r="r" b="b"/>
              <a:pathLst>
                <a:path w="1335" h="6457" extrusionOk="0">
                  <a:moveTo>
                    <a:pt x="97" y="0"/>
                  </a:moveTo>
                  <a:cubicBezTo>
                    <a:pt x="96" y="0"/>
                    <a:pt x="95" y="0"/>
                    <a:pt x="95" y="0"/>
                  </a:cubicBezTo>
                  <a:cubicBezTo>
                    <a:pt x="0" y="17"/>
                    <a:pt x="180" y="1475"/>
                    <a:pt x="495" y="3259"/>
                  </a:cubicBezTo>
                  <a:cubicBezTo>
                    <a:pt x="810" y="5031"/>
                    <a:pt x="1141" y="6457"/>
                    <a:pt x="1238" y="6457"/>
                  </a:cubicBezTo>
                  <a:cubicBezTo>
                    <a:pt x="1239" y="6457"/>
                    <a:pt x="1239" y="6457"/>
                    <a:pt x="1240" y="6457"/>
                  </a:cubicBezTo>
                  <a:cubicBezTo>
                    <a:pt x="1334" y="6440"/>
                    <a:pt x="1155" y="4980"/>
                    <a:pt x="838" y="3198"/>
                  </a:cubicBezTo>
                  <a:cubicBezTo>
                    <a:pt x="525" y="1426"/>
                    <a:pt x="194" y="0"/>
                    <a:pt x="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2790925" y="2808400"/>
              <a:ext cx="92325" cy="93100"/>
            </a:xfrm>
            <a:custGeom>
              <a:avLst/>
              <a:gdLst/>
              <a:ahLst/>
              <a:cxnLst/>
              <a:rect l="l" t="t" r="r" b="b"/>
              <a:pathLst>
                <a:path w="3693" h="3724" extrusionOk="0">
                  <a:moveTo>
                    <a:pt x="81" y="0"/>
                  </a:moveTo>
                  <a:cubicBezTo>
                    <a:pt x="76" y="0"/>
                    <a:pt x="72" y="1"/>
                    <a:pt x="69" y="4"/>
                  </a:cubicBezTo>
                  <a:cubicBezTo>
                    <a:pt x="1" y="71"/>
                    <a:pt x="739" y="956"/>
                    <a:pt x="1721" y="1982"/>
                  </a:cubicBezTo>
                  <a:cubicBezTo>
                    <a:pt x="2662" y="2967"/>
                    <a:pt x="3486" y="3724"/>
                    <a:pt x="3610" y="3724"/>
                  </a:cubicBezTo>
                  <a:cubicBezTo>
                    <a:pt x="3615" y="3724"/>
                    <a:pt x="3619" y="3722"/>
                    <a:pt x="3622" y="3720"/>
                  </a:cubicBezTo>
                  <a:cubicBezTo>
                    <a:pt x="3692" y="3653"/>
                    <a:pt x="2954" y="2768"/>
                    <a:pt x="1972" y="1742"/>
                  </a:cubicBezTo>
                  <a:cubicBezTo>
                    <a:pt x="1029" y="756"/>
                    <a:pt x="207"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3103175" y="3064500"/>
              <a:ext cx="117100" cy="8725"/>
            </a:xfrm>
            <a:custGeom>
              <a:avLst/>
              <a:gdLst/>
              <a:ahLst/>
              <a:cxnLst/>
              <a:rect l="l" t="t" r="r" b="b"/>
              <a:pathLst>
                <a:path w="4684" h="349" extrusionOk="0">
                  <a:moveTo>
                    <a:pt x="2343" y="1"/>
                  </a:moveTo>
                  <a:cubicBezTo>
                    <a:pt x="1049" y="1"/>
                    <a:pt x="1" y="79"/>
                    <a:pt x="1" y="176"/>
                  </a:cubicBezTo>
                  <a:cubicBezTo>
                    <a:pt x="1" y="272"/>
                    <a:pt x="1049" y="349"/>
                    <a:pt x="2343" y="349"/>
                  </a:cubicBezTo>
                  <a:cubicBezTo>
                    <a:pt x="3635" y="349"/>
                    <a:pt x="4684" y="270"/>
                    <a:pt x="4684" y="174"/>
                  </a:cubicBezTo>
                  <a:cubicBezTo>
                    <a:pt x="4684" y="78"/>
                    <a:pt x="3637" y="1"/>
                    <a:pt x="2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3515100" y="2892275"/>
              <a:ext cx="113500" cy="91450"/>
            </a:xfrm>
            <a:custGeom>
              <a:avLst/>
              <a:gdLst/>
              <a:ahLst/>
              <a:cxnLst/>
              <a:rect l="l" t="t" r="r" b="b"/>
              <a:pathLst>
                <a:path w="4540" h="3658" extrusionOk="0">
                  <a:moveTo>
                    <a:pt x="4464" y="1"/>
                  </a:moveTo>
                  <a:cubicBezTo>
                    <a:pt x="4324" y="1"/>
                    <a:pt x="3324" y="734"/>
                    <a:pt x="2159" y="1694"/>
                  </a:cubicBezTo>
                  <a:cubicBezTo>
                    <a:pt x="940" y="2702"/>
                    <a:pt x="1" y="3578"/>
                    <a:pt x="61" y="3653"/>
                  </a:cubicBezTo>
                  <a:cubicBezTo>
                    <a:pt x="64" y="3656"/>
                    <a:pt x="69" y="3658"/>
                    <a:pt x="76" y="3658"/>
                  </a:cubicBezTo>
                  <a:cubicBezTo>
                    <a:pt x="219" y="3658"/>
                    <a:pt x="1218" y="2924"/>
                    <a:pt x="2381" y="1964"/>
                  </a:cubicBezTo>
                  <a:cubicBezTo>
                    <a:pt x="3601" y="956"/>
                    <a:pt x="4540" y="81"/>
                    <a:pt x="4478" y="6"/>
                  </a:cubicBezTo>
                  <a:cubicBezTo>
                    <a:pt x="4475" y="2"/>
                    <a:pt x="4470" y="1"/>
                    <a:pt x="44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0"/>
          <p:cNvSpPr/>
          <p:nvPr/>
        </p:nvSpPr>
        <p:spPr>
          <a:xfrm rot="-1411898">
            <a:off x="750590" y="-128660"/>
            <a:ext cx="5781241" cy="5143715"/>
          </a:xfrm>
          <a:custGeom>
            <a:avLst/>
            <a:gdLst/>
            <a:ahLst/>
            <a:cxnLst/>
            <a:rect l="l" t="t" r="r" b="b"/>
            <a:pathLst>
              <a:path w="161723" h="143889" extrusionOk="0">
                <a:moveTo>
                  <a:pt x="103111" y="0"/>
                </a:moveTo>
                <a:cubicBezTo>
                  <a:pt x="101060" y="0"/>
                  <a:pt x="99005" y="229"/>
                  <a:pt x="97030" y="661"/>
                </a:cubicBezTo>
                <a:cubicBezTo>
                  <a:pt x="87330" y="2784"/>
                  <a:pt x="84184" y="12198"/>
                  <a:pt x="77356" y="16749"/>
                </a:cubicBezTo>
                <a:cubicBezTo>
                  <a:pt x="74011" y="18979"/>
                  <a:pt x="71123" y="19820"/>
                  <a:pt x="68068" y="19820"/>
                </a:cubicBezTo>
                <a:cubicBezTo>
                  <a:pt x="65383" y="19820"/>
                  <a:pt x="62569" y="19171"/>
                  <a:pt x="59201" y="18245"/>
                </a:cubicBezTo>
                <a:cubicBezTo>
                  <a:pt x="53224" y="16603"/>
                  <a:pt x="48614" y="15871"/>
                  <a:pt x="44606" y="15871"/>
                </a:cubicBezTo>
                <a:cubicBezTo>
                  <a:pt x="39193" y="15871"/>
                  <a:pt x="34878" y="17207"/>
                  <a:pt x="29777" y="19442"/>
                </a:cubicBezTo>
                <a:cubicBezTo>
                  <a:pt x="28006" y="20219"/>
                  <a:pt x="24853" y="22146"/>
                  <a:pt x="23220" y="23182"/>
                </a:cubicBezTo>
                <a:cubicBezTo>
                  <a:pt x="8588" y="32465"/>
                  <a:pt x="0" y="50803"/>
                  <a:pt x="2760" y="67987"/>
                </a:cubicBezTo>
                <a:cubicBezTo>
                  <a:pt x="5756" y="86642"/>
                  <a:pt x="21878" y="102411"/>
                  <a:pt x="40596" y="104993"/>
                </a:cubicBezTo>
                <a:cubicBezTo>
                  <a:pt x="45887" y="105722"/>
                  <a:pt x="51588" y="105589"/>
                  <a:pt x="56077" y="108484"/>
                </a:cubicBezTo>
                <a:cubicBezTo>
                  <a:pt x="64669" y="114025"/>
                  <a:pt x="64019" y="126965"/>
                  <a:pt x="70054" y="135217"/>
                </a:cubicBezTo>
                <a:cubicBezTo>
                  <a:pt x="74278" y="140996"/>
                  <a:pt x="81610" y="143888"/>
                  <a:pt x="88812" y="143888"/>
                </a:cubicBezTo>
                <a:cubicBezTo>
                  <a:pt x="89677" y="143888"/>
                  <a:pt x="90540" y="143846"/>
                  <a:pt x="91395" y="143763"/>
                </a:cubicBezTo>
                <a:cubicBezTo>
                  <a:pt x="99376" y="142984"/>
                  <a:pt x="106750" y="139039"/>
                  <a:pt x="113087" y="134127"/>
                </a:cubicBezTo>
                <a:cubicBezTo>
                  <a:pt x="118605" y="129851"/>
                  <a:pt x="124411" y="124486"/>
                  <a:pt x="131220" y="124486"/>
                </a:cubicBezTo>
                <a:cubicBezTo>
                  <a:pt x="131666" y="124486"/>
                  <a:pt x="132117" y="124510"/>
                  <a:pt x="132572" y="124557"/>
                </a:cubicBezTo>
                <a:cubicBezTo>
                  <a:pt x="135962" y="124915"/>
                  <a:pt x="139021" y="126656"/>
                  <a:pt x="142146" y="128022"/>
                </a:cubicBezTo>
                <a:cubicBezTo>
                  <a:pt x="144318" y="128971"/>
                  <a:pt x="146706" y="129750"/>
                  <a:pt x="149039" y="129750"/>
                </a:cubicBezTo>
                <a:cubicBezTo>
                  <a:pt x="150061" y="129750"/>
                  <a:pt x="151072" y="129601"/>
                  <a:pt x="152050" y="129250"/>
                </a:cubicBezTo>
                <a:cubicBezTo>
                  <a:pt x="152050" y="129250"/>
                  <a:pt x="149472" y="128224"/>
                  <a:pt x="149167" y="126591"/>
                </a:cubicBezTo>
                <a:cubicBezTo>
                  <a:pt x="148177" y="121300"/>
                  <a:pt x="151366" y="120547"/>
                  <a:pt x="155345" y="120547"/>
                </a:cubicBezTo>
                <a:cubicBezTo>
                  <a:pt x="146563" y="119562"/>
                  <a:pt x="138642" y="114705"/>
                  <a:pt x="134331" y="106992"/>
                </a:cubicBezTo>
                <a:cubicBezTo>
                  <a:pt x="131608" y="102120"/>
                  <a:pt x="130553" y="95633"/>
                  <a:pt x="133932" y="91192"/>
                </a:cubicBezTo>
                <a:cubicBezTo>
                  <a:pt x="137851" y="86042"/>
                  <a:pt x="145484" y="86039"/>
                  <a:pt x="151286" y="83172"/>
                </a:cubicBezTo>
                <a:cubicBezTo>
                  <a:pt x="156969" y="80364"/>
                  <a:pt x="160947" y="74379"/>
                  <a:pt x="161335" y="68051"/>
                </a:cubicBezTo>
                <a:cubicBezTo>
                  <a:pt x="161723" y="61723"/>
                  <a:pt x="158506" y="55297"/>
                  <a:pt x="153209" y="51816"/>
                </a:cubicBezTo>
                <a:cubicBezTo>
                  <a:pt x="146705" y="47542"/>
                  <a:pt x="137791" y="47639"/>
                  <a:pt x="131993" y="42447"/>
                </a:cubicBezTo>
                <a:cubicBezTo>
                  <a:pt x="122255" y="33726"/>
                  <a:pt x="127252" y="16215"/>
                  <a:pt x="118711" y="6317"/>
                </a:cubicBezTo>
                <a:cubicBezTo>
                  <a:pt x="114904" y="1904"/>
                  <a:pt x="109025" y="0"/>
                  <a:pt x="103111" y="0"/>
                </a:cubicBezTo>
                <a:close/>
              </a:path>
            </a:pathLst>
          </a:cu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txBox="1">
            <a:spLocks noGrp="1"/>
          </p:cNvSpPr>
          <p:nvPr>
            <p:ph type="title"/>
          </p:nvPr>
        </p:nvSpPr>
        <p:spPr>
          <a:xfrm>
            <a:off x="1652325" y="3018950"/>
            <a:ext cx="325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—John Locke</a:t>
            </a:r>
            <a:endParaRPr dirty="0"/>
          </a:p>
        </p:txBody>
      </p:sp>
      <p:sp>
        <p:nvSpPr>
          <p:cNvPr id="397" name="Google Shape;397;p30"/>
          <p:cNvSpPr txBox="1">
            <a:spLocks noGrp="1"/>
          </p:cNvSpPr>
          <p:nvPr>
            <p:ph type="subTitle" idx="1"/>
          </p:nvPr>
        </p:nvSpPr>
        <p:spPr>
          <a:xfrm>
            <a:off x="1652325" y="1386650"/>
            <a:ext cx="4045200" cy="186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a:t>
            </a:r>
            <a:r>
              <a:rPr lang="en" sz="2000" dirty="0" smtClean="0"/>
              <a:t>The end of law is not to abolish or restrain, but to preserve and enlarge freedom. For in all the states of created beings capable of law, where there is no law, there is no freedom.”</a:t>
            </a:r>
            <a:endParaRPr sz="2000" dirty="0"/>
          </a:p>
        </p:txBody>
      </p:sp>
      <p:grpSp>
        <p:nvGrpSpPr>
          <p:cNvPr id="398" name="Google Shape;398;p30"/>
          <p:cNvGrpSpPr/>
          <p:nvPr/>
        </p:nvGrpSpPr>
        <p:grpSpPr>
          <a:xfrm>
            <a:off x="360925" y="240488"/>
            <a:ext cx="8605313" cy="5006799"/>
            <a:chOff x="360925" y="240488"/>
            <a:chExt cx="8605313" cy="5006799"/>
          </a:xfrm>
        </p:grpSpPr>
        <p:grpSp>
          <p:nvGrpSpPr>
            <p:cNvPr id="399" name="Google Shape;399;p30"/>
            <p:cNvGrpSpPr/>
            <p:nvPr/>
          </p:nvGrpSpPr>
          <p:grpSpPr>
            <a:xfrm>
              <a:off x="360925" y="3624050"/>
              <a:ext cx="1314215" cy="1566615"/>
              <a:chOff x="360925" y="3624050"/>
              <a:chExt cx="1314215" cy="1566615"/>
            </a:xfrm>
          </p:grpSpPr>
          <p:sp>
            <p:nvSpPr>
              <p:cNvPr id="400" name="Google Shape;400;p30"/>
              <p:cNvSpPr/>
              <p:nvPr/>
            </p:nvSpPr>
            <p:spPr>
              <a:xfrm>
                <a:off x="976924" y="4102693"/>
                <a:ext cx="39169" cy="39169"/>
              </a:xfrm>
              <a:custGeom>
                <a:avLst/>
                <a:gdLst/>
                <a:ahLst/>
                <a:cxnLst/>
                <a:rect l="l" t="t" r="r" b="b"/>
                <a:pathLst>
                  <a:path w="1983" h="1983" extrusionOk="0">
                    <a:moveTo>
                      <a:pt x="178" y="1"/>
                    </a:moveTo>
                    <a:lnTo>
                      <a:pt x="242" y="342"/>
                    </a:lnTo>
                    <a:cubicBezTo>
                      <a:pt x="315" y="726"/>
                      <a:pt x="276" y="1121"/>
                      <a:pt x="130" y="1484"/>
                    </a:cubicBezTo>
                    <a:lnTo>
                      <a:pt x="1" y="1806"/>
                    </a:lnTo>
                    <a:lnTo>
                      <a:pt x="342" y="1741"/>
                    </a:lnTo>
                    <a:cubicBezTo>
                      <a:pt x="468" y="1717"/>
                      <a:pt x="595" y="1705"/>
                      <a:pt x="722" y="1705"/>
                    </a:cubicBezTo>
                    <a:cubicBezTo>
                      <a:pt x="982" y="1705"/>
                      <a:pt x="1240" y="1755"/>
                      <a:pt x="1484" y="1853"/>
                    </a:cubicBezTo>
                    <a:lnTo>
                      <a:pt x="1806" y="1983"/>
                    </a:lnTo>
                    <a:lnTo>
                      <a:pt x="1741" y="1641"/>
                    </a:lnTo>
                    <a:cubicBezTo>
                      <a:pt x="1669" y="1258"/>
                      <a:pt x="1707" y="862"/>
                      <a:pt x="1853" y="500"/>
                    </a:cubicBezTo>
                    <a:lnTo>
                      <a:pt x="1983" y="178"/>
                    </a:lnTo>
                    <a:lnTo>
                      <a:pt x="1641" y="242"/>
                    </a:lnTo>
                    <a:cubicBezTo>
                      <a:pt x="1515" y="266"/>
                      <a:pt x="1388" y="278"/>
                      <a:pt x="1261" y="278"/>
                    </a:cubicBezTo>
                    <a:cubicBezTo>
                      <a:pt x="1001" y="278"/>
                      <a:pt x="743" y="229"/>
                      <a:pt x="499" y="130"/>
                    </a:cubicBezTo>
                    <a:lnTo>
                      <a:pt x="17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360925" y="3624050"/>
                <a:ext cx="1209510" cy="1566558"/>
              </a:xfrm>
              <a:custGeom>
                <a:avLst/>
                <a:gdLst/>
                <a:ahLst/>
                <a:cxnLst/>
                <a:rect l="l" t="t" r="r" b="b"/>
                <a:pathLst>
                  <a:path w="48279" h="62531" extrusionOk="0">
                    <a:moveTo>
                      <a:pt x="6069" y="0"/>
                    </a:moveTo>
                    <a:cubicBezTo>
                      <a:pt x="3713" y="0"/>
                      <a:pt x="1294" y="1439"/>
                      <a:pt x="666" y="3702"/>
                    </a:cubicBezTo>
                    <a:cubicBezTo>
                      <a:pt x="1" y="6101"/>
                      <a:pt x="1386" y="8566"/>
                      <a:pt x="2904" y="10538"/>
                    </a:cubicBezTo>
                    <a:cubicBezTo>
                      <a:pt x="5162" y="13469"/>
                      <a:pt x="7832" y="16059"/>
                      <a:pt x="10831" y="18227"/>
                    </a:cubicBezTo>
                    <a:cubicBezTo>
                      <a:pt x="11371" y="18617"/>
                      <a:pt x="11956" y="19039"/>
                      <a:pt x="12155" y="19675"/>
                    </a:cubicBezTo>
                    <a:cubicBezTo>
                      <a:pt x="12513" y="20819"/>
                      <a:pt x="11402" y="21934"/>
                      <a:pt x="10257" y="22292"/>
                    </a:cubicBezTo>
                    <a:cubicBezTo>
                      <a:pt x="8959" y="22696"/>
                      <a:pt x="7562" y="22543"/>
                      <a:pt x="6210" y="22680"/>
                    </a:cubicBezTo>
                    <a:cubicBezTo>
                      <a:pt x="4858" y="22816"/>
                      <a:pt x="3387" y="23382"/>
                      <a:pt x="2856" y="24634"/>
                    </a:cubicBezTo>
                    <a:cubicBezTo>
                      <a:pt x="2120" y="26369"/>
                      <a:pt x="3571" y="28221"/>
                      <a:pt x="5008" y="29442"/>
                    </a:cubicBezTo>
                    <a:cubicBezTo>
                      <a:pt x="7895" y="31891"/>
                      <a:pt x="11179" y="33828"/>
                      <a:pt x="14718" y="35169"/>
                    </a:cubicBezTo>
                    <a:cubicBezTo>
                      <a:pt x="15985" y="35648"/>
                      <a:pt x="17317" y="36071"/>
                      <a:pt x="18330" y="36970"/>
                    </a:cubicBezTo>
                    <a:cubicBezTo>
                      <a:pt x="19343" y="37868"/>
                      <a:pt x="19939" y="39412"/>
                      <a:pt x="19301" y="40606"/>
                    </a:cubicBezTo>
                    <a:cubicBezTo>
                      <a:pt x="18792" y="41557"/>
                      <a:pt x="17674" y="41980"/>
                      <a:pt x="16569" y="41980"/>
                    </a:cubicBezTo>
                    <a:cubicBezTo>
                      <a:pt x="16286" y="41980"/>
                      <a:pt x="16004" y="41953"/>
                      <a:pt x="15733" y="41899"/>
                    </a:cubicBezTo>
                    <a:cubicBezTo>
                      <a:pt x="14403" y="41635"/>
                      <a:pt x="13219" y="40902"/>
                      <a:pt x="11956" y="40410"/>
                    </a:cubicBezTo>
                    <a:cubicBezTo>
                      <a:pt x="11049" y="40056"/>
                      <a:pt x="10037" y="39856"/>
                      <a:pt x="9047" y="39856"/>
                    </a:cubicBezTo>
                    <a:cubicBezTo>
                      <a:pt x="7456" y="39856"/>
                      <a:pt x="5920" y="40374"/>
                      <a:pt x="4961" y="41611"/>
                    </a:cubicBezTo>
                    <a:cubicBezTo>
                      <a:pt x="3939" y="42929"/>
                      <a:pt x="3822" y="44785"/>
                      <a:pt x="4304" y="46383"/>
                    </a:cubicBezTo>
                    <a:cubicBezTo>
                      <a:pt x="4787" y="47980"/>
                      <a:pt x="5791" y="49365"/>
                      <a:pt x="6862" y="50644"/>
                    </a:cubicBezTo>
                    <a:cubicBezTo>
                      <a:pt x="10606" y="55115"/>
                      <a:pt x="15432" y="58742"/>
                      <a:pt x="20920" y="60713"/>
                    </a:cubicBezTo>
                    <a:cubicBezTo>
                      <a:pt x="24098" y="61854"/>
                      <a:pt x="27147" y="62531"/>
                      <a:pt x="30221" y="62531"/>
                    </a:cubicBezTo>
                    <a:cubicBezTo>
                      <a:pt x="32457" y="62531"/>
                      <a:pt x="34706" y="62173"/>
                      <a:pt x="37028" y="61374"/>
                    </a:cubicBezTo>
                    <a:lnTo>
                      <a:pt x="37031" y="61375"/>
                    </a:lnTo>
                    <a:cubicBezTo>
                      <a:pt x="46071" y="55341"/>
                      <a:pt x="48278" y="43924"/>
                      <a:pt x="48085" y="33629"/>
                    </a:cubicBezTo>
                    <a:cubicBezTo>
                      <a:pt x="48052" y="31909"/>
                      <a:pt x="48272" y="30101"/>
                      <a:pt x="47466" y="28582"/>
                    </a:cubicBezTo>
                    <a:cubicBezTo>
                      <a:pt x="46836" y="27392"/>
                      <a:pt x="45524" y="26484"/>
                      <a:pt x="44230" y="26484"/>
                    </a:cubicBezTo>
                    <a:cubicBezTo>
                      <a:pt x="43873" y="26484"/>
                      <a:pt x="43517" y="26553"/>
                      <a:pt x="43177" y="26705"/>
                    </a:cubicBezTo>
                    <a:cubicBezTo>
                      <a:pt x="41875" y="27286"/>
                      <a:pt x="41288" y="28760"/>
                      <a:pt x="40547" y="29978"/>
                    </a:cubicBezTo>
                    <a:cubicBezTo>
                      <a:pt x="39550" y="31604"/>
                      <a:pt x="38114" y="32917"/>
                      <a:pt x="36405" y="33764"/>
                    </a:cubicBezTo>
                    <a:cubicBezTo>
                      <a:pt x="35714" y="34105"/>
                      <a:pt x="34924" y="34360"/>
                      <a:pt x="34164" y="34360"/>
                    </a:cubicBezTo>
                    <a:cubicBezTo>
                      <a:pt x="33696" y="34360"/>
                      <a:pt x="33240" y="34263"/>
                      <a:pt x="32826" y="34030"/>
                    </a:cubicBezTo>
                    <a:cubicBezTo>
                      <a:pt x="31338" y="33189"/>
                      <a:pt x="31192" y="31141"/>
                      <a:pt x="31230" y="29432"/>
                    </a:cubicBezTo>
                    <a:cubicBezTo>
                      <a:pt x="31300" y="26249"/>
                      <a:pt x="31369" y="23065"/>
                      <a:pt x="31439" y="19882"/>
                    </a:cubicBezTo>
                    <a:cubicBezTo>
                      <a:pt x="31477" y="18173"/>
                      <a:pt x="31510" y="16429"/>
                      <a:pt x="30995" y="14800"/>
                    </a:cubicBezTo>
                    <a:cubicBezTo>
                      <a:pt x="30482" y="13171"/>
                      <a:pt x="29318" y="11647"/>
                      <a:pt x="27677" y="11167"/>
                    </a:cubicBezTo>
                    <a:cubicBezTo>
                      <a:pt x="27381" y="11080"/>
                      <a:pt x="27071" y="11038"/>
                      <a:pt x="26761" y="11038"/>
                    </a:cubicBezTo>
                    <a:cubicBezTo>
                      <a:pt x="25352" y="11038"/>
                      <a:pt x="23919" y="11894"/>
                      <a:pt x="23613" y="13260"/>
                    </a:cubicBezTo>
                    <a:cubicBezTo>
                      <a:pt x="23458" y="13954"/>
                      <a:pt x="23590" y="14678"/>
                      <a:pt x="23531" y="15387"/>
                    </a:cubicBezTo>
                    <a:cubicBezTo>
                      <a:pt x="23471" y="16094"/>
                      <a:pt x="23124" y="16874"/>
                      <a:pt x="22439" y="17062"/>
                    </a:cubicBezTo>
                    <a:cubicBezTo>
                      <a:pt x="22335" y="17090"/>
                      <a:pt x="22232" y="17103"/>
                      <a:pt x="22129" y="17103"/>
                    </a:cubicBezTo>
                    <a:cubicBezTo>
                      <a:pt x="21545" y="17103"/>
                      <a:pt x="20985" y="16681"/>
                      <a:pt x="20550" y="16249"/>
                    </a:cubicBezTo>
                    <a:cubicBezTo>
                      <a:pt x="18791" y="14497"/>
                      <a:pt x="17613" y="12258"/>
                      <a:pt x="16514" y="10030"/>
                    </a:cubicBezTo>
                    <a:cubicBezTo>
                      <a:pt x="15416" y="7803"/>
                      <a:pt x="14351" y="5526"/>
                      <a:pt x="12759" y="3619"/>
                    </a:cubicBezTo>
                    <a:cubicBezTo>
                      <a:pt x="11168" y="1714"/>
                      <a:pt x="8947" y="190"/>
                      <a:pt x="6472" y="15"/>
                    </a:cubicBezTo>
                    <a:cubicBezTo>
                      <a:pt x="6338" y="5"/>
                      <a:pt x="6204" y="0"/>
                      <a:pt x="60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41171" y="3659049"/>
                <a:ext cx="829689" cy="1509213"/>
              </a:xfrm>
              <a:custGeom>
                <a:avLst/>
                <a:gdLst/>
                <a:ahLst/>
                <a:cxnLst/>
                <a:rect l="l" t="t" r="r" b="b"/>
                <a:pathLst>
                  <a:path w="33118" h="60242" extrusionOk="0">
                    <a:moveTo>
                      <a:pt x="0" y="1"/>
                    </a:moveTo>
                    <a:cubicBezTo>
                      <a:pt x="0" y="1"/>
                      <a:pt x="54" y="59"/>
                      <a:pt x="168" y="163"/>
                    </a:cubicBezTo>
                    <a:lnTo>
                      <a:pt x="677" y="620"/>
                    </a:lnTo>
                    <a:cubicBezTo>
                      <a:pt x="1125" y="1022"/>
                      <a:pt x="1787" y="1614"/>
                      <a:pt x="2615" y="2399"/>
                    </a:cubicBezTo>
                    <a:cubicBezTo>
                      <a:pt x="4962" y="4611"/>
                      <a:pt x="7139" y="6996"/>
                      <a:pt x="9126" y="9535"/>
                    </a:cubicBezTo>
                    <a:cubicBezTo>
                      <a:pt x="10391" y="11137"/>
                      <a:pt x="11703" y="12950"/>
                      <a:pt x="13075" y="14920"/>
                    </a:cubicBezTo>
                    <a:cubicBezTo>
                      <a:pt x="14444" y="16895"/>
                      <a:pt x="15893" y="19013"/>
                      <a:pt x="17331" y="21297"/>
                    </a:cubicBezTo>
                    <a:cubicBezTo>
                      <a:pt x="18770" y="23582"/>
                      <a:pt x="20209" y="26025"/>
                      <a:pt x="21492" y="28664"/>
                    </a:cubicBezTo>
                    <a:cubicBezTo>
                      <a:pt x="22139" y="29980"/>
                      <a:pt x="22714" y="31357"/>
                      <a:pt x="23299" y="32759"/>
                    </a:cubicBezTo>
                    <a:cubicBezTo>
                      <a:pt x="23881" y="34161"/>
                      <a:pt x="24472" y="35583"/>
                      <a:pt x="25071" y="37023"/>
                    </a:cubicBezTo>
                    <a:cubicBezTo>
                      <a:pt x="27441" y="42789"/>
                      <a:pt x="31426" y="55043"/>
                      <a:pt x="32889" y="60241"/>
                    </a:cubicBezTo>
                    <a:lnTo>
                      <a:pt x="33118" y="60177"/>
                    </a:lnTo>
                    <a:cubicBezTo>
                      <a:pt x="31663" y="54962"/>
                      <a:pt x="27680" y="42695"/>
                      <a:pt x="25308" y="36924"/>
                    </a:cubicBezTo>
                    <a:cubicBezTo>
                      <a:pt x="24709" y="35485"/>
                      <a:pt x="24118" y="34063"/>
                      <a:pt x="23535" y="32659"/>
                    </a:cubicBezTo>
                    <a:cubicBezTo>
                      <a:pt x="22950" y="31260"/>
                      <a:pt x="22371" y="29874"/>
                      <a:pt x="21719" y="28553"/>
                    </a:cubicBezTo>
                    <a:cubicBezTo>
                      <a:pt x="20427" y="25904"/>
                      <a:pt x="18980" y="23454"/>
                      <a:pt x="17533" y="21170"/>
                    </a:cubicBezTo>
                    <a:cubicBezTo>
                      <a:pt x="16086" y="18886"/>
                      <a:pt x="14629" y="16768"/>
                      <a:pt x="13251" y="14798"/>
                    </a:cubicBezTo>
                    <a:cubicBezTo>
                      <a:pt x="11869" y="12831"/>
                      <a:pt x="10546" y="11021"/>
                      <a:pt x="9269" y="9422"/>
                    </a:cubicBezTo>
                    <a:cubicBezTo>
                      <a:pt x="6724" y="6214"/>
                      <a:pt x="4368" y="3870"/>
                      <a:pt x="2684" y="2326"/>
                    </a:cubicBezTo>
                    <a:cubicBezTo>
                      <a:pt x="1843" y="1550"/>
                      <a:pt x="1172" y="969"/>
                      <a:pt x="711" y="581"/>
                    </a:cubicBezTo>
                    <a:lnTo>
                      <a:pt x="186" y="143"/>
                    </a:lnTo>
                    <a:cubicBezTo>
                      <a:pt x="66" y="45"/>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983250" y="3903793"/>
                <a:ext cx="71550" cy="469935"/>
              </a:xfrm>
              <a:custGeom>
                <a:avLst/>
                <a:gdLst/>
                <a:ahLst/>
                <a:cxnLst/>
                <a:rect l="l" t="t" r="r" b="b"/>
                <a:pathLst>
                  <a:path w="2856" h="18758" extrusionOk="0">
                    <a:moveTo>
                      <a:pt x="2837" y="0"/>
                    </a:moveTo>
                    <a:cubicBezTo>
                      <a:pt x="2818" y="0"/>
                      <a:pt x="2743" y="255"/>
                      <a:pt x="2621" y="716"/>
                    </a:cubicBezTo>
                    <a:cubicBezTo>
                      <a:pt x="2494" y="1179"/>
                      <a:pt x="2338" y="1858"/>
                      <a:pt x="2167" y="2701"/>
                    </a:cubicBezTo>
                    <a:cubicBezTo>
                      <a:pt x="1817" y="4384"/>
                      <a:pt x="1457" y="6736"/>
                      <a:pt x="1143" y="9339"/>
                    </a:cubicBezTo>
                    <a:cubicBezTo>
                      <a:pt x="836" y="11915"/>
                      <a:pt x="558" y="14248"/>
                      <a:pt x="350" y="15998"/>
                    </a:cubicBezTo>
                    <a:cubicBezTo>
                      <a:pt x="244" y="16813"/>
                      <a:pt x="155" y="17491"/>
                      <a:pt x="88" y="18014"/>
                    </a:cubicBezTo>
                    <a:cubicBezTo>
                      <a:pt x="26" y="18490"/>
                      <a:pt x="0" y="18755"/>
                      <a:pt x="18" y="18758"/>
                    </a:cubicBezTo>
                    <a:cubicBezTo>
                      <a:pt x="18" y="18758"/>
                      <a:pt x="18" y="18758"/>
                      <a:pt x="18" y="18758"/>
                    </a:cubicBezTo>
                    <a:cubicBezTo>
                      <a:pt x="36" y="18758"/>
                      <a:pt x="95" y="18498"/>
                      <a:pt x="187" y="18029"/>
                    </a:cubicBezTo>
                    <a:cubicBezTo>
                      <a:pt x="281" y="17558"/>
                      <a:pt x="397" y="16872"/>
                      <a:pt x="530" y="16023"/>
                    </a:cubicBezTo>
                    <a:cubicBezTo>
                      <a:pt x="796" y="14326"/>
                      <a:pt x="1086" y="11969"/>
                      <a:pt x="1400" y="9369"/>
                    </a:cubicBezTo>
                    <a:cubicBezTo>
                      <a:pt x="1713" y="6770"/>
                      <a:pt x="2044" y="4423"/>
                      <a:pt x="2346" y="2735"/>
                    </a:cubicBezTo>
                    <a:cubicBezTo>
                      <a:pt x="2494" y="1890"/>
                      <a:pt x="2623" y="1208"/>
                      <a:pt x="2719" y="738"/>
                    </a:cubicBezTo>
                    <a:cubicBezTo>
                      <a:pt x="2812" y="267"/>
                      <a:pt x="2856" y="5"/>
                      <a:pt x="2837" y="1"/>
                    </a:cubicBezTo>
                    <a:cubicBezTo>
                      <a:pt x="2837" y="0"/>
                      <a:pt x="2837" y="0"/>
                      <a:pt x="28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27742" y="4262254"/>
                <a:ext cx="556040" cy="111559"/>
              </a:xfrm>
              <a:custGeom>
                <a:avLst/>
                <a:gdLst/>
                <a:ahLst/>
                <a:cxnLst/>
                <a:rect l="l" t="t" r="r" b="b"/>
                <a:pathLst>
                  <a:path w="22195" h="4453" extrusionOk="0">
                    <a:moveTo>
                      <a:pt x="179" y="1"/>
                    </a:moveTo>
                    <a:cubicBezTo>
                      <a:pt x="62" y="1"/>
                      <a:pt x="0" y="4"/>
                      <a:pt x="0" y="12"/>
                    </a:cubicBezTo>
                    <a:cubicBezTo>
                      <a:pt x="0" y="21"/>
                      <a:pt x="78" y="35"/>
                      <a:pt x="229" y="54"/>
                    </a:cubicBezTo>
                    <a:cubicBezTo>
                      <a:pt x="410" y="73"/>
                      <a:pt x="626" y="93"/>
                      <a:pt x="887" y="120"/>
                    </a:cubicBezTo>
                    <a:cubicBezTo>
                      <a:pt x="1458" y="175"/>
                      <a:pt x="2283" y="252"/>
                      <a:pt x="3302" y="381"/>
                    </a:cubicBezTo>
                    <a:cubicBezTo>
                      <a:pt x="5337" y="623"/>
                      <a:pt x="8137" y="1059"/>
                      <a:pt x="11205" y="1677"/>
                    </a:cubicBezTo>
                    <a:cubicBezTo>
                      <a:pt x="14271" y="2301"/>
                      <a:pt x="17023" y="2984"/>
                      <a:pt x="18996" y="3539"/>
                    </a:cubicBezTo>
                    <a:cubicBezTo>
                      <a:pt x="19985" y="3809"/>
                      <a:pt x="20779" y="4051"/>
                      <a:pt x="21330" y="4215"/>
                    </a:cubicBezTo>
                    <a:cubicBezTo>
                      <a:pt x="21580" y="4288"/>
                      <a:pt x="21790" y="4350"/>
                      <a:pt x="21963" y="4402"/>
                    </a:cubicBezTo>
                    <a:cubicBezTo>
                      <a:pt x="22085" y="4434"/>
                      <a:pt x="22159" y="4452"/>
                      <a:pt x="22183" y="4452"/>
                    </a:cubicBezTo>
                    <a:cubicBezTo>
                      <a:pt x="22188" y="4452"/>
                      <a:pt x="22190" y="4451"/>
                      <a:pt x="22191" y="4450"/>
                    </a:cubicBezTo>
                    <a:cubicBezTo>
                      <a:pt x="22194" y="4441"/>
                      <a:pt x="22121" y="4408"/>
                      <a:pt x="21980" y="4352"/>
                    </a:cubicBezTo>
                    <a:cubicBezTo>
                      <a:pt x="21811" y="4288"/>
                      <a:pt x="21606" y="4211"/>
                      <a:pt x="21360" y="4120"/>
                    </a:cubicBezTo>
                    <a:cubicBezTo>
                      <a:pt x="20820" y="3926"/>
                      <a:pt x="20032" y="3658"/>
                      <a:pt x="19047" y="3363"/>
                    </a:cubicBezTo>
                    <a:cubicBezTo>
                      <a:pt x="17082" y="2763"/>
                      <a:pt x="14330" y="2049"/>
                      <a:pt x="11255" y="1424"/>
                    </a:cubicBezTo>
                    <a:cubicBezTo>
                      <a:pt x="8181" y="804"/>
                      <a:pt x="5368" y="396"/>
                      <a:pt x="3320" y="200"/>
                    </a:cubicBezTo>
                    <a:cubicBezTo>
                      <a:pt x="2299" y="93"/>
                      <a:pt x="1468" y="43"/>
                      <a:pt x="893" y="20"/>
                    </a:cubicBezTo>
                    <a:cubicBezTo>
                      <a:pt x="632" y="12"/>
                      <a:pt x="413" y="6"/>
                      <a:pt x="232" y="1"/>
                    </a:cubicBezTo>
                    <a:cubicBezTo>
                      <a:pt x="213" y="1"/>
                      <a:pt x="196" y="1"/>
                      <a:pt x="1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1216847" y="4290238"/>
                <a:ext cx="292062" cy="698564"/>
              </a:xfrm>
              <a:custGeom>
                <a:avLst/>
                <a:gdLst/>
                <a:ahLst/>
                <a:cxnLst/>
                <a:rect l="l" t="t" r="r" b="b"/>
                <a:pathLst>
                  <a:path w="11658" h="27884" extrusionOk="0">
                    <a:moveTo>
                      <a:pt x="11649" y="0"/>
                    </a:moveTo>
                    <a:cubicBezTo>
                      <a:pt x="11639" y="0"/>
                      <a:pt x="11587" y="92"/>
                      <a:pt x="11498" y="269"/>
                    </a:cubicBezTo>
                    <a:cubicBezTo>
                      <a:pt x="11398" y="474"/>
                      <a:pt x="11270" y="735"/>
                      <a:pt x="11110" y="1060"/>
                    </a:cubicBezTo>
                    <a:cubicBezTo>
                      <a:pt x="10775" y="1747"/>
                      <a:pt x="10316" y="2754"/>
                      <a:pt x="9763" y="4005"/>
                    </a:cubicBezTo>
                    <a:cubicBezTo>
                      <a:pt x="8655" y="6507"/>
                      <a:pt x="7231" y="10010"/>
                      <a:pt x="5709" y="13896"/>
                    </a:cubicBezTo>
                    <a:cubicBezTo>
                      <a:pt x="4186" y="17782"/>
                      <a:pt x="2791" y="21288"/>
                      <a:pt x="1727" y="23806"/>
                    </a:cubicBezTo>
                    <a:cubicBezTo>
                      <a:pt x="1201" y="25040"/>
                      <a:pt x="769" y="26050"/>
                      <a:pt x="456" y="26784"/>
                    </a:cubicBezTo>
                    <a:cubicBezTo>
                      <a:pt x="315" y="27115"/>
                      <a:pt x="201" y="27384"/>
                      <a:pt x="113" y="27594"/>
                    </a:cubicBezTo>
                    <a:cubicBezTo>
                      <a:pt x="36" y="27780"/>
                      <a:pt x="0" y="27880"/>
                      <a:pt x="8" y="27884"/>
                    </a:cubicBezTo>
                    <a:cubicBezTo>
                      <a:pt x="8" y="27884"/>
                      <a:pt x="8" y="27884"/>
                      <a:pt x="8" y="27884"/>
                    </a:cubicBezTo>
                    <a:cubicBezTo>
                      <a:pt x="19" y="27884"/>
                      <a:pt x="70" y="27791"/>
                      <a:pt x="159" y="27616"/>
                    </a:cubicBezTo>
                    <a:lnTo>
                      <a:pt x="547" y="26825"/>
                    </a:lnTo>
                    <a:cubicBezTo>
                      <a:pt x="882" y="26137"/>
                      <a:pt x="1343" y="25130"/>
                      <a:pt x="1895" y="23878"/>
                    </a:cubicBezTo>
                    <a:cubicBezTo>
                      <a:pt x="3003" y="21376"/>
                      <a:pt x="4427" y="17874"/>
                      <a:pt x="5949" y="13989"/>
                    </a:cubicBezTo>
                    <a:cubicBezTo>
                      <a:pt x="7470" y="10105"/>
                      <a:pt x="8867" y="6595"/>
                      <a:pt x="9930" y="4078"/>
                    </a:cubicBezTo>
                    <a:cubicBezTo>
                      <a:pt x="10458" y="2844"/>
                      <a:pt x="10888" y="1834"/>
                      <a:pt x="11202" y="1100"/>
                    </a:cubicBezTo>
                    <a:cubicBezTo>
                      <a:pt x="11342" y="770"/>
                      <a:pt x="11456" y="500"/>
                      <a:pt x="11545" y="290"/>
                    </a:cubicBezTo>
                    <a:cubicBezTo>
                      <a:pt x="11621" y="104"/>
                      <a:pt x="11657" y="4"/>
                      <a:pt x="11650" y="0"/>
                    </a:cubicBezTo>
                    <a:cubicBezTo>
                      <a:pt x="11650" y="0"/>
                      <a:pt x="11649" y="0"/>
                      <a:pt x="1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79753" y="4742046"/>
                <a:ext cx="737370" cy="246842"/>
              </a:xfrm>
              <a:custGeom>
                <a:avLst/>
                <a:gdLst/>
                <a:ahLst/>
                <a:cxnLst/>
                <a:rect l="l" t="t" r="r" b="b"/>
                <a:pathLst>
                  <a:path w="29433" h="9853" extrusionOk="0">
                    <a:moveTo>
                      <a:pt x="9" y="0"/>
                    </a:moveTo>
                    <a:cubicBezTo>
                      <a:pt x="5" y="0"/>
                      <a:pt x="3" y="1"/>
                      <a:pt x="3" y="2"/>
                    </a:cubicBezTo>
                    <a:cubicBezTo>
                      <a:pt x="1" y="11"/>
                      <a:pt x="102" y="51"/>
                      <a:pt x="296" y="121"/>
                    </a:cubicBezTo>
                    <a:lnTo>
                      <a:pt x="1152" y="412"/>
                    </a:lnTo>
                    <a:lnTo>
                      <a:pt x="4307" y="1463"/>
                    </a:lnTo>
                    <a:cubicBezTo>
                      <a:pt x="6969" y="2353"/>
                      <a:pt x="10631" y="3629"/>
                      <a:pt x="14673" y="5047"/>
                    </a:cubicBezTo>
                    <a:cubicBezTo>
                      <a:pt x="18715" y="6467"/>
                      <a:pt x="22391" y="7716"/>
                      <a:pt x="25069" y="8563"/>
                    </a:cubicBezTo>
                    <a:cubicBezTo>
                      <a:pt x="26408" y="8987"/>
                      <a:pt x="27495" y="9320"/>
                      <a:pt x="28250" y="9537"/>
                    </a:cubicBezTo>
                    <a:lnTo>
                      <a:pt x="29121" y="9782"/>
                    </a:lnTo>
                    <a:cubicBezTo>
                      <a:pt x="29296" y="9829"/>
                      <a:pt x="29399" y="9852"/>
                      <a:pt x="29424" y="9852"/>
                    </a:cubicBezTo>
                    <a:cubicBezTo>
                      <a:pt x="29427" y="9852"/>
                      <a:pt x="29429" y="9852"/>
                      <a:pt x="29430" y="9851"/>
                    </a:cubicBezTo>
                    <a:cubicBezTo>
                      <a:pt x="29432" y="9842"/>
                      <a:pt x="29331" y="9801"/>
                      <a:pt x="29135" y="9732"/>
                    </a:cubicBezTo>
                    <a:cubicBezTo>
                      <a:pt x="28915" y="9657"/>
                      <a:pt x="28631" y="9561"/>
                      <a:pt x="28280" y="9441"/>
                    </a:cubicBezTo>
                    <a:cubicBezTo>
                      <a:pt x="27505" y="9183"/>
                      <a:pt x="26435" y="8827"/>
                      <a:pt x="25126" y="8391"/>
                    </a:cubicBezTo>
                    <a:cubicBezTo>
                      <a:pt x="22464" y="7500"/>
                      <a:pt x="18802" y="6224"/>
                      <a:pt x="14759" y="4804"/>
                    </a:cubicBezTo>
                    <a:cubicBezTo>
                      <a:pt x="10714" y="3386"/>
                      <a:pt x="7042" y="2137"/>
                      <a:pt x="4364" y="1290"/>
                    </a:cubicBezTo>
                    <a:cubicBezTo>
                      <a:pt x="3024" y="867"/>
                      <a:pt x="1938" y="533"/>
                      <a:pt x="1183" y="317"/>
                    </a:cubicBezTo>
                    <a:lnTo>
                      <a:pt x="313" y="71"/>
                    </a:lnTo>
                    <a:cubicBezTo>
                      <a:pt x="139" y="25"/>
                      <a:pt x="35" y="0"/>
                      <a:pt x="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1349981" y="4324035"/>
                <a:ext cx="189873" cy="375111"/>
              </a:xfrm>
              <a:custGeom>
                <a:avLst/>
                <a:gdLst/>
                <a:ahLst/>
                <a:cxnLst/>
                <a:rect l="l" t="t" r="r" b="b"/>
                <a:pathLst>
                  <a:path w="7579" h="14973" extrusionOk="0">
                    <a:moveTo>
                      <a:pt x="4223" y="1"/>
                    </a:moveTo>
                    <a:cubicBezTo>
                      <a:pt x="4059" y="1"/>
                      <a:pt x="3895" y="21"/>
                      <a:pt x="3734" y="65"/>
                    </a:cubicBezTo>
                    <a:cubicBezTo>
                      <a:pt x="2806" y="320"/>
                      <a:pt x="2235" y="1238"/>
                      <a:pt x="1826" y="2109"/>
                    </a:cubicBezTo>
                    <a:cubicBezTo>
                      <a:pt x="619" y="4681"/>
                      <a:pt x="1" y="7492"/>
                      <a:pt x="16" y="10333"/>
                    </a:cubicBezTo>
                    <a:cubicBezTo>
                      <a:pt x="24" y="11655"/>
                      <a:pt x="193" y="13040"/>
                      <a:pt x="950" y="14124"/>
                    </a:cubicBezTo>
                    <a:lnTo>
                      <a:pt x="949" y="14125"/>
                    </a:lnTo>
                    <a:cubicBezTo>
                      <a:pt x="1385" y="14735"/>
                      <a:pt x="2002" y="14973"/>
                      <a:pt x="2625" y="14973"/>
                    </a:cubicBezTo>
                    <a:cubicBezTo>
                      <a:pt x="3377" y="14973"/>
                      <a:pt x="4138" y="14626"/>
                      <a:pt x="4602" y="14169"/>
                    </a:cubicBezTo>
                    <a:cubicBezTo>
                      <a:pt x="5450" y="13333"/>
                      <a:pt x="5801" y="12128"/>
                      <a:pt x="6119" y="10980"/>
                    </a:cubicBezTo>
                    <a:cubicBezTo>
                      <a:pt x="6847" y="8358"/>
                      <a:pt x="7578" y="5607"/>
                      <a:pt x="6993" y="2950"/>
                    </a:cubicBezTo>
                    <a:cubicBezTo>
                      <a:pt x="6818" y="2154"/>
                      <a:pt x="6513" y="1363"/>
                      <a:pt x="5948" y="779"/>
                    </a:cubicBezTo>
                    <a:cubicBezTo>
                      <a:pt x="5499" y="313"/>
                      <a:pt x="4860" y="1"/>
                      <a:pt x="4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1416948" y="4829156"/>
                <a:ext cx="258191" cy="158031"/>
              </a:xfrm>
              <a:custGeom>
                <a:avLst/>
                <a:gdLst/>
                <a:ahLst/>
                <a:cxnLst/>
                <a:rect l="l" t="t" r="r" b="b"/>
                <a:pathLst>
                  <a:path w="10306" h="6308" extrusionOk="0">
                    <a:moveTo>
                      <a:pt x="5395" y="1"/>
                    </a:moveTo>
                    <a:cubicBezTo>
                      <a:pt x="4180" y="1"/>
                      <a:pt x="2973" y="233"/>
                      <a:pt x="1902" y="799"/>
                    </a:cubicBezTo>
                    <a:cubicBezTo>
                      <a:pt x="345" y="1622"/>
                      <a:pt x="172" y="3219"/>
                      <a:pt x="172" y="3219"/>
                    </a:cubicBezTo>
                    <a:cubicBezTo>
                      <a:pt x="1" y="3953"/>
                      <a:pt x="21" y="4765"/>
                      <a:pt x="409" y="5411"/>
                    </a:cubicBezTo>
                    <a:cubicBezTo>
                      <a:pt x="725" y="5935"/>
                      <a:pt x="1321" y="6308"/>
                      <a:pt x="1918" y="6308"/>
                    </a:cubicBezTo>
                    <a:cubicBezTo>
                      <a:pt x="2057" y="6308"/>
                      <a:pt x="2196" y="6288"/>
                      <a:pt x="2332" y="6244"/>
                    </a:cubicBezTo>
                    <a:cubicBezTo>
                      <a:pt x="3066" y="6009"/>
                      <a:pt x="3468" y="5234"/>
                      <a:pt x="4079" y="4765"/>
                    </a:cubicBezTo>
                    <a:cubicBezTo>
                      <a:pt x="4770" y="4234"/>
                      <a:pt x="5640" y="4139"/>
                      <a:pt x="6533" y="4139"/>
                    </a:cubicBezTo>
                    <a:cubicBezTo>
                      <a:pt x="7024" y="4139"/>
                      <a:pt x="7522" y="4168"/>
                      <a:pt x="8001" y="4169"/>
                    </a:cubicBezTo>
                    <a:cubicBezTo>
                      <a:pt x="8005" y="4169"/>
                      <a:pt x="8010" y="4169"/>
                      <a:pt x="8015" y="4169"/>
                    </a:cubicBezTo>
                    <a:cubicBezTo>
                      <a:pt x="8570" y="4169"/>
                      <a:pt x="9163" y="4106"/>
                      <a:pt x="9587" y="3749"/>
                    </a:cubicBezTo>
                    <a:cubicBezTo>
                      <a:pt x="10306" y="3145"/>
                      <a:pt x="10175" y="1921"/>
                      <a:pt x="9538" y="1231"/>
                    </a:cubicBezTo>
                    <a:cubicBezTo>
                      <a:pt x="8900" y="541"/>
                      <a:pt x="7931" y="273"/>
                      <a:pt x="7003" y="129"/>
                    </a:cubicBezTo>
                    <a:cubicBezTo>
                      <a:pt x="6473" y="46"/>
                      <a:pt x="5933" y="1"/>
                      <a:pt x="5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1025114" y="4436924"/>
                <a:ext cx="313307" cy="308046"/>
              </a:xfrm>
              <a:custGeom>
                <a:avLst/>
                <a:gdLst/>
                <a:ahLst/>
                <a:cxnLst/>
                <a:rect l="l" t="t" r="r" b="b"/>
                <a:pathLst>
                  <a:path w="12506" h="12296" extrusionOk="0">
                    <a:moveTo>
                      <a:pt x="2648" y="1"/>
                    </a:moveTo>
                    <a:cubicBezTo>
                      <a:pt x="2534" y="1"/>
                      <a:pt x="2420" y="6"/>
                      <a:pt x="2306" y="18"/>
                    </a:cubicBezTo>
                    <a:cubicBezTo>
                      <a:pt x="1572" y="95"/>
                      <a:pt x="834" y="478"/>
                      <a:pt x="498" y="1137"/>
                    </a:cubicBezTo>
                    <a:cubicBezTo>
                      <a:pt x="0" y="2108"/>
                      <a:pt x="498" y="3277"/>
                      <a:pt x="1033" y="4228"/>
                    </a:cubicBezTo>
                    <a:cubicBezTo>
                      <a:pt x="1977" y="5906"/>
                      <a:pt x="3051" y="7508"/>
                      <a:pt x="4245" y="9018"/>
                    </a:cubicBezTo>
                    <a:cubicBezTo>
                      <a:pt x="5205" y="10232"/>
                      <a:pt x="6304" y="11427"/>
                      <a:pt x="7754" y="11966"/>
                    </a:cubicBezTo>
                    <a:cubicBezTo>
                      <a:pt x="8329" y="12179"/>
                      <a:pt x="8912" y="12295"/>
                      <a:pt x="9453" y="12295"/>
                    </a:cubicBezTo>
                    <a:cubicBezTo>
                      <a:pt x="10244" y="12295"/>
                      <a:pt x="10946" y="12047"/>
                      <a:pt x="11405" y="11489"/>
                    </a:cubicBezTo>
                    <a:lnTo>
                      <a:pt x="11405" y="11489"/>
                    </a:lnTo>
                    <a:lnTo>
                      <a:pt x="11326" y="11590"/>
                    </a:lnTo>
                    <a:cubicBezTo>
                      <a:pt x="11361" y="11548"/>
                      <a:pt x="11395" y="11505"/>
                      <a:pt x="11428" y="11462"/>
                    </a:cubicBezTo>
                    <a:lnTo>
                      <a:pt x="11428" y="11462"/>
                    </a:lnTo>
                    <a:cubicBezTo>
                      <a:pt x="11440" y="11446"/>
                      <a:pt x="11452" y="11431"/>
                      <a:pt x="11463" y="11415"/>
                    </a:cubicBezTo>
                    <a:lnTo>
                      <a:pt x="11463" y="11415"/>
                    </a:lnTo>
                    <a:lnTo>
                      <a:pt x="11442" y="11442"/>
                    </a:lnTo>
                    <a:lnTo>
                      <a:pt x="11442" y="11442"/>
                    </a:lnTo>
                    <a:cubicBezTo>
                      <a:pt x="12359" y="10216"/>
                      <a:pt x="12505" y="8508"/>
                      <a:pt x="12050" y="7040"/>
                    </a:cubicBezTo>
                    <a:cubicBezTo>
                      <a:pt x="11577" y="5511"/>
                      <a:pt x="10527" y="4216"/>
                      <a:pt x="9322" y="3163"/>
                    </a:cubicBezTo>
                    <a:cubicBezTo>
                      <a:pt x="7904" y="1924"/>
                      <a:pt x="6258" y="974"/>
                      <a:pt x="4476" y="365"/>
                    </a:cubicBezTo>
                    <a:cubicBezTo>
                      <a:pt x="3886" y="165"/>
                      <a:pt x="3268" y="1"/>
                      <a:pt x="2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1376462" y="4876356"/>
                <a:ext cx="175292" cy="314309"/>
              </a:xfrm>
              <a:custGeom>
                <a:avLst/>
                <a:gdLst/>
                <a:ahLst/>
                <a:cxnLst/>
                <a:rect l="l" t="t" r="r" b="b"/>
                <a:pathLst>
                  <a:path w="6997" h="12546" extrusionOk="0">
                    <a:moveTo>
                      <a:pt x="6813" y="1"/>
                    </a:moveTo>
                    <a:cubicBezTo>
                      <a:pt x="6708" y="1"/>
                      <a:pt x="6560" y="4"/>
                      <a:pt x="6371" y="11"/>
                    </a:cubicBezTo>
                    <a:cubicBezTo>
                      <a:pt x="5971" y="41"/>
                      <a:pt x="5384" y="149"/>
                      <a:pt x="4724" y="456"/>
                    </a:cubicBezTo>
                    <a:cubicBezTo>
                      <a:pt x="4061" y="759"/>
                      <a:pt x="3354" y="1301"/>
                      <a:pt x="2755" y="2053"/>
                    </a:cubicBezTo>
                    <a:cubicBezTo>
                      <a:pt x="2152" y="2801"/>
                      <a:pt x="1645" y="3734"/>
                      <a:pt x="1240" y="4756"/>
                    </a:cubicBezTo>
                    <a:cubicBezTo>
                      <a:pt x="849" y="5784"/>
                      <a:pt x="555" y="6788"/>
                      <a:pt x="377" y="7726"/>
                    </a:cubicBezTo>
                    <a:cubicBezTo>
                      <a:pt x="199" y="8662"/>
                      <a:pt x="122" y="9513"/>
                      <a:pt x="74" y="10227"/>
                    </a:cubicBezTo>
                    <a:cubicBezTo>
                      <a:pt x="27" y="10943"/>
                      <a:pt x="13" y="11522"/>
                      <a:pt x="6" y="11922"/>
                    </a:cubicBezTo>
                    <a:cubicBezTo>
                      <a:pt x="1" y="12322"/>
                      <a:pt x="7" y="12546"/>
                      <a:pt x="25" y="12546"/>
                    </a:cubicBezTo>
                    <a:cubicBezTo>
                      <a:pt x="42" y="12546"/>
                      <a:pt x="70" y="12326"/>
                      <a:pt x="105" y="11927"/>
                    </a:cubicBezTo>
                    <a:cubicBezTo>
                      <a:pt x="144" y="11478"/>
                      <a:pt x="194" y="10914"/>
                      <a:pt x="252" y="10243"/>
                    </a:cubicBezTo>
                    <a:cubicBezTo>
                      <a:pt x="324" y="9534"/>
                      <a:pt x="419" y="8691"/>
                      <a:pt x="607" y="7771"/>
                    </a:cubicBezTo>
                    <a:cubicBezTo>
                      <a:pt x="795" y="6851"/>
                      <a:pt x="1092" y="5859"/>
                      <a:pt x="1476" y="4849"/>
                    </a:cubicBezTo>
                    <a:cubicBezTo>
                      <a:pt x="1874" y="3846"/>
                      <a:pt x="2364" y="2932"/>
                      <a:pt x="2939" y="2199"/>
                    </a:cubicBezTo>
                    <a:cubicBezTo>
                      <a:pt x="3509" y="1463"/>
                      <a:pt x="4175" y="929"/>
                      <a:pt x="4803" y="618"/>
                    </a:cubicBezTo>
                    <a:cubicBezTo>
                      <a:pt x="5300" y="365"/>
                      <a:pt x="5833" y="194"/>
                      <a:pt x="6383" y="109"/>
                    </a:cubicBezTo>
                    <a:cubicBezTo>
                      <a:pt x="6775" y="65"/>
                      <a:pt x="6996" y="32"/>
                      <a:pt x="6996" y="15"/>
                    </a:cubicBezTo>
                    <a:cubicBezTo>
                      <a:pt x="6996" y="5"/>
                      <a:pt x="6933" y="1"/>
                      <a:pt x="68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1375259" y="4460675"/>
                <a:ext cx="76836" cy="697537"/>
              </a:xfrm>
              <a:custGeom>
                <a:avLst/>
                <a:gdLst/>
                <a:ahLst/>
                <a:cxnLst/>
                <a:rect l="l" t="t" r="r" b="b"/>
                <a:pathLst>
                  <a:path w="3067" h="27843" extrusionOk="0">
                    <a:moveTo>
                      <a:pt x="3059" y="1"/>
                    </a:moveTo>
                    <a:cubicBezTo>
                      <a:pt x="3049" y="1"/>
                      <a:pt x="3016" y="94"/>
                      <a:pt x="2961" y="270"/>
                    </a:cubicBezTo>
                    <a:cubicBezTo>
                      <a:pt x="2902" y="475"/>
                      <a:pt x="2825" y="737"/>
                      <a:pt x="2732" y="1055"/>
                    </a:cubicBezTo>
                    <a:cubicBezTo>
                      <a:pt x="2629" y="1397"/>
                      <a:pt x="2526" y="1819"/>
                      <a:pt x="2407" y="2310"/>
                    </a:cubicBezTo>
                    <a:cubicBezTo>
                      <a:pt x="2283" y="2800"/>
                      <a:pt x="2154" y="3361"/>
                      <a:pt x="2027" y="3985"/>
                    </a:cubicBezTo>
                    <a:cubicBezTo>
                      <a:pt x="1491" y="6472"/>
                      <a:pt x="932" y="9946"/>
                      <a:pt x="543" y="13809"/>
                    </a:cubicBezTo>
                    <a:cubicBezTo>
                      <a:pt x="157" y="17671"/>
                      <a:pt x="0" y="21186"/>
                      <a:pt x="8" y="23730"/>
                    </a:cubicBezTo>
                    <a:cubicBezTo>
                      <a:pt x="6" y="25002"/>
                      <a:pt x="43" y="26032"/>
                      <a:pt x="82" y="26741"/>
                    </a:cubicBezTo>
                    <a:cubicBezTo>
                      <a:pt x="106" y="27073"/>
                      <a:pt x="124" y="27343"/>
                      <a:pt x="140" y="27559"/>
                    </a:cubicBezTo>
                    <a:cubicBezTo>
                      <a:pt x="155" y="27744"/>
                      <a:pt x="167" y="27842"/>
                      <a:pt x="176" y="27842"/>
                    </a:cubicBezTo>
                    <a:cubicBezTo>
                      <a:pt x="185" y="27842"/>
                      <a:pt x="190" y="27743"/>
                      <a:pt x="190" y="27555"/>
                    </a:cubicBezTo>
                    <a:cubicBezTo>
                      <a:pt x="188" y="27341"/>
                      <a:pt x="184" y="27070"/>
                      <a:pt x="180" y="26738"/>
                    </a:cubicBezTo>
                    <a:cubicBezTo>
                      <a:pt x="172" y="26028"/>
                      <a:pt x="162" y="25000"/>
                      <a:pt x="188" y="23731"/>
                    </a:cubicBezTo>
                    <a:cubicBezTo>
                      <a:pt x="225" y="21194"/>
                      <a:pt x="411" y="17688"/>
                      <a:pt x="796" y="13835"/>
                    </a:cubicBezTo>
                    <a:cubicBezTo>
                      <a:pt x="1184" y="9979"/>
                      <a:pt x="1713" y="6510"/>
                      <a:pt x="2203" y="4020"/>
                    </a:cubicBezTo>
                    <a:cubicBezTo>
                      <a:pt x="2318" y="3396"/>
                      <a:pt x="2435" y="2833"/>
                      <a:pt x="2546" y="2342"/>
                    </a:cubicBezTo>
                    <a:cubicBezTo>
                      <a:pt x="2651" y="1849"/>
                      <a:pt x="2740" y="1424"/>
                      <a:pt x="2828" y="1080"/>
                    </a:cubicBezTo>
                    <a:lnTo>
                      <a:pt x="3012" y="283"/>
                    </a:lnTo>
                    <a:cubicBezTo>
                      <a:pt x="3050" y="100"/>
                      <a:pt x="3067" y="3"/>
                      <a:pt x="3059" y="1"/>
                    </a:cubicBezTo>
                    <a:cubicBezTo>
                      <a:pt x="3059" y="1"/>
                      <a:pt x="3059" y="1"/>
                      <a:pt x="3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1145821" y="4515541"/>
                <a:ext cx="233088" cy="472916"/>
              </a:xfrm>
              <a:custGeom>
                <a:avLst/>
                <a:gdLst/>
                <a:ahLst/>
                <a:cxnLst/>
                <a:rect l="l" t="t" r="r" b="b"/>
                <a:pathLst>
                  <a:path w="9304" h="18877" extrusionOk="0">
                    <a:moveTo>
                      <a:pt x="44" y="1"/>
                    </a:moveTo>
                    <a:cubicBezTo>
                      <a:pt x="42" y="1"/>
                      <a:pt x="41" y="1"/>
                      <a:pt x="41" y="2"/>
                    </a:cubicBezTo>
                    <a:cubicBezTo>
                      <a:pt x="0" y="56"/>
                      <a:pt x="1067" y="671"/>
                      <a:pt x="2420" y="2081"/>
                    </a:cubicBezTo>
                    <a:cubicBezTo>
                      <a:pt x="3767" y="3490"/>
                      <a:pt x="5334" y="5729"/>
                      <a:pt x="6520" y="8470"/>
                    </a:cubicBezTo>
                    <a:cubicBezTo>
                      <a:pt x="7127" y="9832"/>
                      <a:pt x="7613" y="11171"/>
                      <a:pt x="7977" y="12412"/>
                    </a:cubicBezTo>
                    <a:cubicBezTo>
                      <a:pt x="8359" y="13648"/>
                      <a:pt x="8615" y="14786"/>
                      <a:pt x="8811" y="15744"/>
                    </a:cubicBezTo>
                    <a:cubicBezTo>
                      <a:pt x="8997" y="16705"/>
                      <a:pt x="9107" y="17490"/>
                      <a:pt x="9174" y="18033"/>
                    </a:cubicBezTo>
                    <a:cubicBezTo>
                      <a:pt x="9230" y="18574"/>
                      <a:pt x="9268" y="18876"/>
                      <a:pt x="9286" y="18876"/>
                    </a:cubicBezTo>
                    <a:cubicBezTo>
                      <a:pt x="9286" y="18876"/>
                      <a:pt x="9286" y="18876"/>
                      <a:pt x="9286" y="18876"/>
                    </a:cubicBezTo>
                    <a:cubicBezTo>
                      <a:pt x="9303" y="18876"/>
                      <a:pt x="9298" y="18572"/>
                      <a:pt x="9272" y="18023"/>
                    </a:cubicBezTo>
                    <a:cubicBezTo>
                      <a:pt x="9235" y="17473"/>
                      <a:pt x="9153" y="16680"/>
                      <a:pt x="8988" y="15710"/>
                    </a:cubicBezTo>
                    <a:cubicBezTo>
                      <a:pt x="8815" y="14741"/>
                      <a:pt x="8575" y="13592"/>
                      <a:pt x="8203" y="12343"/>
                    </a:cubicBezTo>
                    <a:cubicBezTo>
                      <a:pt x="7849" y="11091"/>
                      <a:pt x="7365" y="9740"/>
                      <a:pt x="6754" y="8366"/>
                    </a:cubicBezTo>
                    <a:cubicBezTo>
                      <a:pt x="5557" y="5602"/>
                      <a:pt x="3946" y="3347"/>
                      <a:pt x="2549" y="1955"/>
                    </a:cubicBezTo>
                    <a:cubicBezTo>
                      <a:pt x="2221" y="1586"/>
                      <a:pt x="1857" y="1320"/>
                      <a:pt x="1566" y="1059"/>
                    </a:cubicBezTo>
                    <a:cubicBezTo>
                      <a:pt x="1414" y="934"/>
                      <a:pt x="1281" y="809"/>
                      <a:pt x="1146" y="710"/>
                    </a:cubicBezTo>
                    <a:lnTo>
                      <a:pt x="765" y="454"/>
                    </a:lnTo>
                    <a:cubicBezTo>
                      <a:pt x="327" y="161"/>
                      <a:pt x="74" y="1"/>
                      <a:pt x="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30"/>
            <p:cNvGrpSpPr/>
            <p:nvPr/>
          </p:nvGrpSpPr>
          <p:grpSpPr>
            <a:xfrm>
              <a:off x="5849049" y="2652711"/>
              <a:ext cx="2216325" cy="2594575"/>
              <a:chOff x="5315649" y="2652711"/>
              <a:chExt cx="2216325" cy="2594575"/>
            </a:xfrm>
          </p:grpSpPr>
          <p:sp>
            <p:nvSpPr>
              <p:cNvPr id="414" name="Google Shape;414;p30"/>
              <p:cNvSpPr/>
              <p:nvPr/>
            </p:nvSpPr>
            <p:spPr>
              <a:xfrm>
                <a:off x="6455475" y="2870838"/>
                <a:ext cx="120400" cy="120450"/>
              </a:xfrm>
              <a:custGeom>
                <a:avLst/>
                <a:gdLst/>
                <a:ahLst/>
                <a:cxnLst/>
                <a:rect l="l" t="t" r="r" b="b"/>
                <a:pathLst>
                  <a:path w="4816" h="4818" extrusionOk="0">
                    <a:moveTo>
                      <a:pt x="2309" y="0"/>
                    </a:moveTo>
                    <a:lnTo>
                      <a:pt x="2020" y="586"/>
                    </a:lnTo>
                    <a:cubicBezTo>
                      <a:pt x="1695" y="1243"/>
                      <a:pt x="1188" y="1793"/>
                      <a:pt x="560" y="2171"/>
                    </a:cubicBezTo>
                    <a:lnTo>
                      <a:pt x="0" y="2508"/>
                    </a:lnTo>
                    <a:lnTo>
                      <a:pt x="586" y="2798"/>
                    </a:lnTo>
                    <a:cubicBezTo>
                      <a:pt x="1243" y="3122"/>
                      <a:pt x="1793" y="3629"/>
                      <a:pt x="2171" y="4257"/>
                    </a:cubicBezTo>
                    <a:lnTo>
                      <a:pt x="2508" y="4817"/>
                    </a:lnTo>
                    <a:lnTo>
                      <a:pt x="2798" y="4231"/>
                    </a:lnTo>
                    <a:cubicBezTo>
                      <a:pt x="3122" y="3574"/>
                      <a:pt x="3628" y="3024"/>
                      <a:pt x="4257" y="2646"/>
                    </a:cubicBezTo>
                    <a:lnTo>
                      <a:pt x="4816" y="2310"/>
                    </a:lnTo>
                    <a:lnTo>
                      <a:pt x="4231" y="2020"/>
                    </a:lnTo>
                    <a:cubicBezTo>
                      <a:pt x="3574" y="1695"/>
                      <a:pt x="3024" y="1188"/>
                      <a:pt x="2646" y="561"/>
                    </a:cubicBezTo>
                    <a:lnTo>
                      <a:pt x="23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6288774" y="2652711"/>
                <a:ext cx="677475" cy="575350"/>
              </a:xfrm>
              <a:custGeom>
                <a:avLst/>
                <a:gdLst/>
                <a:ahLst/>
                <a:cxnLst/>
                <a:rect l="l" t="t" r="r" b="b"/>
                <a:pathLst>
                  <a:path w="27099" h="23014" extrusionOk="0">
                    <a:moveTo>
                      <a:pt x="7844" y="0"/>
                    </a:moveTo>
                    <a:cubicBezTo>
                      <a:pt x="5753" y="0"/>
                      <a:pt x="3675" y="710"/>
                      <a:pt x="2330" y="2275"/>
                    </a:cubicBezTo>
                    <a:cubicBezTo>
                      <a:pt x="1009" y="3814"/>
                      <a:pt x="576" y="5908"/>
                      <a:pt x="278" y="7913"/>
                    </a:cubicBezTo>
                    <a:cubicBezTo>
                      <a:pt x="124" y="8951"/>
                      <a:pt x="1" y="10055"/>
                      <a:pt x="432" y="11012"/>
                    </a:cubicBezTo>
                    <a:cubicBezTo>
                      <a:pt x="892" y="12030"/>
                      <a:pt x="2005" y="12686"/>
                      <a:pt x="3111" y="12686"/>
                    </a:cubicBezTo>
                    <a:cubicBezTo>
                      <a:pt x="3382" y="12686"/>
                      <a:pt x="3653" y="12646"/>
                      <a:pt x="3914" y="12563"/>
                    </a:cubicBezTo>
                    <a:lnTo>
                      <a:pt x="25937" y="23014"/>
                    </a:lnTo>
                    <a:cubicBezTo>
                      <a:pt x="25937" y="18827"/>
                      <a:pt x="27098" y="14620"/>
                      <a:pt x="27032" y="12044"/>
                    </a:cubicBezTo>
                    <a:cubicBezTo>
                      <a:pt x="26967" y="9470"/>
                      <a:pt x="25335" y="6756"/>
                      <a:pt x="22800" y="6300"/>
                    </a:cubicBezTo>
                    <a:cubicBezTo>
                      <a:pt x="21910" y="6140"/>
                      <a:pt x="20979" y="6262"/>
                      <a:pt x="20103" y="6043"/>
                    </a:cubicBezTo>
                    <a:cubicBezTo>
                      <a:pt x="19065" y="5784"/>
                      <a:pt x="18207" y="5077"/>
                      <a:pt x="17375" y="4407"/>
                    </a:cubicBezTo>
                    <a:cubicBezTo>
                      <a:pt x="15183" y="2643"/>
                      <a:pt x="12824" y="951"/>
                      <a:pt x="10093" y="275"/>
                    </a:cubicBezTo>
                    <a:cubicBezTo>
                      <a:pt x="9365" y="94"/>
                      <a:pt x="8604" y="0"/>
                      <a:pt x="7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6335524" y="2866186"/>
                <a:ext cx="570100" cy="1027400"/>
              </a:xfrm>
              <a:custGeom>
                <a:avLst/>
                <a:gdLst/>
                <a:ahLst/>
                <a:cxnLst/>
                <a:rect l="l" t="t" r="r" b="b"/>
                <a:pathLst>
                  <a:path w="22804" h="41096" extrusionOk="0">
                    <a:moveTo>
                      <a:pt x="9239" y="1"/>
                    </a:moveTo>
                    <a:cubicBezTo>
                      <a:pt x="6464" y="1"/>
                      <a:pt x="3673" y="556"/>
                      <a:pt x="1037" y="1689"/>
                    </a:cubicBezTo>
                    <a:cubicBezTo>
                      <a:pt x="1037" y="1689"/>
                      <a:pt x="1" y="15419"/>
                      <a:pt x="74" y="21397"/>
                    </a:cubicBezTo>
                    <a:cubicBezTo>
                      <a:pt x="148" y="27376"/>
                      <a:pt x="6128" y="28305"/>
                      <a:pt x="6128" y="28305"/>
                    </a:cubicBezTo>
                    <a:cubicBezTo>
                      <a:pt x="6128" y="28305"/>
                      <a:pt x="5271" y="38692"/>
                      <a:pt x="5361" y="40369"/>
                    </a:cubicBezTo>
                    <a:lnTo>
                      <a:pt x="21183" y="41096"/>
                    </a:lnTo>
                    <a:lnTo>
                      <a:pt x="22803" y="4996"/>
                    </a:lnTo>
                    <a:lnTo>
                      <a:pt x="21917" y="4314"/>
                    </a:lnTo>
                    <a:cubicBezTo>
                      <a:pt x="18221" y="1469"/>
                      <a:pt x="13751" y="1"/>
                      <a:pt x="9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6488149" y="3516261"/>
                <a:ext cx="195225" cy="95300"/>
              </a:xfrm>
              <a:custGeom>
                <a:avLst/>
                <a:gdLst/>
                <a:ahLst/>
                <a:cxnLst/>
                <a:rect l="l" t="t" r="r" b="b"/>
                <a:pathLst>
                  <a:path w="7809" h="3812" extrusionOk="0">
                    <a:moveTo>
                      <a:pt x="7809" y="1"/>
                    </a:moveTo>
                    <a:lnTo>
                      <a:pt x="7809" y="1"/>
                    </a:lnTo>
                    <a:cubicBezTo>
                      <a:pt x="4580" y="2029"/>
                      <a:pt x="1505" y="2227"/>
                      <a:pt x="423" y="2227"/>
                    </a:cubicBezTo>
                    <a:cubicBezTo>
                      <a:pt x="160" y="2227"/>
                      <a:pt x="14" y="2216"/>
                      <a:pt x="14" y="2216"/>
                    </a:cubicBezTo>
                    <a:lnTo>
                      <a:pt x="0" y="3765"/>
                    </a:lnTo>
                    <a:cubicBezTo>
                      <a:pt x="352" y="3797"/>
                      <a:pt x="689" y="3812"/>
                      <a:pt x="1013" y="3812"/>
                    </a:cubicBezTo>
                    <a:cubicBezTo>
                      <a:pt x="6177" y="3812"/>
                      <a:pt x="7808" y="1"/>
                      <a:pt x="78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6881249" y="3141186"/>
                <a:ext cx="107450" cy="156050"/>
              </a:xfrm>
              <a:custGeom>
                <a:avLst/>
                <a:gdLst/>
                <a:ahLst/>
                <a:cxnLst/>
                <a:rect l="l" t="t" r="r" b="b"/>
                <a:pathLst>
                  <a:path w="4298" h="6242" extrusionOk="0">
                    <a:moveTo>
                      <a:pt x="1556" y="0"/>
                    </a:moveTo>
                    <a:cubicBezTo>
                      <a:pt x="852" y="0"/>
                      <a:pt x="275" y="172"/>
                      <a:pt x="237" y="188"/>
                    </a:cubicBezTo>
                    <a:cubicBezTo>
                      <a:pt x="237" y="188"/>
                      <a:pt x="1" y="5939"/>
                      <a:pt x="4" y="6057"/>
                    </a:cubicBezTo>
                    <a:cubicBezTo>
                      <a:pt x="5" y="6098"/>
                      <a:pt x="496" y="6241"/>
                      <a:pt x="1143" y="6241"/>
                    </a:cubicBezTo>
                    <a:cubicBezTo>
                      <a:pt x="2361" y="6241"/>
                      <a:pt x="4130" y="5731"/>
                      <a:pt x="4216" y="3061"/>
                    </a:cubicBezTo>
                    <a:cubicBezTo>
                      <a:pt x="4298" y="492"/>
                      <a:pt x="2746" y="0"/>
                      <a:pt x="155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6913449" y="3174636"/>
                <a:ext cx="47775" cy="89150"/>
              </a:xfrm>
              <a:custGeom>
                <a:avLst/>
                <a:gdLst/>
                <a:ahLst/>
                <a:cxnLst/>
                <a:rect l="l" t="t" r="r" b="b"/>
                <a:pathLst>
                  <a:path w="1911" h="3566" extrusionOk="0">
                    <a:moveTo>
                      <a:pt x="866" y="0"/>
                    </a:moveTo>
                    <a:cubicBezTo>
                      <a:pt x="746" y="0"/>
                      <a:pt x="635" y="35"/>
                      <a:pt x="554" y="98"/>
                    </a:cubicBezTo>
                    <a:cubicBezTo>
                      <a:pt x="471" y="159"/>
                      <a:pt x="411" y="248"/>
                      <a:pt x="385" y="349"/>
                    </a:cubicBezTo>
                    <a:cubicBezTo>
                      <a:pt x="349" y="507"/>
                      <a:pt x="413" y="588"/>
                      <a:pt x="430" y="588"/>
                    </a:cubicBezTo>
                    <a:cubicBezTo>
                      <a:pt x="431" y="588"/>
                      <a:pt x="432" y="588"/>
                      <a:pt x="432" y="588"/>
                    </a:cubicBezTo>
                    <a:cubicBezTo>
                      <a:pt x="454" y="581"/>
                      <a:pt x="431" y="499"/>
                      <a:pt x="489" y="386"/>
                    </a:cubicBezTo>
                    <a:cubicBezTo>
                      <a:pt x="533" y="293"/>
                      <a:pt x="649" y="191"/>
                      <a:pt x="809" y="191"/>
                    </a:cubicBezTo>
                    <a:cubicBezTo>
                      <a:pt x="842" y="191"/>
                      <a:pt x="878" y="195"/>
                      <a:pt x="915" y="205"/>
                    </a:cubicBezTo>
                    <a:cubicBezTo>
                      <a:pt x="1131" y="250"/>
                      <a:pt x="1318" y="465"/>
                      <a:pt x="1433" y="768"/>
                    </a:cubicBezTo>
                    <a:cubicBezTo>
                      <a:pt x="1564" y="1093"/>
                      <a:pt x="1621" y="1443"/>
                      <a:pt x="1600" y="1794"/>
                    </a:cubicBezTo>
                    <a:cubicBezTo>
                      <a:pt x="1557" y="2530"/>
                      <a:pt x="1172" y="3204"/>
                      <a:pt x="735" y="3349"/>
                    </a:cubicBezTo>
                    <a:cubicBezTo>
                      <a:pt x="653" y="3376"/>
                      <a:pt x="574" y="3387"/>
                      <a:pt x="501" y="3387"/>
                    </a:cubicBezTo>
                    <a:cubicBezTo>
                      <a:pt x="380" y="3387"/>
                      <a:pt x="275" y="3357"/>
                      <a:pt x="203" y="3321"/>
                    </a:cubicBezTo>
                    <a:cubicBezTo>
                      <a:pt x="95" y="3267"/>
                      <a:pt x="42" y="3208"/>
                      <a:pt x="20" y="3208"/>
                    </a:cubicBezTo>
                    <a:cubicBezTo>
                      <a:pt x="18" y="3208"/>
                      <a:pt x="16" y="3209"/>
                      <a:pt x="15" y="3210"/>
                    </a:cubicBezTo>
                    <a:cubicBezTo>
                      <a:pt x="1" y="3217"/>
                      <a:pt x="18" y="3309"/>
                      <a:pt x="142" y="3415"/>
                    </a:cubicBezTo>
                    <a:cubicBezTo>
                      <a:pt x="235" y="3491"/>
                      <a:pt x="397" y="3565"/>
                      <a:pt x="599" y="3565"/>
                    </a:cubicBezTo>
                    <a:cubicBezTo>
                      <a:pt x="659" y="3565"/>
                      <a:pt x="723" y="3558"/>
                      <a:pt x="791" y="3543"/>
                    </a:cubicBezTo>
                    <a:cubicBezTo>
                      <a:pt x="1386" y="3391"/>
                      <a:pt x="1833" y="2633"/>
                      <a:pt x="1885" y="1810"/>
                    </a:cubicBezTo>
                    <a:cubicBezTo>
                      <a:pt x="1910" y="1394"/>
                      <a:pt x="1827" y="992"/>
                      <a:pt x="1675" y="663"/>
                    </a:cubicBezTo>
                    <a:cubicBezTo>
                      <a:pt x="1540" y="337"/>
                      <a:pt x="1265" y="38"/>
                      <a:pt x="951" y="6"/>
                    </a:cubicBezTo>
                    <a:cubicBezTo>
                      <a:pt x="922" y="2"/>
                      <a:pt x="894" y="0"/>
                      <a:pt x="8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6393999" y="3123361"/>
                <a:ext cx="43425" cy="40875"/>
              </a:xfrm>
              <a:custGeom>
                <a:avLst/>
                <a:gdLst/>
                <a:ahLst/>
                <a:cxnLst/>
                <a:rect l="l" t="t" r="r" b="b"/>
                <a:pathLst>
                  <a:path w="1737" h="1635" extrusionOk="0">
                    <a:moveTo>
                      <a:pt x="850" y="0"/>
                    </a:moveTo>
                    <a:cubicBezTo>
                      <a:pt x="401" y="0"/>
                      <a:pt x="32" y="337"/>
                      <a:pt x="16" y="772"/>
                    </a:cubicBezTo>
                    <a:cubicBezTo>
                      <a:pt x="1" y="1223"/>
                      <a:pt x="369" y="1608"/>
                      <a:pt x="840" y="1633"/>
                    </a:cubicBezTo>
                    <a:cubicBezTo>
                      <a:pt x="856" y="1634"/>
                      <a:pt x="873" y="1635"/>
                      <a:pt x="889" y="1635"/>
                    </a:cubicBezTo>
                    <a:cubicBezTo>
                      <a:pt x="1338" y="1635"/>
                      <a:pt x="1705" y="1299"/>
                      <a:pt x="1720" y="864"/>
                    </a:cubicBezTo>
                    <a:cubicBezTo>
                      <a:pt x="1737" y="413"/>
                      <a:pt x="1368" y="27"/>
                      <a:pt x="898" y="2"/>
                    </a:cubicBezTo>
                    <a:cubicBezTo>
                      <a:pt x="882" y="1"/>
                      <a:pt x="866" y="0"/>
                      <a:pt x="8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6388424" y="3096211"/>
                <a:ext cx="86625" cy="22900"/>
              </a:xfrm>
              <a:custGeom>
                <a:avLst/>
                <a:gdLst/>
                <a:ahLst/>
                <a:cxnLst/>
                <a:rect l="l" t="t" r="r" b="b"/>
                <a:pathLst>
                  <a:path w="3465" h="916" extrusionOk="0">
                    <a:moveTo>
                      <a:pt x="1718" y="1"/>
                    </a:moveTo>
                    <a:cubicBezTo>
                      <a:pt x="1715" y="1"/>
                      <a:pt x="1712" y="1"/>
                      <a:pt x="1709" y="1"/>
                    </a:cubicBezTo>
                    <a:cubicBezTo>
                      <a:pt x="1137" y="3"/>
                      <a:pt x="655" y="214"/>
                      <a:pt x="379" y="431"/>
                    </a:cubicBezTo>
                    <a:cubicBezTo>
                      <a:pt x="96" y="647"/>
                      <a:pt x="1" y="848"/>
                      <a:pt x="53" y="899"/>
                    </a:cubicBezTo>
                    <a:cubicBezTo>
                      <a:pt x="64" y="910"/>
                      <a:pt x="81" y="915"/>
                      <a:pt x="103" y="915"/>
                    </a:cubicBezTo>
                    <a:cubicBezTo>
                      <a:pt x="296" y="915"/>
                      <a:pt x="898" y="533"/>
                      <a:pt x="1718" y="533"/>
                    </a:cubicBezTo>
                    <a:cubicBezTo>
                      <a:pt x="1720" y="533"/>
                      <a:pt x="1722" y="533"/>
                      <a:pt x="1725" y="533"/>
                    </a:cubicBezTo>
                    <a:cubicBezTo>
                      <a:pt x="1734" y="533"/>
                      <a:pt x="1744" y="533"/>
                      <a:pt x="1753" y="533"/>
                    </a:cubicBezTo>
                    <a:cubicBezTo>
                      <a:pt x="2558" y="533"/>
                      <a:pt x="3172" y="900"/>
                      <a:pt x="3365" y="900"/>
                    </a:cubicBezTo>
                    <a:cubicBezTo>
                      <a:pt x="3389" y="900"/>
                      <a:pt x="3406" y="894"/>
                      <a:pt x="3417" y="882"/>
                    </a:cubicBezTo>
                    <a:cubicBezTo>
                      <a:pt x="3465" y="833"/>
                      <a:pt x="3357" y="632"/>
                      <a:pt x="3064" y="419"/>
                    </a:cubicBezTo>
                    <a:cubicBezTo>
                      <a:pt x="2776" y="206"/>
                      <a:pt x="2287" y="1"/>
                      <a:pt x="17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6618949" y="3128761"/>
                <a:ext cx="43450" cy="40875"/>
              </a:xfrm>
              <a:custGeom>
                <a:avLst/>
                <a:gdLst/>
                <a:ahLst/>
                <a:cxnLst/>
                <a:rect l="l" t="t" r="r" b="b"/>
                <a:pathLst>
                  <a:path w="1738" h="1635" extrusionOk="0">
                    <a:moveTo>
                      <a:pt x="849" y="1"/>
                    </a:moveTo>
                    <a:cubicBezTo>
                      <a:pt x="402" y="1"/>
                      <a:pt x="31" y="337"/>
                      <a:pt x="17" y="772"/>
                    </a:cubicBezTo>
                    <a:cubicBezTo>
                      <a:pt x="0" y="1223"/>
                      <a:pt x="369" y="1608"/>
                      <a:pt x="841" y="1634"/>
                    </a:cubicBezTo>
                    <a:cubicBezTo>
                      <a:pt x="857" y="1635"/>
                      <a:pt x="873" y="1635"/>
                      <a:pt x="889" y="1635"/>
                    </a:cubicBezTo>
                    <a:cubicBezTo>
                      <a:pt x="1339" y="1635"/>
                      <a:pt x="1705" y="1299"/>
                      <a:pt x="1721" y="865"/>
                    </a:cubicBezTo>
                    <a:cubicBezTo>
                      <a:pt x="1737" y="414"/>
                      <a:pt x="1368" y="27"/>
                      <a:pt x="898" y="2"/>
                    </a:cubicBezTo>
                    <a:cubicBezTo>
                      <a:pt x="882" y="1"/>
                      <a:pt x="865" y="1"/>
                      <a:pt x="8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6614249" y="3100511"/>
                <a:ext cx="86625" cy="22875"/>
              </a:xfrm>
              <a:custGeom>
                <a:avLst/>
                <a:gdLst/>
                <a:ahLst/>
                <a:cxnLst/>
                <a:rect l="l" t="t" r="r" b="b"/>
                <a:pathLst>
                  <a:path w="3465" h="915" extrusionOk="0">
                    <a:moveTo>
                      <a:pt x="1718" y="0"/>
                    </a:moveTo>
                    <a:cubicBezTo>
                      <a:pt x="1715" y="0"/>
                      <a:pt x="1712" y="0"/>
                      <a:pt x="1709" y="0"/>
                    </a:cubicBezTo>
                    <a:cubicBezTo>
                      <a:pt x="1136" y="3"/>
                      <a:pt x="655" y="214"/>
                      <a:pt x="378" y="430"/>
                    </a:cubicBezTo>
                    <a:cubicBezTo>
                      <a:pt x="96" y="646"/>
                      <a:pt x="0" y="848"/>
                      <a:pt x="52" y="898"/>
                    </a:cubicBezTo>
                    <a:cubicBezTo>
                      <a:pt x="63" y="910"/>
                      <a:pt x="80" y="915"/>
                      <a:pt x="102" y="915"/>
                    </a:cubicBezTo>
                    <a:cubicBezTo>
                      <a:pt x="294" y="915"/>
                      <a:pt x="896" y="533"/>
                      <a:pt x="1714" y="533"/>
                    </a:cubicBezTo>
                    <a:cubicBezTo>
                      <a:pt x="1717" y="533"/>
                      <a:pt x="1720" y="533"/>
                      <a:pt x="1723" y="533"/>
                    </a:cubicBezTo>
                    <a:cubicBezTo>
                      <a:pt x="1734" y="533"/>
                      <a:pt x="1744" y="533"/>
                      <a:pt x="1755" y="533"/>
                    </a:cubicBezTo>
                    <a:cubicBezTo>
                      <a:pt x="2560" y="533"/>
                      <a:pt x="3172" y="900"/>
                      <a:pt x="3364" y="900"/>
                    </a:cubicBezTo>
                    <a:cubicBezTo>
                      <a:pt x="3387" y="900"/>
                      <a:pt x="3404" y="895"/>
                      <a:pt x="3415" y="883"/>
                    </a:cubicBezTo>
                    <a:cubicBezTo>
                      <a:pt x="3464" y="832"/>
                      <a:pt x="3357" y="631"/>
                      <a:pt x="3062" y="418"/>
                    </a:cubicBezTo>
                    <a:cubicBezTo>
                      <a:pt x="2776" y="206"/>
                      <a:pt x="2286" y="0"/>
                      <a:pt x="1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a:off x="6471749" y="3101886"/>
                <a:ext cx="73525" cy="192350"/>
              </a:xfrm>
              <a:custGeom>
                <a:avLst/>
                <a:gdLst/>
                <a:ahLst/>
                <a:cxnLst/>
                <a:rect l="l" t="t" r="r" b="b"/>
                <a:pathLst>
                  <a:path w="2941" h="7694" extrusionOk="0">
                    <a:moveTo>
                      <a:pt x="2834" y="1"/>
                    </a:moveTo>
                    <a:cubicBezTo>
                      <a:pt x="2719" y="1"/>
                      <a:pt x="1861" y="2018"/>
                      <a:pt x="907" y="4538"/>
                    </a:cubicBezTo>
                    <a:cubicBezTo>
                      <a:pt x="675" y="5165"/>
                      <a:pt x="453" y="5764"/>
                      <a:pt x="242" y="6336"/>
                    </a:cubicBezTo>
                    <a:cubicBezTo>
                      <a:pt x="153" y="6601"/>
                      <a:pt x="0" y="6905"/>
                      <a:pt x="120" y="7255"/>
                    </a:cubicBezTo>
                    <a:cubicBezTo>
                      <a:pt x="184" y="7431"/>
                      <a:pt x="355" y="7557"/>
                      <a:pt x="505" y="7599"/>
                    </a:cubicBezTo>
                    <a:cubicBezTo>
                      <a:pt x="657" y="7645"/>
                      <a:pt x="788" y="7647"/>
                      <a:pt x="904" y="7654"/>
                    </a:cubicBezTo>
                    <a:cubicBezTo>
                      <a:pt x="1385" y="7680"/>
                      <a:pt x="1771" y="7694"/>
                      <a:pt x="2033" y="7694"/>
                    </a:cubicBezTo>
                    <a:cubicBezTo>
                      <a:pt x="2279" y="7694"/>
                      <a:pt x="2415" y="7682"/>
                      <a:pt x="2417" y="7656"/>
                    </a:cubicBezTo>
                    <a:cubicBezTo>
                      <a:pt x="2421" y="7605"/>
                      <a:pt x="1850" y="7506"/>
                      <a:pt x="924" y="7387"/>
                    </a:cubicBezTo>
                    <a:cubicBezTo>
                      <a:pt x="690" y="7363"/>
                      <a:pt x="468" y="7317"/>
                      <a:pt x="429" y="7156"/>
                    </a:cubicBezTo>
                    <a:cubicBezTo>
                      <a:pt x="374" y="6987"/>
                      <a:pt x="471" y="6734"/>
                      <a:pt x="585" y="6461"/>
                    </a:cubicBezTo>
                    <a:cubicBezTo>
                      <a:pt x="805" y="5893"/>
                      <a:pt x="1037" y="5297"/>
                      <a:pt x="1279" y="4674"/>
                    </a:cubicBezTo>
                    <a:cubicBezTo>
                      <a:pt x="2243" y="2131"/>
                      <a:pt x="2940" y="39"/>
                      <a:pt x="2837" y="1"/>
                    </a:cubicBezTo>
                    <a:cubicBezTo>
                      <a:pt x="2836" y="1"/>
                      <a:pt x="2835" y="1"/>
                      <a:pt x="28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6526224" y="3309186"/>
                <a:ext cx="78025" cy="66050"/>
              </a:xfrm>
              <a:custGeom>
                <a:avLst/>
                <a:gdLst/>
                <a:ahLst/>
                <a:cxnLst/>
                <a:rect l="l" t="t" r="r" b="b"/>
                <a:pathLst>
                  <a:path w="3121" h="2642" extrusionOk="0">
                    <a:moveTo>
                      <a:pt x="2944" y="0"/>
                    </a:moveTo>
                    <a:cubicBezTo>
                      <a:pt x="2944" y="0"/>
                      <a:pt x="2943" y="0"/>
                      <a:pt x="2942" y="0"/>
                    </a:cubicBezTo>
                    <a:cubicBezTo>
                      <a:pt x="2942" y="0"/>
                      <a:pt x="2941" y="0"/>
                      <a:pt x="2940" y="0"/>
                    </a:cubicBezTo>
                    <a:cubicBezTo>
                      <a:pt x="2793" y="0"/>
                      <a:pt x="2787" y="992"/>
                      <a:pt x="1937" y="1697"/>
                    </a:cubicBezTo>
                    <a:cubicBezTo>
                      <a:pt x="1085" y="2407"/>
                      <a:pt x="22" y="2295"/>
                      <a:pt x="14" y="2434"/>
                    </a:cubicBezTo>
                    <a:cubicBezTo>
                      <a:pt x="1" y="2497"/>
                      <a:pt x="251" y="2629"/>
                      <a:pt x="700" y="2641"/>
                    </a:cubicBezTo>
                    <a:cubicBezTo>
                      <a:pt x="721" y="2641"/>
                      <a:pt x="742" y="2642"/>
                      <a:pt x="764" y="2642"/>
                    </a:cubicBezTo>
                    <a:cubicBezTo>
                      <a:pt x="1202" y="2642"/>
                      <a:pt x="1808" y="2493"/>
                      <a:pt x="2305" y="2081"/>
                    </a:cubicBezTo>
                    <a:cubicBezTo>
                      <a:pt x="2828" y="1648"/>
                      <a:pt x="3050" y="1067"/>
                      <a:pt x="3084" y="659"/>
                    </a:cubicBezTo>
                    <a:cubicBezTo>
                      <a:pt x="3121" y="247"/>
                      <a:pt x="3013" y="0"/>
                      <a:pt x="29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6608649" y="3015686"/>
                <a:ext cx="107025" cy="30750"/>
              </a:xfrm>
              <a:custGeom>
                <a:avLst/>
                <a:gdLst/>
                <a:ahLst/>
                <a:cxnLst/>
                <a:rect l="l" t="t" r="r" b="b"/>
                <a:pathLst>
                  <a:path w="4281" h="1230" extrusionOk="0">
                    <a:moveTo>
                      <a:pt x="1805" y="0"/>
                    </a:moveTo>
                    <a:cubicBezTo>
                      <a:pt x="1325" y="0"/>
                      <a:pt x="899" y="91"/>
                      <a:pt x="593" y="216"/>
                    </a:cubicBezTo>
                    <a:cubicBezTo>
                      <a:pt x="199" y="375"/>
                      <a:pt x="0" y="571"/>
                      <a:pt x="39" y="689"/>
                    </a:cubicBezTo>
                    <a:cubicBezTo>
                      <a:pt x="129" y="940"/>
                      <a:pt x="1046" y="821"/>
                      <a:pt x="2124" y="951"/>
                    </a:cubicBezTo>
                    <a:cubicBezTo>
                      <a:pt x="2934" y="1032"/>
                      <a:pt x="3625" y="1229"/>
                      <a:pt x="3980" y="1229"/>
                    </a:cubicBezTo>
                    <a:cubicBezTo>
                      <a:pt x="4100" y="1229"/>
                      <a:pt x="4181" y="1207"/>
                      <a:pt x="4217" y="1151"/>
                    </a:cubicBezTo>
                    <a:cubicBezTo>
                      <a:pt x="4281" y="1043"/>
                      <a:pt x="4129" y="808"/>
                      <a:pt x="3777" y="566"/>
                    </a:cubicBezTo>
                    <a:cubicBezTo>
                      <a:pt x="3429" y="325"/>
                      <a:pt x="2873" y="95"/>
                      <a:pt x="2226" y="24"/>
                    </a:cubicBezTo>
                    <a:cubicBezTo>
                      <a:pt x="2082" y="8"/>
                      <a:pt x="1941" y="0"/>
                      <a:pt x="1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6396399" y="3028386"/>
                <a:ext cx="81175" cy="26075"/>
              </a:xfrm>
              <a:custGeom>
                <a:avLst/>
                <a:gdLst/>
                <a:ahLst/>
                <a:cxnLst/>
                <a:rect l="l" t="t" r="r" b="b"/>
                <a:pathLst>
                  <a:path w="3247" h="1043" extrusionOk="0">
                    <a:moveTo>
                      <a:pt x="1668" y="0"/>
                    </a:moveTo>
                    <a:cubicBezTo>
                      <a:pt x="1645" y="0"/>
                      <a:pt x="1622" y="1"/>
                      <a:pt x="1599" y="1"/>
                    </a:cubicBezTo>
                    <a:cubicBezTo>
                      <a:pt x="1076" y="17"/>
                      <a:pt x="622" y="208"/>
                      <a:pt x="357" y="421"/>
                    </a:cubicBezTo>
                    <a:cubicBezTo>
                      <a:pt x="89" y="635"/>
                      <a:pt x="0" y="851"/>
                      <a:pt x="72" y="952"/>
                    </a:cubicBezTo>
                    <a:cubicBezTo>
                      <a:pt x="124" y="1019"/>
                      <a:pt x="225" y="1042"/>
                      <a:pt x="364" y="1042"/>
                    </a:cubicBezTo>
                    <a:cubicBezTo>
                      <a:pt x="655" y="1042"/>
                      <a:pt x="1112" y="941"/>
                      <a:pt x="1627" y="934"/>
                    </a:cubicBezTo>
                    <a:cubicBezTo>
                      <a:pt x="1705" y="930"/>
                      <a:pt x="1781" y="929"/>
                      <a:pt x="1856" y="929"/>
                    </a:cubicBezTo>
                    <a:cubicBezTo>
                      <a:pt x="2222" y="929"/>
                      <a:pt x="2550" y="967"/>
                      <a:pt x="2792" y="967"/>
                    </a:cubicBezTo>
                    <a:cubicBezTo>
                      <a:pt x="2984" y="967"/>
                      <a:pt x="3122" y="943"/>
                      <a:pt x="3181" y="856"/>
                    </a:cubicBezTo>
                    <a:cubicBezTo>
                      <a:pt x="3247" y="749"/>
                      <a:pt x="3145" y="541"/>
                      <a:pt x="2864" y="343"/>
                    </a:cubicBezTo>
                    <a:cubicBezTo>
                      <a:pt x="2598" y="155"/>
                      <a:pt x="2163" y="0"/>
                      <a:pt x="16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6307024" y="2809586"/>
                <a:ext cx="614225" cy="377150"/>
              </a:xfrm>
              <a:custGeom>
                <a:avLst/>
                <a:gdLst/>
                <a:ahLst/>
                <a:cxnLst/>
                <a:rect l="l" t="t" r="r" b="b"/>
                <a:pathLst>
                  <a:path w="24569" h="15086" extrusionOk="0">
                    <a:moveTo>
                      <a:pt x="24265" y="6987"/>
                    </a:moveTo>
                    <a:cubicBezTo>
                      <a:pt x="24264" y="7013"/>
                      <a:pt x="24263" y="7040"/>
                      <a:pt x="24262" y="7067"/>
                    </a:cubicBezTo>
                    <a:lnTo>
                      <a:pt x="24262" y="7067"/>
                    </a:lnTo>
                    <a:cubicBezTo>
                      <a:pt x="24266" y="7105"/>
                      <a:pt x="24269" y="7143"/>
                      <a:pt x="24270" y="7181"/>
                    </a:cubicBezTo>
                    <a:lnTo>
                      <a:pt x="24265" y="6987"/>
                    </a:lnTo>
                    <a:close/>
                    <a:moveTo>
                      <a:pt x="8932" y="1"/>
                    </a:moveTo>
                    <a:cubicBezTo>
                      <a:pt x="7166" y="1"/>
                      <a:pt x="5407" y="234"/>
                      <a:pt x="3702" y="736"/>
                    </a:cubicBezTo>
                    <a:cubicBezTo>
                      <a:pt x="2248" y="1163"/>
                      <a:pt x="686" y="1954"/>
                      <a:pt x="274" y="3413"/>
                    </a:cubicBezTo>
                    <a:cubicBezTo>
                      <a:pt x="0" y="4383"/>
                      <a:pt x="385" y="5529"/>
                      <a:pt x="1245" y="6052"/>
                    </a:cubicBezTo>
                    <a:cubicBezTo>
                      <a:pt x="1551" y="6238"/>
                      <a:pt x="1908" y="6327"/>
                      <a:pt x="2266" y="6327"/>
                    </a:cubicBezTo>
                    <a:cubicBezTo>
                      <a:pt x="2914" y="6327"/>
                      <a:pt x="3563" y="6033"/>
                      <a:pt x="3908" y="5483"/>
                    </a:cubicBezTo>
                    <a:cubicBezTo>
                      <a:pt x="4802" y="6347"/>
                      <a:pt x="6041" y="6836"/>
                      <a:pt x="7283" y="6836"/>
                    </a:cubicBezTo>
                    <a:cubicBezTo>
                      <a:pt x="7484" y="6836"/>
                      <a:pt x="7686" y="6823"/>
                      <a:pt x="7886" y="6796"/>
                    </a:cubicBezTo>
                    <a:cubicBezTo>
                      <a:pt x="9317" y="6609"/>
                      <a:pt x="10644" y="5739"/>
                      <a:pt x="11389" y="4502"/>
                    </a:cubicBezTo>
                    <a:cubicBezTo>
                      <a:pt x="12107" y="5902"/>
                      <a:pt x="13703" y="6699"/>
                      <a:pt x="15274" y="6794"/>
                    </a:cubicBezTo>
                    <a:cubicBezTo>
                      <a:pt x="15402" y="6802"/>
                      <a:pt x="15530" y="6806"/>
                      <a:pt x="15658" y="6806"/>
                    </a:cubicBezTo>
                    <a:cubicBezTo>
                      <a:pt x="17096" y="6806"/>
                      <a:pt x="18510" y="6327"/>
                      <a:pt x="19820" y="5716"/>
                    </a:cubicBezTo>
                    <a:cubicBezTo>
                      <a:pt x="20182" y="7557"/>
                      <a:pt x="20545" y="9397"/>
                      <a:pt x="20908" y="11237"/>
                    </a:cubicBezTo>
                    <a:cubicBezTo>
                      <a:pt x="21041" y="11913"/>
                      <a:pt x="21265" y="13584"/>
                      <a:pt x="21611" y="14185"/>
                    </a:cubicBezTo>
                    <a:cubicBezTo>
                      <a:pt x="21973" y="14815"/>
                      <a:pt x="22292" y="15086"/>
                      <a:pt x="22566" y="15086"/>
                    </a:cubicBezTo>
                    <a:cubicBezTo>
                      <a:pt x="22972" y="15086"/>
                      <a:pt x="23281" y="14489"/>
                      <a:pt x="23491" y="13584"/>
                    </a:cubicBezTo>
                    <a:cubicBezTo>
                      <a:pt x="23550" y="13328"/>
                      <a:pt x="24221" y="12638"/>
                      <a:pt x="24267" y="12380"/>
                    </a:cubicBezTo>
                    <a:cubicBezTo>
                      <a:pt x="24568" y="10695"/>
                      <a:pt x="24196" y="8788"/>
                      <a:pt x="24262" y="7067"/>
                    </a:cubicBezTo>
                    <a:lnTo>
                      <a:pt x="24262" y="7067"/>
                    </a:lnTo>
                    <a:cubicBezTo>
                      <a:pt x="24173" y="6250"/>
                      <a:pt x="23409" y="5538"/>
                      <a:pt x="22851" y="4929"/>
                    </a:cubicBezTo>
                    <a:cubicBezTo>
                      <a:pt x="22268" y="4290"/>
                      <a:pt x="21534" y="3811"/>
                      <a:pt x="20788" y="3373"/>
                    </a:cubicBezTo>
                    <a:cubicBezTo>
                      <a:pt x="17209" y="1273"/>
                      <a:pt x="13054" y="1"/>
                      <a:pt x="89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7130399" y="4663061"/>
                <a:ext cx="343675" cy="584225"/>
              </a:xfrm>
              <a:custGeom>
                <a:avLst/>
                <a:gdLst/>
                <a:ahLst/>
                <a:cxnLst/>
                <a:rect l="l" t="t" r="r" b="b"/>
                <a:pathLst>
                  <a:path w="13747" h="23369" extrusionOk="0">
                    <a:moveTo>
                      <a:pt x="0" y="0"/>
                    </a:moveTo>
                    <a:lnTo>
                      <a:pt x="4123" y="23331"/>
                    </a:lnTo>
                    <a:lnTo>
                      <a:pt x="13746" y="23369"/>
                    </a:lnTo>
                    <a:lnTo>
                      <a:pt x="10945" y="362"/>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5626324" y="3712136"/>
                <a:ext cx="1905650" cy="1534225"/>
              </a:xfrm>
              <a:custGeom>
                <a:avLst/>
                <a:gdLst/>
                <a:ahLst/>
                <a:cxnLst/>
                <a:rect l="l" t="t" r="r" b="b"/>
                <a:pathLst>
                  <a:path w="76226" h="61369" extrusionOk="0">
                    <a:moveTo>
                      <a:pt x="34070" y="1"/>
                    </a:moveTo>
                    <a:cubicBezTo>
                      <a:pt x="34070" y="1"/>
                      <a:pt x="30052" y="499"/>
                      <a:pt x="25892" y="1949"/>
                    </a:cubicBezTo>
                    <a:cubicBezTo>
                      <a:pt x="22411" y="3162"/>
                      <a:pt x="18849" y="4622"/>
                      <a:pt x="17356" y="5500"/>
                    </a:cubicBezTo>
                    <a:cubicBezTo>
                      <a:pt x="15863" y="6379"/>
                      <a:pt x="1" y="16446"/>
                      <a:pt x="1" y="16446"/>
                    </a:cubicBezTo>
                    <a:lnTo>
                      <a:pt x="3772" y="33983"/>
                    </a:lnTo>
                    <a:lnTo>
                      <a:pt x="20126" y="25336"/>
                    </a:lnTo>
                    <a:lnTo>
                      <a:pt x="22209" y="61306"/>
                    </a:lnTo>
                    <a:lnTo>
                      <a:pt x="64286" y="61368"/>
                    </a:lnTo>
                    <a:lnTo>
                      <a:pt x="64286" y="61368"/>
                    </a:lnTo>
                    <a:lnTo>
                      <a:pt x="61195" y="39118"/>
                    </a:lnTo>
                    <a:lnTo>
                      <a:pt x="76225" y="38729"/>
                    </a:lnTo>
                    <a:cubicBezTo>
                      <a:pt x="76225" y="38729"/>
                      <a:pt x="73437" y="21094"/>
                      <a:pt x="72295" y="17142"/>
                    </a:cubicBezTo>
                    <a:cubicBezTo>
                      <a:pt x="71154" y="13191"/>
                      <a:pt x="66763" y="8712"/>
                      <a:pt x="63339" y="6869"/>
                    </a:cubicBezTo>
                    <a:cubicBezTo>
                      <a:pt x="59914" y="5025"/>
                      <a:pt x="49847" y="637"/>
                      <a:pt x="49847" y="637"/>
                    </a:cubicBezTo>
                    <a:cubicBezTo>
                      <a:pt x="47178" y="1758"/>
                      <a:pt x="44604" y="2339"/>
                      <a:pt x="42132" y="2339"/>
                    </a:cubicBezTo>
                    <a:cubicBezTo>
                      <a:pt x="39308" y="2339"/>
                      <a:pt x="36616" y="1580"/>
                      <a:pt x="34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7133899" y="4220636"/>
                <a:ext cx="29125" cy="561350"/>
              </a:xfrm>
              <a:custGeom>
                <a:avLst/>
                <a:gdLst/>
                <a:ahLst/>
                <a:cxnLst/>
                <a:rect l="l" t="t" r="r" b="b"/>
                <a:pathLst>
                  <a:path w="1165" h="22454" extrusionOk="0">
                    <a:moveTo>
                      <a:pt x="24" y="0"/>
                    </a:moveTo>
                    <a:cubicBezTo>
                      <a:pt x="16" y="0"/>
                      <a:pt x="10" y="79"/>
                      <a:pt x="5" y="230"/>
                    </a:cubicBezTo>
                    <a:cubicBezTo>
                      <a:pt x="4" y="408"/>
                      <a:pt x="3" y="624"/>
                      <a:pt x="1" y="885"/>
                    </a:cubicBezTo>
                    <a:cubicBezTo>
                      <a:pt x="10" y="1492"/>
                      <a:pt x="23" y="2306"/>
                      <a:pt x="36" y="3295"/>
                    </a:cubicBezTo>
                    <a:cubicBezTo>
                      <a:pt x="80" y="5329"/>
                      <a:pt x="167" y="8138"/>
                      <a:pt x="306" y="11241"/>
                    </a:cubicBezTo>
                    <a:cubicBezTo>
                      <a:pt x="447" y="14344"/>
                      <a:pt x="619" y="17151"/>
                      <a:pt x="791" y="19179"/>
                    </a:cubicBezTo>
                    <a:cubicBezTo>
                      <a:pt x="879" y="20193"/>
                      <a:pt x="953" y="21013"/>
                      <a:pt x="1026" y="21579"/>
                    </a:cubicBezTo>
                    <a:cubicBezTo>
                      <a:pt x="1059" y="21837"/>
                      <a:pt x="1088" y="22052"/>
                      <a:pt x="1111" y="22229"/>
                    </a:cubicBezTo>
                    <a:cubicBezTo>
                      <a:pt x="1131" y="22377"/>
                      <a:pt x="1148" y="22454"/>
                      <a:pt x="1155" y="22454"/>
                    </a:cubicBezTo>
                    <a:cubicBezTo>
                      <a:pt x="1156" y="22454"/>
                      <a:pt x="1156" y="22454"/>
                      <a:pt x="1156" y="22454"/>
                    </a:cubicBezTo>
                    <a:cubicBezTo>
                      <a:pt x="1164" y="22454"/>
                      <a:pt x="1164" y="22374"/>
                      <a:pt x="1159" y="22224"/>
                    </a:cubicBezTo>
                    <a:cubicBezTo>
                      <a:pt x="1148" y="22046"/>
                      <a:pt x="1136" y="21831"/>
                      <a:pt x="1120" y="21570"/>
                    </a:cubicBezTo>
                    <a:cubicBezTo>
                      <a:pt x="1080" y="20965"/>
                      <a:pt x="1027" y="20153"/>
                      <a:pt x="962" y="19166"/>
                    </a:cubicBezTo>
                    <a:cubicBezTo>
                      <a:pt x="836" y="17137"/>
                      <a:pt x="690" y="14331"/>
                      <a:pt x="550" y="11229"/>
                    </a:cubicBezTo>
                    <a:cubicBezTo>
                      <a:pt x="417" y="8146"/>
                      <a:pt x="298" y="5356"/>
                      <a:pt x="209" y="3289"/>
                    </a:cubicBezTo>
                    <a:cubicBezTo>
                      <a:pt x="162" y="2301"/>
                      <a:pt x="124" y="1488"/>
                      <a:pt x="96" y="881"/>
                    </a:cubicBezTo>
                    <a:cubicBezTo>
                      <a:pt x="80" y="621"/>
                      <a:pt x="66" y="406"/>
                      <a:pt x="55" y="228"/>
                    </a:cubicBezTo>
                    <a:cubicBezTo>
                      <a:pt x="43" y="78"/>
                      <a:pt x="33" y="0"/>
                      <a:pt x="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6134424" y="4227761"/>
                <a:ext cx="17000" cy="423375"/>
              </a:xfrm>
              <a:custGeom>
                <a:avLst/>
                <a:gdLst/>
                <a:ahLst/>
                <a:cxnLst/>
                <a:rect l="l" t="t" r="r" b="b"/>
                <a:pathLst>
                  <a:path w="680" h="16935" extrusionOk="0">
                    <a:moveTo>
                      <a:pt x="56" y="1"/>
                    </a:moveTo>
                    <a:cubicBezTo>
                      <a:pt x="39" y="1"/>
                      <a:pt x="24" y="237"/>
                      <a:pt x="14" y="667"/>
                    </a:cubicBezTo>
                    <a:cubicBezTo>
                      <a:pt x="3" y="1095"/>
                      <a:pt x="1" y="1717"/>
                      <a:pt x="12" y="2484"/>
                    </a:cubicBezTo>
                    <a:cubicBezTo>
                      <a:pt x="32" y="4018"/>
                      <a:pt x="111" y="6136"/>
                      <a:pt x="218" y="8473"/>
                    </a:cubicBezTo>
                    <a:cubicBezTo>
                      <a:pt x="326" y="10786"/>
                      <a:pt x="423" y="12879"/>
                      <a:pt x="496" y="14456"/>
                    </a:cubicBezTo>
                    <a:cubicBezTo>
                      <a:pt x="526" y="15185"/>
                      <a:pt x="552" y="15794"/>
                      <a:pt x="572" y="16268"/>
                    </a:cubicBezTo>
                    <a:cubicBezTo>
                      <a:pt x="590" y="16697"/>
                      <a:pt x="607" y="16934"/>
                      <a:pt x="624" y="16934"/>
                    </a:cubicBezTo>
                    <a:cubicBezTo>
                      <a:pt x="640" y="16934"/>
                      <a:pt x="657" y="16696"/>
                      <a:pt x="667" y="16267"/>
                    </a:cubicBezTo>
                    <a:cubicBezTo>
                      <a:pt x="677" y="15838"/>
                      <a:pt x="680" y="15217"/>
                      <a:pt x="668" y="14450"/>
                    </a:cubicBezTo>
                    <a:cubicBezTo>
                      <a:pt x="648" y="12916"/>
                      <a:pt x="569" y="10799"/>
                      <a:pt x="461" y="8462"/>
                    </a:cubicBezTo>
                    <a:cubicBezTo>
                      <a:pt x="355" y="6148"/>
                      <a:pt x="257" y="4055"/>
                      <a:pt x="184" y="2478"/>
                    </a:cubicBezTo>
                    <a:cubicBezTo>
                      <a:pt x="154" y="1749"/>
                      <a:pt x="128" y="1140"/>
                      <a:pt x="108" y="665"/>
                    </a:cubicBezTo>
                    <a:cubicBezTo>
                      <a:pt x="91" y="237"/>
                      <a:pt x="72" y="1"/>
                      <a:pt x="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7130374" y="4266111"/>
                <a:ext cx="126375" cy="424000"/>
              </a:xfrm>
              <a:custGeom>
                <a:avLst/>
                <a:gdLst/>
                <a:ahLst/>
                <a:cxnLst/>
                <a:rect l="l" t="t" r="r" b="b"/>
                <a:pathLst>
                  <a:path w="5055" h="16960" extrusionOk="0">
                    <a:moveTo>
                      <a:pt x="252" y="1"/>
                    </a:moveTo>
                    <a:lnTo>
                      <a:pt x="0" y="707"/>
                    </a:lnTo>
                    <a:cubicBezTo>
                      <a:pt x="301" y="5249"/>
                      <a:pt x="602" y="9791"/>
                      <a:pt x="902" y="14333"/>
                    </a:cubicBezTo>
                    <a:cubicBezTo>
                      <a:pt x="968" y="15331"/>
                      <a:pt x="1033" y="16958"/>
                      <a:pt x="1033" y="16958"/>
                    </a:cubicBezTo>
                    <a:cubicBezTo>
                      <a:pt x="1087" y="16959"/>
                      <a:pt x="1140" y="16959"/>
                      <a:pt x="1194" y="16959"/>
                    </a:cubicBezTo>
                    <a:cubicBezTo>
                      <a:pt x="2890" y="16959"/>
                      <a:pt x="4421" y="16583"/>
                      <a:pt x="4732" y="15473"/>
                    </a:cubicBezTo>
                    <a:cubicBezTo>
                      <a:pt x="5054" y="14328"/>
                      <a:pt x="4671" y="13116"/>
                      <a:pt x="4291" y="11990"/>
                    </a:cubicBezTo>
                    <a:cubicBezTo>
                      <a:pt x="2945" y="7994"/>
                      <a:pt x="1598" y="3997"/>
                      <a:pt x="252" y="1"/>
                    </a:cubicBezTo>
                    <a:close/>
                  </a:path>
                </a:pathLst>
              </a:custGeom>
              <a:solidFill>
                <a:srgbClr val="455A64">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7271849" y="4263686"/>
                <a:ext cx="168000" cy="163150"/>
              </a:xfrm>
              <a:custGeom>
                <a:avLst/>
                <a:gdLst/>
                <a:ahLst/>
                <a:cxnLst/>
                <a:rect l="l" t="t" r="r" b="b"/>
                <a:pathLst>
                  <a:path w="6720" h="6526" extrusionOk="0">
                    <a:moveTo>
                      <a:pt x="2853" y="269"/>
                    </a:moveTo>
                    <a:lnTo>
                      <a:pt x="6425" y="2803"/>
                    </a:lnTo>
                    <a:lnTo>
                      <a:pt x="6425" y="2803"/>
                    </a:lnTo>
                    <a:cubicBezTo>
                      <a:pt x="5671" y="3876"/>
                      <a:pt x="5051" y="4784"/>
                      <a:pt x="4608" y="5435"/>
                    </a:cubicBezTo>
                    <a:lnTo>
                      <a:pt x="4079" y="6223"/>
                    </a:lnTo>
                    <a:cubicBezTo>
                      <a:pt x="3957" y="6407"/>
                      <a:pt x="3892" y="6511"/>
                      <a:pt x="3893" y="6524"/>
                    </a:cubicBezTo>
                    <a:lnTo>
                      <a:pt x="3893" y="6524"/>
                    </a:lnTo>
                    <a:cubicBezTo>
                      <a:pt x="3891" y="6512"/>
                      <a:pt x="3796" y="6435"/>
                      <a:pt x="3621" y="6300"/>
                    </a:cubicBezTo>
                    <a:lnTo>
                      <a:pt x="2865" y="5726"/>
                    </a:lnTo>
                    <a:cubicBezTo>
                      <a:pt x="2235" y="5252"/>
                      <a:pt x="1354" y="4595"/>
                      <a:pt x="293" y="3823"/>
                    </a:cubicBezTo>
                    <a:lnTo>
                      <a:pt x="293" y="3823"/>
                    </a:lnTo>
                    <a:lnTo>
                      <a:pt x="1505" y="2147"/>
                    </a:lnTo>
                    <a:lnTo>
                      <a:pt x="2200" y="1181"/>
                    </a:lnTo>
                    <a:lnTo>
                      <a:pt x="2558" y="680"/>
                    </a:lnTo>
                    <a:lnTo>
                      <a:pt x="2741" y="426"/>
                    </a:lnTo>
                    <a:lnTo>
                      <a:pt x="2832" y="299"/>
                    </a:lnTo>
                    <a:lnTo>
                      <a:pt x="2853" y="269"/>
                    </a:lnTo>
                    <a:close/>
                    <a:moveTo>
                      <a:pt x="2899" y="0"/>
                    </a:moveTo>
                    <a:lnTo>
                      <a:pt x="2899" y="0"/>
                    </a:lnTo>
                    <a:cubicBezTo>
                      <a:pt x="2897" y="0"/>
                      <a:pt x="2688" y="36"/>
                      <a:pt x="2689" y="36"/>
                    </a:cubicBezTo>
                    <a:cubicBezTo>
                      <a:pt x="2689" y="36"/>
                      <a:pt x="2700" y="34"/>
                      <a:pt x="2727" y="29"/>
                    </a:cubicBezTo>
                    <a:lnTo>
                      <a:pt x="2727" y="29"/>
                    </a:lnTo>
                    <a:lnTo>
                      <a:pt x="2725" y="31"/>
                    </a:lnTo>
                    <a:lnTo>
                      <a:pt x="2724" y="33"/>
                    </a:lnTo>
                    <a:lnTo>
                      <a:pt x="2721" y="37"/>
                    </a:lnTo>
                    <a:lnTo>
                      <a:pt x="2716" y="45"/>
                    </a:lnTo>
                    <a:lnTo>
                      <a:pt x="2703" y="60"/>
                    </a:lnTo>
                    <a:lnTo>
                      <a:pt x="2680" y="93"/>
                    </a:lnTo>
                    <a:lnTo>
                      <a:pt x="2635" y="157"/>
                    </a:lnTo>
                    <a:lnTo>
                      <a:pt x="2544" y="284"/>
                    </a:lnTo>
                    <a:lnTo>
                      <a:pt x="2363" y="539"/>
                    </a:lnTo>
                    <a:lnTo>
                      <a:pt x="2006" y="1040"/>
                    </a:lnTo>
                    <a:lnTo>
                      <a:pt x="1316" y="2010"/>
                    </a:lnTo>
                    <a:cubicBezTo>
                      <a:pt x="871" y="2640"/>
                      <a:pt x="451" y="3236"/>
                      <a:pt x="62" y="3785"/>
                    </a:cubicBezTo>
                    <a:lnTo>
                      <a:pt x="1" y="3872"/>
                    </a:lnTo>
                    <a:lnTo>
                      <a:pt x="86" y="3932"/>
                    </a:lnTo>
                    <a:cubicBezTo>
                      <a:pt x="1235" y="4740"/>
                      <a:pt x="2196" y="5399"/>
                      <a:pt x="2861" y="5849"/>
                    </a:cubicBezTo>
                    <a:lnTo>
                      <a:pt x="3629" y="6364"/>
                    </a:lnTo>
                    <a:cubicBezTo>
                      <a:pt x="3788" y="6469"/>
                      <a:pt x="3879" y="6526"/>
                      <a:pt x="3892" y="6526"/>
                    </a:cubicBezTo>
                    <a:cubicBezTo>
                      <a:pt x="3893" y="6526"/>
                      <a:pt x="3894" y="6525"/>
                      <a:pt x="3893" y="6524"/>
                    </a:cubicBezTo>
                    <a:lnTo>
                      <a:pt x="3893" y="6524"/>
                    </a:lnTo>
                    <a:cubicBezTo>
                      <a:pt x="3894" y="6525"/>
                      <a:pt x="3894" y="6525"/>
                      <a:pt x="3894" y="6525"/>
                    </a:cubicBezTo>
                    <a:cubicBezTo>
                      <a:pt x="3902" y="6525"/>
                      <a:pt x="3971" y="6442"/>
                      <a:pt x="4092" y="6288"/>
                    </a:cubicBezTo>
                    <a:lnTo>
                      <a:pt x="4653" y="5552"/>
                    </a:lnTo>
                    <a:cubicBezTo>
                      <a:pt x="5136" y="4910"/>
                      <a:pt x="5833" y="3976"/>
                      <a:pt x="6658" y="2840"/>
                    </a:cubicBezTo>
                    <a:lnTo>
                      <a:pt x="6719" y="2754"/>
                    </a:lnTo>
                    <a:lnTo>
                      <a:pt x="6633" y="2693"/>
                    </a:lnTo>
                    <a:cubicBezTo>
                      <a:pt x="5537" y="1904"/>
                      <a:pt x="4259" y="983"/>
                      <a:pt x="2897" y="1"/>
                    </a:cubicBezTo>
                    <a:cubicBezTo>
                      <a:pt x="2899" y="1"/>
                      <a:pt x="2900" y="0"/>
                      <a:pt x="289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6873999" y="4031411"/>
                <a:ext cx="167975" cy="163175"/>
              </a:xfrm>
              <a:custGeom>
                <a:avLst/>
                <a:gdLst/>
                <a:ahLst/>
                <a:cxnLst/>
                <a:rect l="l" t="t" r="r" b="b"/>
                <a:pathLst>
                  <a:path w="6719" h="6527" extrusionOk="0">
                    <a:moveTo>
                      <a:pt x="2853" y="269"/>
                    </a:moveTo>
                    <a:lnTo>
                      <a:pt x="6425" y="2803"/>
                    </a:lnTo>
                    <a:lnTo>
                      <a:pt x="6425" y="2803"/>
                    </a:lnTo>
                    <a:cubicBezTo>
                      <a:pt x="5671" y="3875"/>
                      <a:pt x="5051" y="4784"/>
                      <a:pt x="4608" y="5436"/>
                    </a:cubicBezTo>
                    <a:cubicBezTo>
                      <a:pt x="4397" y="5750"/>
                      <a:pt x="4221" y="6011"/>
                      <a:pt x="4078" y="6223"/>
                    </a:cubicBezTo>
                    <a:cubicBezTo>
                      <a:pt x="3959" y="6404"/>
                      <a:pt x="3895" y="6508"/>
                      <a:pt x="3893" y="6523"/>
                    </a:cubicBezTo>
                    <a:lnTo>
                      <a:pt x="3893" y="6523"/>
                    </a:lnTo>
                    <a:cubicBezTo>
                      <a:pt x="3882" y="6506"/>
                      <a:pt x="3788" y="6429"/>
                      <a:pt x="3621" y="6300"/>
                    </a:cubicBezTo>
                    <a:cubicBezTo>
                      <a:pt x="3417" y="6145"/>
                      <a:pt x="3166" y="5955"/>
                      <a:pt x="2865" y="5727"/>
                    </a:cubicBezTo>
                    <a:cubicBezTo>
                      <a:pt x="2235" y="5253"/>
                      <a:pt x="1353" y="4595"/>
                      <a:pt x="293" y="3823"/>
                    </a:cubicBezTo>
                    <a:lnTo>
                      <a:pt x="293" y="3823"/>
                    </a:lnTo>
                    <a:lnTo>
                      <a:pt x="1505" y="2147"/>
                    </a:lnTo>
                    <a:lnTo>
                      <a:pt x="2200" y="1181"/>
                    </a:lnTo>
                    <a:lnTo>
                      <a:pt x="2559" y="680"/>
                    </a:lnTo>
                    <a:lnTo>
                      <a:pt x="2740" y="426"/>
                    </a:lnTo>
                    <a:lnTo>
                      <a:pt x="2832" y="299"/>
                    </a:lnTo>
                    <a:lnTo>
                      <a:pt x="2853" y="269"/>
                    </a:lnTo>
                    <a:close/>
                    <a:moveTo>
                      <a:pt x="2899" y="1"/>
                    </a:moveTo>
                    <a:cubicBezTo>
                      <a:pt x="2897" y="1"/>
                      <a:pt x="2688" y="36"/>
                      <a:pt x="2688" y="36"/>
                    </a:cubicBezTo>
                    <a:cubicBezTo>
                      <a:pt x="2689" y="36"/>
                      <a:pt x="2699" y="34"/>
                      <a:pt x="2726" y="30"/>
                    </a:cubicBezTo>
                    <a:lnTo>
                      <a:pt x="2726" y="31"/>
                    </a:lnTo>
                    <a:lnTo>
                      <a:pt x="2723" y="33"/>
                    </a:lnTo>
                    <a:lnTo>
                      <a:pt x="2721" y="37"/>
                    </a:lnTo>
                    <a:lnTo>
                      <a:pt x="2716" y="45"/>
                    </a:lnTo>
                    <a:lnTo>
                      <a:pt x="2704" y="62"/>
                    </a:lnTo>
                    <a:lnTo>
                      <a:pt x="2681" y="93"/>
                    </a:lnTo>
                    <a:lnTo>
                      <a:pt x="2636" y="157"/>
                    </a:lnTo>
                    <a:lnTo>
                      <a:pt x="2543" y="286"/>
                    </a:lnTo>
                    <a:lnTo>
                      <a:pt x="2362" y="539"/>
                    </a:lnTo>
                    <a:cubicBezTo>
                      <a:pt x="2242" y="709"/>
                      <a:pt x="2124" y="876"/>
                      <a:pt x="2005" y="1040"/>
                    </a:cubicBezTo>
                    <a:lnTo>
                      <a:pt x="1316" y="2011"/>
                    </a:lnTo>
                    <a:lnTo>
                      <a:pt x="62" y="3785"/>
                    </a:lnTo>
                    <a:lnTo>
                      <a:pt x="1" y="3872"/>
                    </a:lnTo>
                    <a:lnTo>
                      <a:pt x="87" y="3932"/>
                    </a:lnTo>
                    <a:cubicBezTo>
                      <a:pt x="1235" y="4741"/>
                      <a:pt x="2196" y="5399"/>
                      <a:pt x="2861" y="5850"/>
                    </a:cubicBezTo>
                    <a:lnTo>
                      <a:pt x="3628" y="6365"/>
                    </a:lnTo>
                    <a:cubicBezTo>
                      <a:pt x="3789" y="6470"/>
                      <a:pt x="3880" y="6527"/>
                      <a:pt x="3892" y="6527"/>
                    </a:cubicBezTo>
                    <a:cubicBezTo>
                      <a:pt x="3893" y="6527"/>
                      <a:pt x="3894" y="6526"/>
                      <a:pt x="3894" y="6525"/>
                    </a:cubicBezTo>
                    <a:cubicBezTo>
                      <a:pt x="3894" y="6525"/>
                      <a:pt x="3894" y="6525"/>
                      <a:pt x="3894" y="6525"/>
                    </a:cubicBezTo>
                    <a:lnTo>
                      <a:pt x="3894" y="6525"/>
                    </a:lnTo>
                    <a:cubicBezTo>
                      <a:pt x="3894" y="6525"/>
                      <a:pt x="3894" y="6525"/>
                      <a:pt x="3894" y="6525"/>
                    </a:cubicBezTo>
                    <a:cubicBezTo>
                      <a:pt x="3903" y="6525"/>
                      <a:pt x="3971" y="6442"/>
                      <a:pt x="4092" y="6288"/>
                    </a:cubicBezTo>
                    <a:lnTo>
                      <a:pt x="4652" y="5552"/>
                    </a:lnTo>
                    <a:cubicBezTo>
                      <a:pt x="5135" y="4910"/>
                      <a:pt x="5832" y="3976"/>
                      <a:pt x="6657" y="2840"/>
                    </a:cubicBezTo>
                    <a:lnTo>
                      <a:pt x="6718" y="2756"/>
                    </a:lnTo>
                    <a:lnTo>
                      <a:pt x="6633" y="2693"/>
                    </a:lnTo>
                    <a:lnTo>
                      <a:pt x="2896" y="1"/>
                    </a:lnTo>
                    <a:cubicBezTo>
                      <a:pt x="2898" y="1"/>
                      <a:pt x="2899" y="1"/>
                      <a:pt x="28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6290599" y="4084211"/>
                <a:ext cx="167975" cy="163175"/>
              </a:xfrm>
              <a:custGeom>
                <a:avLst/>
                <a:gdLst/>
                <a:ahLst/>
                <a:cxnLst/>
                <a:rect l="l" t="t" r="r" b="b"/>
                <a:pathLst>
                  <a:path w="6719" h="6527" extrusionOk="0">
                    <a:moveTo>
                      <a:pt x="2898" y="0"/>
                    </a:moveTo>
                    <a:lnTo>
                      <a:pt x="2898" y="0"/>
                    </a:lnTo>
                    <a:cubicBezTo>
                      <a:pt x="2897" y="0"/>
                      <a:pt x="2687" y="36"/>
                      <a:pt x="2688" y="36"/>
                    </a:cubicBezTo>
                    <a:cubicBezTo>
                      <a:pt x="2688" y="36"/>
                      <a:pt x="2699" y="34"/>
                      <a:pt x="2725" y="29"/>
                    </a:cubicBezTo>
                    <a:lnTo>
                      <a:pt x="2725" y="31"/>
                    </a:lnTo>
                    <a:lnTo>
                      <a:pt x="2723" y="33"/>
                    </a:lnTo>
                    <a:lnTo>
                      <a:pt x="2720" y="37"/>
                    </a:lnTo>
                    <a:lnTo>
                      <a:pt x="2715" y="45"/>
                    </a:lnTo>
                    <a:lnTo>
                      <a:pt x="2703" y="61"/>
                    </a:lnTo>
                    <a:lnTo>
                      <a:pt x="2680" y="93"/>
                    </a:lnTo>
                    <a:lnTo>
                      <a:pt x="2635" y="157"/>
                    </a:lnTo>
                    <a:lnTo>
                      <a:pt x="2542" y="285"/>
                    </a:lnTo>
                    <a:lnTo>
                      <a:pt x="2361" y="539"/>
                    </a:lnTo>
                    <a:lnTo>
                      <a:pt x="2004" y="1040"/>
                    </a:lnTo>
                    <a:lnTo>
                      <a:pt x="1315" y="2010"/>
                    </a:lnTo>
                    <a:lnTo>
                      <a:pt x="62" y="3785"/>
                    </a:lnTo>
                    <a:lnTo>
                      <a:pt x="0" y="3872"/>
                    </a:lnTo>
                    <a:lnTo>
                      <a:pt x="86" y="3932"/>
                    </a:lnTo>
                    <a:cubicBezTo>
                      <a:pt x="1234" y="4741"/>
                      <a:pt x="2195" y="5399"/>
                      <a:pt x="2860" y="5849"/>
                    </a:cubicBezTo>
                    <a:lnTo>
                      <a:pt x="3627" y="6365"/>
                    </a:lnTo>
                    <a:cubicBezTo>
                      <a:pt x="3788" y="6470"/>
                      <a:pt x="3879" y="6526"/>
                      <a:pt x="3891" y="6526"/>
                    </a:cubicBezTo>
                    <a:cubicBezTo>
                      <a:pt x="3893" y="6526"/>
                      <a:pt x="3893" y="6526"/>
                      <a:pt x="3893" y="6525"/>
                    </a:cubicBezTo>
                    <a:cubicBezTo>
                      <a:pt x="3892" y="6514"/>
                      <a:pt x="3796" y="6436"/>
                      <a:pt x="3620" y="6300"/>
                    </a:cubicBezTo>
                    <a:lnTo>
                      <a:pt x="2864" y="5726"/>
                    </a:lnTo>
                    <a:cubicBezTo>
                      <a:pt x="2234" y="5252"/>
                      <a:pt x="1353" y="4595"/>
                      <a:pt x="293" y="3823"/>
                    </a:cubicBezTo>
                    <a:lnTo>
                      <a:pt x="293" y="3823"/>
                    </a:lnTo>
                    <a:lnTo>
                      <a:pt x="1504" y="2148"/>
                    </a:lnTo>
                    <a:lnTo>
                      <a:pt x="2200" y="1181"/>
                    </a:lnTo>
                    <a:lnTo>
                      <a:pt x="2558" y="680"/>
                    </a:lnTo>
                    <a:lnTo>
                      <a:pt x="2740" y="426"/>
                    </a:lnTo>
                    <a:lnTo>
                      <a:pt x="2831" y="299"/>
                    </a:lnTo>
                    <a:lnTo>
                      <a:pt x="2853" y="269"/>
                    </a:lnTo>
                    <a:lnTo>
                      <a:pt x="2853" y="269"/>
                    </a:lnTo>
                    <a:lnTo>
                      <a:pt x="6424" y="2802"/>
                    </a:lnTo>
                    <a:lnTo>
                      <a:pt x="6424" y="2802"/>
                    </a:lnTo>
                    <a:cubicBezTo>
                      <a:pt x="5670" y="3875"/>
                      <a:pt x="5050" y="4783"/>
                      <a:pt x="4607" y="5436"/>
                    </a:cubicBezTo>
                    <a:cubicBezTo>
                      <a:pt x="4396" y="5749"/>
                      <a:pt x="4220" y="6011"/>
                      <a:pt x="4078" y="6223"/>
                    </a:cubicBezTo>
                    <a:cubicBezTo>
                      <a:pt x="3955" y="6409"/>
                      <a:pt x="3891" y="6513"/>
                      <a:pt x="3893" y="6524"/>
                    </a:cubicBezTo>
                    <a:cubicBezTo>
                      <a:pt x="3893" y="6525"/>
                      <a:pt x="3893" y="6525"/>
                      <a:pt x="3894" y="6525"/>
                    </a:cubicBezTo>
                    <a:cubicBezTo>
                      <a:pt x="3902" y="6525"/>
                      <a:pt x="3971" y="6442"/>
                      <a:pt x="4092" y="6288"/>
                    </a:cubicBezTo>
                    <a:lnTo>
                      <a:pt x="4652" y="5552"/>
                    </a:lnTo>
                    <a:cubicBezTo>
                      <a:pt x="5134" y="4910"/>
                      <a:pt x="5832" y="3976"/>
                      <a:pt x="6657" y="2840"/>
                    </a:cubicBezTo>
                    <a:lnTo>
                      <a:pt x="6719" y="2755"/>
                    </a:lnTo>
                    <a:lnTo>
                      <a:pt x="6632" y="2693"/>
                    </a:lnTo>
                    <a:lnTo>
                      <a:pt x="2895" y="1"/>
                    </a:lnTo>
                    <a:cubicBezTo>
                      <a:pt x="2897" y="1"/>
                      <a:pt x="2898" y="0"/>
                      <a:pt x="289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a:off x="6346549" y="4506086"/>
                <a:ext cx="167950" cy="163150"/>
              </a:xfrm>
              <a:custGeom>
                <a:avLst/>
                <a:gdLst/>
                <a:ahLst/>
                <a:cxnLst/>
                <a:rect l="l" t="t" r="r" b="b"/>
                <a:pathLst>
                  <a:path w="6718" h="6526" extrusionOk="0">
                    <a:moveTo>
                      <a:pt x="2852" y="269"/>
                    </a:moveTo>
                    <a:lnTo>
                      <a:pt x="6423" y="2803"/>
                    </a:lnTo>
                    <a:lnTo>
                      <a:pt x="6423" y="2803"/>
                    </a:lnTo>
                    <a:cubicBezTo>
                      <a:pt x="5669" y="3876"/>
                      <a:pt x="5049" y="4784"/>
                      <a:pt x="4606" y="5435"/>
                    </a:cubicBezTo>
                    <a:lnTo>
                      <a:pt x="4076" y="6223"/>
                    </a:lnTo>
                    <a:cubicBezTo>
                      <a:pt x="3960" y="6400"/>
                      <a:pt x="3895" y="6503"/>
                      <a:pt x="3892" y="6522"/>
                    </a:cubicBezTo>
                    <a:lnTo>
                      <a:pt x="3892" y="6522"/>
                    </a:lnTo>
                    <a:cubicBezTo>
                      <a:pt x="3881" y="6505"/>
                      <a:pt x="3786" y="6430"/>
                      <a:pt x="3619" y="6300"/>
                    </a:cubicBezTo>
                    <a:lnTo>
                      <a:pt x="2864" y="5727"/>
                    </a:lnTo>
                    <a:cubicBezTo>
                      <a:pt x="2234" y="5252"/>
                      <a:pt x="1353" y="4595"/>
                      <a:pt x="292" y="3823"/>
                    </a:cubicBezTo>
                    <a:lnTo>
                      <a:pt x="292" y="3823"/>
                    </a:lnTo>
                    <a:cubicBezTo>
                      <a:pt x="669" y="3301"/>
                      <a:pt x="1076" y="2740"/>
                      <a:pt x="1504" y="2147"/>
                    </a:cubicBezTo>
                    <a:lnTo>
                      <a:pt x="2199" y="1181"/>
                    </a:lnTo>
                    <a:lnTo>
                      <a:pt x="2558" y="680"/>
                    </a:lnTo>
                    <a:lnTo>
                      <a:pt x="2739" y="426"/>
                    </a:lnTo>
                    <a:lnTo>
                      <a:pt x="2830" y="299"/>
                    </a:lnTo>
                    <a:lnTo>
                      <a:pt x="2852" y="269"/>
                    </a:lnTo>
                    <a:close/>
                    <a:moveTo>
                      <a:pt x="2898" y="1"/>
                    </a:moveTo>
                    <a:lnTo>
                      <a:pt x="2898" y="1"/>
                    </a:lnTo>
                    <a:cubicBezTo>
                      <a:pt x="2896" y="1"/>
                      <a:pt x="2686" y="36"/>
                      <a:pt x="2687" y="36"/>
                    </a:cubicBezTo>
                    <a:cubicBezTo>
                      <a:pt x="2688" y="36"/>
                      <a:pt x="2698" y="34"/>
                      <a:pt x="2725" y="30"/>
                    </a:cubicBezTo>
                    <a:lnTo>
                      <a:pt x="2725" y="30"/>
                    </a:lnTo>
                    <a:lnTo>
                      <a:pt x="2724" y="31"/>
                    </a:lnTo>
                    <a:lnTo>
                      <a:pt x="2723" y="33"/>
                    </a:lnTo>
                    <a:lnTo>
                      <a:pt x="2719" y="37"/>
                    </a:lnTo>
                    <a:lnTo>
                      <a:pt x="2714" y="45"/>
                    </a:lnTo>
                    <a:lnTo>
                      <a:pt x="2703" y="60"/>
                    </a:lnTo>
                    <a:lnTo>
                      <a:pt x="2680" y="93"/>
                    </a:lnTo>
                    <a:lnTo>
                      <a:pt x="2634" y="157"/>
                    </a:lnTo>
                    <a:lnTo>
                      <a:pt x="2543" y="285"/>
                    </a:lnTo>
                    <a:lnTo>
                      <a:pt x="2361" y="539"/>
                    </a:lnTo>
                    <a:lnTo>
                      <a:pt x="2004" y="1040"/>
                    </a:lnTo>
                    <a:lnTo>
                      <a:pt x="1314" y="2011"/>
                    </a:lnTo>
                    <a:lnTo>
                      <a:pt x="61" y="3785"/>
                    </a:lnTo>
                    <a:lnTo>
                      <a:pt x="0" y="3872"/>
                    </a:lnTo>
                    <a:lnTo>
                      <a:pt x="85" y="3932"/>
                    </a:lnTo>
                    <a:cubicBezTo>
                      <a:pt x="1234" y="4740"/>
                      <a:pt x="2195" y="5399"/>
                      <a:pt x="2859" y="5850"/>
                    </a:cubicBezTo>
                    <a:lnTo>
                      <a:pt x="3627" y="6364"/>
                    </a:lnTo>
                    <a:cubicBezTo>
                      <a:pt x="3787" y="6469"/>
                      <a:pt x="3877" y="6526"/>
                      <a:pt x="3891" y="6526"/>
                    </a:cubicBezTo>
                    <a:cubicBezTo>
                      <a:pt x="3892" y="6526"/>
                      <a:pt x="3893" y="6525"/>
                      <a:pt x="3893" y="6525"/>
                    </a:cubicBezTo>
                    <a:lnTo>
                      <a:pt x="3893" y="6525"/>
                    </a:lnTo>
                    <a:cubicBezTo>
                      <a:pt x="3902" y="6523"/>
                      <a:pt x="3970" y="6441"/>
                      <a:pt x="4092" y="6288"/>
                    </a:cubicBezTo>
                    <a:lnTo>
                      <a:pt x="4651" y="5552"/>
                    </a:lnTo>
                    <a:cubicBezTo>
                      <a:pt x="5134" y="4910"/>
                      <a:pt x="5831" y="3976"/>
                      <a:pt x="6656" y="2840"/>
                    </a:cubicBezTo>
                    <a:lnTo>
                      <a:pt x="6718" y="2754"/>
                    </a:lnTo>
                    <a:lnTo>
                      <a:pt x="6632" y="2693"/>
                    </a:lnTo>
                    <a:lnTo>
                      <a:pt x="2895" y="1"/>
                    </a:lnTo>
                    <a:cubicBezTo>
                      <a:pt x="2897" y="1"/>
                      <a:pt x="2898" y="1"/>
                      <a:pt x="2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a:off x="5840499" y="4155536"/>
                <a:ext cx="167950" cy="163150"/>
              </a:xfrm>
              <a:custGeom>
                <a:avLst/>
                <a:gdLst/>
                <a:ahLst/>
                <a:cxnLst/>
                <a:rect l="l" t="t" r="r" b="b"/>
                <a:pathLst>
                  <a:path w="6718" h="6526" extrusionOk="0">
                    <a:moveTo>
                      <a:pt x="2754" y="198"/>
                    </a:moveTo>
                    <a:lnTo>
                      <a:pt x="2754" y="198"/>
                    </a:lnTo>
                    <a:lnTo>
                      <a:pt x="2754" y="198"/>
                    </a:lnTo>
                    <a:cubicBezTo>
                      <a:pt x="2752" y="198"/>
                      <a:pt x="2751" y="198"/>
                      <a:pt x="2751" y="198"/>
                    </a:cubicBezTo>
                    <a:cubicBezTo>
                      <a:pt x="2751" y="198"/>
                      <a:pt x="2752" y="198"/>
                      <a:pt x="2754" y="198"/>
                    </a:cubicBezTo>
                    <a:close/>
                    <a:moveTo>
                      <a:pt x="2898" y="1"/>
                    </a:moveTo>
                    <a:cubicBezTo>
                      <a:pt x="2896" y="1"/>
                      <a:pt x="2685" y="36"/>
                      <a:pt x="2688" y="36"/>
                    </a:cubicBezTo>
                    <a:cubicBezTo>
                      <a:pt x="2688" y="36"/>
                      <a:pt x="2699" y="34"/>
                      <a:pt x="2725" y="30"/>
                    </a:cubicBezTo>
                    <a:lnTo>
                      <a:pt x="2725" y="31"/>
                    </a:lnTo>
                    <a:lnTo>
                      <a:pt x="2724" y="32"/>
                    </a:lnTo>
                    <a:lnTo>
                      <a:pt x="2721" y="36"/>
                    </a:lnTo>
                    <a:lnTo>
                      <a:pt x="2715" y="45"/>
                    </a:lnTo>
                    <a:lnTo>
                      <a:pt x="2703" y="61"/>
                    </a:lnTo>
                    <a:lnTo>
                      <a:pt x="2680" y="92"/>
                    </a:lnTo>
                    <a:lnTo>
                      <a:pt x="2635" y="157"/>
                    </a:lnTo>
                    <a:lnTo>
                      <a:pt x="2543" y="285"/>
                    </a:lnTo>
                    <a:lnTo>
                      <a:pt x="2362" y="540"/>
                    </a:lnTo>
                    <a:lnTo>
                      <a:pt x="2004" y="1041"/>
                    </a:lnTo>
                    <a:lnTo>
                      <a:pt x="1316" y="2011"/>
                    </a:lnTo>
                    <a:cubicBezTo>
                      <a:pt x="871" y="2640"/>
                      <a:pt x="450" y="3236"/>
                      <a:pt x="62" y="3785"/>
                    </a:cubicBezTo>
                    <a:lnTo>
                      <a:pt x="0" y="3871"/>
                    </a:lnTo>
                    <a:lnTo>
                      <a:pt x="86" y="3931"/>
                    </a:lnTo>
                    <a:cubicBezTo>
                      <a:pt x="1234" y="4740"/>
                      <a:pt x="2196" y="5398"/>
                      <a:pt x="2860" y="5849"/>
                    </a:cubicBezTo>
                    <a:lnTo>
                      <a:pt x="3627" y="6364"/>
                    </a:lnTo>
                    <a:cubicBezTo>
                      <a:pt x="3789" y="6470"/>
                      <a:pt x="3880" y="6526"/>
                      <a:pt x="3892" y="6526"/>
                    </a:cubicBezTo>
                    <a:cubicBezTo>
                      <a:pt x="3893" y="6526"/>
                      <a:pt x="3893" y="6525"/>
                      <a:pt x="3893" y="6524"/>
                    </a:cubicBezTo>
                    <a:cubicBezTo>
                      <a:pt x="3892" y="6513"/>
                      <a:pt x="3796" y="6435"/>
                      <a:pt x="3621" y="6299"/>
                    </a:cubicBezTo>
                    <a:lnTo>
                      <a:pt x="2865" y="5727"/>
                    </a:lnTo>
                    <a:cubicBezTo>
                      <a:pt x="2235" y="5253"/>
                      <a:pt x="1353" y="4594"/>
                      <a:pt x="293" y="3823"/>
                    </a:cubicBezTo>
                    <a:lnTo>
                      <a:pt x="293" y="3823"/>
                    </a:lnTo>
                    <a:cubicBezTo>
                      <a:pt x="669" y="3302"/>
                      <a:pt x="1076" y="2739"/>
                      <a:pt x="1505" y="2147"/>
                    </a:cubicBezTo>
                    <a:lnTo>
                      <a:pt x="2200" y="1180"/>
                    </a:lnTo>
                    <a:cubicBezTo>
                      <a:pt x="2319" y="1015"/>
                      <a:pt x="2437" y="848"/>
                      <a:pt x="2558" y="680"/>
                    </a:cubicBezTo>
                    <a:lnTo>
                      <a:pt x="2741" y="426"/>
                    </a:lnTo>
                    <a:lnTo>
                      <a:pt x="2832" y="298"/>
                    </a:lnTo>
                    <a:lnTo>
                      <a:pt x="2853" y="268"/>
                    </a:lnTo>
                    <a:lnTo>
                      <a:pt x="6425" y="2802"/>
                    </a:lnTo>
                    <a:lnTo>
                      <a:pt x="6425" y="2802"/>
                    </a:lnTo>
                    <a:cubicBezTo>
                      <a:pt x="5671" y="3874"/>
                      <a:pt x="5050" y="4783"/>
                      <a:pt x="4607" y="5435"/>
                    </a:cubicBezTo>
                    <a:lnTo>
                      <a:pt x="4079" y="6222"/>
                    </a:lnTo>
                    <a:cubicBezTo>
                      <a:pt x="3956" y="6408"/>
                      <a:pt x="3891" y="6512"/>
                      <a:pt x="3893" y="6523"/>
                    </a:cubicBezTo>
                    <a:cubicBezTo>
                      <a:pt x="3893" y="6524"/>
                      <a:pt x="3894" y="6524"/>
                      <a:pt x="3894" y="6524"/>
                    </a:cubicBezTo>
                    <a:cubicBezTo>
                      <a:pt x="3903" y="6524"/>
                      <a:pt x="3971" y="6442"/>
                      <a:pt x="4092" y="6287"/>
                    </a:cubicBezTo>
                    <a:lnTo>
                      <a:pt x="4652" y="5552"/>
                    </a:lnTo>
                    <a:cubicBezTo>
                      <a:pt x="5135" y="4910"/>
                      <a:pt x="5831" y="3976"/>
                      <a:pt x="6656" y="2839"/>
                    </a:cubicBezTo>
                    <a:lnTo>
                      <a:pt x="6718" y="2755"/>
                    </a:lnTo>
                    <a:lnTo>
                      <a:pt x="6632" y="2693"/>
                    </a:lnTo>
                    <a:lnTo>
                      <a:pt x="2896" y="1"/>
                    </a:lnTo>
                    <a:cubicBezTo>
                      <a:pt x="2897" y="1"/>
                      <a:pt x="2898" y="1"/>
                      <a:pt x="2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6679724" y="4276061"/>
                <a:ext cx="97650" cy="92850"/>
              </a:xfrm>
              <a:custGeom>
                <a:avLst/>
                <a:gdLst/>
                <a:ahLst/>
                <a:cxnLst/>
                <a:rect l="l" t="t" r="r" b="b"/>
                <a:pathLst>
                  <a:path w="3906" h="3714" extrusionOk="0">
                    <a:moveTo>
                      <a:pt x="1680" y="269"/>
                    </a:moveTo>
                    <a:lnTo>
                      <a:pt x="3611" y="1631"/>
                    </a:lnTo>
                    <a:lnTo>
                      <a:pt x="3611" y="1631"/>
                    </a:lnTo>
                    <a:cubicBezTo>
                      <a:pt x="3209" y="2213"/>
                      <a:pt x="2881" y="2710"/>
                      <a:pt x="2643" y="3075"/>
                    </a:cubicBezTo>
                    <a:cubicBezTo>
                      <a:pt x="2404" y="3443"/>
                      <a:pt x="2259" y="3672"/>
                      <a:pt x="2252" y="3708"/>
                    </a:cubicBezTo>
                    <a:lnTo>
                      <a:pt x="2252" y="3708"/>
                    </a:lnTo>
                    <a:cubicBezTo>
                      <a:pt x="2237" y="3679"/>
                      <a:pt x="2025" y="3509"/>
                      <a:pt x="1676" y="3236"/>
                    </a:cubicBezTo>
                    <a:cubicBezTo>
                      <a:pt x="1333" y="2967"/>
                      <a:pt x="862" y="2604"/>
                      <a:pt x="293" y="2183"/>
                    </a:cubicBezTo>
                    <a:lnTo>
                      <a:pt x="293" y="2183"/>
                    </a:lnTo>
                    <a:lnTo>
                      <a:pt x="952" y="1280"/>
                    </a:lnTo>
                    <a:cubicBezTo>
                      <a:pt x="1080" y="1103"/>
                      <a:pt x="1210" y="923"/>
                      <a:pt x="1343" y="738"/>
                    </a:cubicBezTo>
                    <a:lnTo>
                      <a:pt x="1545" y="457"/>
                    </a:lnTo>
                    <a:lnTo>
                      <a:pt x="1648" y="315"/>
                    </a:lnTo>
                    <a:lnTo>
                      <a:pt x="1680" y="269"/>
                    </a:lnTo>
                    <a:close/>
                    <a:moveTo>
                      <a:pt x="1725" y="1"/>
                    </a:moveTo>
                    <a:cubicBezTo>
                      <a:pt x="1723" y="1"/>
                      <a:pt x="1514" y="36"/>
                      <a:pt x="1515" y="36"/>
                    </a:cubicBezTo>
                    <a:cubicBezTo>
                      <a:pt x="1516" y="36"/>
                      <a:pt x="1527" y="34"/>
                      <a:pt x="1553" y="30"/>
                    </a:cubicBezTo>
                    <a:lnTo>
                      <a:pt x="1553" y="30"/>
                    </a:lnTo>
                    <a:lnTo>
                      <a:pt x="1552" y="31"/>
                    </a:lnTo>
                    <a:lnTo>
                      <a:pt x="1550" y="33"/>
                    </a:lnTo>
                    <a:lnTo>
                      <a:pt x="1548" y="38"/>
                    </a:lnTo>
                    <a:lnTo>
                      <a:pt x="1541" y="48"/>
                    </a:lnTo>
                    <a:lnTo>
                      <a:pt x="1528" y="65"/>
                    </a:lnTo>
                    <a:lnTo>
                      <a:pt x="1503" y="101"/>
                    </a:lnTo>
                    <a:lnTo>
                      <a:pt x="1451" y="173"/>
                    </a:lnTo>
                    <a:lnTo>
                      <a:pt x="1349" y="316"/>
                    </a:lnTo>
                    <a:lnTo>
                      <a:pt x="1149" y="598"/>
                    </a:lnTo>
                    <a:lnTo>
                      <a:pt x="762" y="1144"/>
                    </a:lnTo>
                    <a:lnTo>
                      <a:pt x="61" y="2145"/>
                    </a:lnTo>
                    <a:lnTo>
                      <a:pt x="1" y="2232"/>
                    </a:lnTo>
                    <a:lnTo>
                      <a:pt x="85" y="2291"/>
                    </a:lnTo>
                    <a:cubicBezTo>
                      <a:pt x="742" y="2748"/>
                      <a:pt x="1293" y="3113"/>
                      <a:pt x="1671" y="3358"/>
                    </a:cubicBezTo>
                    <a:cubicBezTo>
                      <a:pt x="2020" y="3585"/>
                      <a:pt x="2224" y="3713"/>
                      <a:pt x="2250" y="3713"/>
                    </a:cubicBezTo>
                    <a:cubicBezTo>
                      <a:pt x="2251" y="3713"/>
                      <a:pt x="2252" y="3713"/>
                      <a:pt x="2252" y="3713"/>
                    </a:cubicBezTo>
                    <a:lnTo>
                      <a:pt x="2252" y="3713"/>
                    </a:lnTo>
                    <a:cubicBezTo>
                      <a:pt x="2253" y="3713"/>
                      <a:pt x="2253" y="3713"/>
                      <a:pt x="2253" y="3713"/>
                    </a:cubicBezTo>
                    <a:cubicBezTo>
                      <a:pt x="2271" y="3713"/>
                      <a:pt x="2426" y="3526"/>
                      <a:pt x="2689" y="3190"/>
                    </a:cubicBezTo>
                    <a:cubicBezTo>
                      <a:pt x="2966" y="2835"/>
                      <a:pt x="3370" y="2311"/>
                      <a:pt x="3843" y="1667"/>
                    </a:cubicBezTo>
                    <a:lnTo>
                      <a:pt x="3905" y="1582"/>
                    </a:lnTo>
                    <a:lnTo>
                      <a:pt x="3819" y="1520"/>
                    </a:lnTo>
                    <a:lnTo>
                      <a:pt x="1722" y="1"/>
                    </a:lnTo>
                    <a:cubicBezTo>
                      <a:pt x="1724" y="1"/>
                      <a:pt x="1725" y="1"/>
                      <a:pt x="172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a:off x="7181424" y="4039086"/>
                <a:ext cx="97625" cy="92825"/>
              </a:xfrm>
              <a:custGeom>
                <a:avLst/>
                <a:gdLst/>
                <a:ahLst/>
                <a:cxnLst/>
                <a:rect l="l" t="t" r="r" b="b"/>
                <a:pathLst>
                  <a:path w="3905" h="3713" extrusionOk="0">
                    <a:moveTo>
                      <a:pt x="1680" y="268"/>
                    </a:moveTo>
                    <a:lnTo>
                      <a:pt x="3612" y="1630"/>
                    </a:lnTo>
                    <a:lnTo>
                      <a:pt x="3612" y="1630"/>
                    </a:lnTo>
                    <a:cubicBezTo>
                      <a:pt x="3210" y="2211"/>
                      <a:pt x="2881" y="2709"/>
                      <a:pt x="2644" y="3074"/>
                    </a:cubicBezTo>
                    <a:cubicBezTo>
                      <a:pt x="2402" y="3445"/>
                      <a:pt x="2257" y="3674"/>
                      <a:pt x="2252" y="3707"/>
                    </a:cubicBezTo>
                    <a:lnTo>
                      <a:pt x="2252" y="3707"/>
                    </a:lnTo>
                    <a:cubicBezTo>
                      <a:pt x="2235" y="3677"/>
                      <a:pt x="2025" y="3507"/>
                      <a:pt x="1676" y="3234"/>
                    </a:cubicBezTo>
                    <a:cubicBezTo>
                      <a:pt x="1333" y="2966"/>
                      <a:pt x="862" y="2601"/>
                      <a:pt x="293" y="2182"/>
                    </a:cubicBezTo>
                    <a:lnTo>
                      <a:pt x="293" y="2182"/>
                    </a:lnTo>
                    <a:lnTo>
                      <a:pt x="952" y="1280"/>
                    </a:lnTo>
                    <a:lnTo>
                      <a:pt x="1344" y="737"/>
                    </a:lnTo>
                    <a:lnTo>
                      <a:pt x="1547" y="456"/>
                    </a:lnTo>
                    <a:lnTo>
                      <a:pt x="1649" y="313"/>
                    </a:lnTo>
                    <a:lnTo>
                      <a:pt x="1680" y="268"/>
                    </a:lnTo>
                    <a:close/>
                    <a:moveTo>
                      <a:pt x="1725" y="0"/>
                    </a:moveTo>
                    <a:cubicBezTo>
                      <a:pt x="1723" y="0"/>
                      <a:pt x="1514" y="35"/>
                      <a:pt x="1515" y="35"/>
                    </a:cubicBezTo>
                    <a:cubicBezTo>
                      <a:pt x="1515" y="35"/>
                      <a:pt x="1526" y="34"/>
                      <a:pt x="1552" y="29"/>
                    </a:cubicBezTo>
                    <a:lnTo>
                      <a:pt x="1552" y="30"/>
                    </a:lnTo>
                    <a:lnTo>
                      <a:pt x="1551" y="33"/>
                    </a:lnTo>
                    <a:lnTo>
                      <a:pt x="1548" y="37"/>
                    </a:lnTo>
                    <a:lnTo>
                      <a:pt x="1541" y="46"/>
                    </a:lnTo>
                    <a:lnTo>
                      <a:pt x="1528" y="64"/>
                    </a:lnTo>
                    <a:lnTo>
                      <a:pt x="1503" y="100"/>
                    </a:lnTo>
                    <a:lnTo>
                      <a:pt x="1451" y="172"/>
                    </a:lnTo>
                    <a:lnTo>
                      <a:pt x="1349" y="315"/>
                    </a:lnTo>
                    <a:lnTo>
                      <a:pt x="1149" y="597"/>
                    </a:lnTo>
                    <a:lnTo>
                      <a:pt x="762" y="1143"/>
                    </a:lnTo>
                    <a:lnTo>
                      <a:pt x="62" y="2143"/>
                    </a:lnTo>
                    <a:lnTo>
                      <a:pt x="1" y="2231"/>
                    </a:lnTo>
                    <a:lnTo>
                      <a:pt x="86" y="2290"/>
                    </a:lnTo>
                    <a:cubicBezTo>
                      <a:pt x="742" y="2746"/>
                      <a:pt x="1293" y="3112"/>
                      <a:pt x="1672" y="3357"/>
                    </a:cubicBezTo>
                    <a:cubicBezTo>
                      <a:pt x="2022" y="3584"/>
                      <a:pt x="2226" y="3712"/>
                      <a:pt x="2251" y="3712"/>
                    </a:cubicBezTo>
                    <a:cubicBezTo>
                      <a:pt x="2252" y="3712"/>
                      <a:pt x="2253" y="3712"/>
                      <a:pt x="2253" y="3711"/>
                    </a:cubicBezTo>
                    <a:lnTo>
                      <a:pt x="2253" y="3711"/>
                    </a:lnTo>
                    <a:cubicBezTo>
                      <a:pt x="2253" y="3712"/>
                      <a:pt x="2253" y="3712"/>
                      <a:pt x="2254" y="3712"/>
                    </a:cubicBezTo>
                    <a:cubicBezTo>
                      <a:pt x="2273" y="3712"/>
                      <a:pt x="2427" y="3524"/>
                      <a:pt x="2689" y="3188"/>
                    </a:cubicBezTo>
                    <a:cubicBezTo>
                      <a:pt x="2966" y="2834"/>
                      <a:pt x="3369" y="2310"/>
                      <a:pt x="3843" y="1665"/>
                    </a:cubicBezTo>
                    <a:lnTo>
                      <a:pt x="3904" y="1582"/>
                    </a:lnTo>
                    <a:lnTo>
                      <a:pt x="3819" y="1519"/>
                    </a:lnTo>
                    <a:lnTo>
                      <a:pt x="1722" y="1"/>
                    </a:lnTo>
                    <a:cubicBezTo>
                      <a:pt x="1724" y="0"/>
                      <a:pt x="1725" y="0"/>
                      <a:pt x="17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a:off x="5984049" y="3961636"/>
                <a:ext cx="97650" cy="92850"/>
              </a:xfrm>
              <a:custGeom>
                <a:avLst/>
                <a:gdLst/>
                <a:ahLst/>
                <a:cxnLst/>
                <a:rect l="l" t="t" r="r" b="b"/>
                <a:pathLst>
                  <a:path w="3906" h="3714" extrusionOk="0">
                    <a:moveTo>
                      <a:pt x="1580" y="198"/>
                    </a:moveTo>
                    <a:lnTo>
                      <a:pt x="1580" y="198"/>
                    </a:lnTo>
                    <a:lnTo>
                      <a:pt x="1580" y="198"/>
                    </a:lnTo>
                    <a:cubicBezTo>
                      <a:pt x="1579" y="198"/>
                      <a:pt x="1578" y="199"/>
                      <a:pt x="1578" y="199"/>
                    </a:cubicBezTo>
                    <a:cubicBezTo>
                      <a:pt x="1578" y="199"/>
                      <a:pt x="1578" y="198"/>
                      <a:pt x="1580" y="198"/>
                    </a:cubicBezTo>
                    <a:close/>
                    <a:moveTo>
                      <a:pt x="1680" y="268"/>
                    </a:moveTo>
                    <a:lnTo>
                      <a:pt x="3611" y="1631"/>
                    </a:lnTo>
                    <a:lnTo>
                      <a:pt x="3611" y="1631"/>
                    </a:lnTo>
                    <a:cubicBezTo>
                      <a:pt x="3209" y="2212"/>
                      <a:pt x="2880" y="2709"/>
                      <a:pt x="2644" y="3074"/>
                    </a:cubicBezTo>
                    <a:cubicBezTo>
                      <a:pt x="2402" y="3446"/>
                      <a:pt x="2257" y="3675"/>
                      <a:pt x="2252" y="3708"/>
                    </a:cubicBezTo>
                    <a:lnTo>
                      <a:pt x="2252" y="3708"/>
                    </a:lnTo>
                    <a:cubicBezTo>
                      <a:pt x="2235" y="3678"/>
                      <a:pt x="2024" y="3507"/>
                      <a:pt x="1676" y="3235"/>
                    </a:cubicBezTo>
                    <a:cubicBezTo>
                      <a:pt x="1332" y="2967"/>
                      <a:pt x="861" y="2602"/>
                      <a:pt x="293" y="2182"/>
                    </a:cubicBezTo>
                    <a:lnTo>
                      <a:pt x="293" y="2182"/>
                    </a:lnTo>
                    <a:cubicBezTo>
                      <a:pt x="501" y="1898"/>
                      <a:pt x="721" y="1596"/>
                      <a:pt x="952" y="1280"/>
                    </a:cubicBezTo>
                    <a:lnTo>
                      <a:pt x="1343" y="738"/>
                    </a:lnTo>
                    <a:lnTo>
                      <a:pt x="1545" y="456"/>
                    </a:lnTo>
                    <a:lnTo>
                      <a:pt x="1647" y="313"/>
                    </a:lnTo>
                    <a:lnTo>
                      <a:pt x="1680" y="268"/>
                    </a:lnTo>
                    <a:close/>
                    <a:moveTo>
                      <a:pt x="1726" y="1"/>
                    </a:moveTo>
                    <a:cubicBezTo>
                      <a:pt x="1723" y="1"/>
                      <a:pt x="1512" y="36"/>
                      <a:pt x="1515" y="36"/>
                    </a:cubicBezTo>
                    <a:cubicBezTo>
                      <a:pt x="1516" y="36"/>
                      <a:pt x="1527" y="34"/>
                      <a:pt x="1553" y="30"/>
                    </a:cubicBezTo>
                    <a:lnTo>
                      <a:pt x="1553" y="30"/>
                    </a:lnTo>
                    <a:lnTo>
                      <a:pt x="1552" y="31"/>
                    </a:lnTo>
                    <a:lnTo>
                      <a:pt x="1551" y="33"/>
                    </a:lnTo>
                    <a:lnTo>
                      <a:pt x="1547" y="38"/>
                    </a:lnTo>
                    <a:lnTo>
                      <a:pt x="1541" y="46"/>
                    </a:lnTo>
                    <a:lnTo>
                      <a:pt x="1528" y="65"/>
                    </a:lnTo>
                    <a:lnTo>
                      <a:pt x="1502" y="100"/>
                    </a:lnTo>
                    <a:lnTo>
                      <a:pt x="1451" y="173"/>
                    </a:lnTo>
                    <a:lnTo>
                      <a:pt x="1348" y="316"/>
                    </a:lnTo>
                    <a:lnTo>
                      <a:pt x="1148" y="598"/>
                    </a:lnTo>
                    <a:lnTo>
                      <a:pt x="762" y="1144"/>
                    </a:lnTo>
                    <a:lnTo>
                      <a:pt x="61" y="2144"/>
                    </a:lnTo>
                    <a:lnTo>
                      <a:pt x="0" y="2231"/>
                    </a:lnTo>
                    <a:lnTo>
                      <a:pt x="86" y="2291"/>
                    </a:lnTo>
                    <a:cubicBezTo>
                      <a:pt x="742" y="2747"/>
                      <a:pt x="1292" y="3112"/>
                      <a:pt x="1670" y="3358"/>
                    </a:cubicBezTo>
                    <a:cubicBezTo>
                      <a:pt x="2021" y="3585"/>
                      <a:pt x="2226" y="3713"/>
                      <a:pt x="2250" y="3713"/>
                    </a:cubicBezTo>
                    <a:cubicBezTo>
                      <a:pt x="2251" y="3713"/>
                      <a:pt x="2252" y="3713"/>
                      <a:pt x="2253" y="3712"/>
                    </a:cubicBezTo>
                    <a:lnTo>
                      <a:pt x="2253" y="3712"/>
                    </a:lnTo>
                    <a:cubicBezTo>
                      <a:pt x="2253" y="3712"/>
                      <a:pt x="2253" y="3712"/>
                      <a:pt x="2253" y="3712"/>
                    </a:cubicBezTo>
                    <a:cubicBezTo>
                      <a:pt x="2272" y="3712"/>
                      <a:pt x="2428" y="3525"/>
                      <a:pt x="2690" y="3189"/>
                    </a:cubicBezTo>
                    <a:cubicBezTo>
                      <a:pt x="2966" y="2835"/>
                      <a:pt x="3370" y="2311"/>
                      <a:pt x="3844" y="1666"/>
                    </a:cubicBezTo>
                    <a:lnTo>
                      <a:pt x="3905" y="1582"/>
                    </a:lnTo>
                    <a:lnTo>
                      <a:pt x="3818" y="1520"/>
                    </a:lnTo>
                    <a:cubicBezTo>
                      <a:pt x="3193" y="1066"/>
                      <a:pt x="2482" y="551"/>
                      <a:pt x="1723" y="1"/>
                    </a:cubicBezTo>
                    <a:cubicBezTo>
                      <a:pt x="1725" y="1"/>
                      <a:pt x="1726" y="1"/>
                      <a:pt x="17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a:off x="6884249" y="4493936"/>
                <a:ext cx="150100" cy="153650"/>
              </a:xfrm>
              <a:custGeom>
                <a:avLst/>
                <a:gdLst/>
                <a:ahLst/>
                <a:cxnLst/>
                <a:rect l="l" t="t" r="r" b="b"/>
                <a:pathLst>
                  <a:path w="6004" h="6146" extrusionOk="0">
                    <a:moveTo>
                      <a:pt x="1608" y="268"/>
                    </a:moveTo>
                    <a:lnTo>
                      <a:pt x="3554" y="968"/>
                    </a:lnTo>
                    <a:lnTo>
                      <a:pt x="4676" y="1368"/>
                    </a:lnTo>
                    <a:lnTo>
                      <a:pt x="5256" y="1574"/>
                    </a:lnTo>
                    <a:lnTo>
                      <a:pt x="5550" y="1678"/>
                    </a:lnTo>
                    <a:lnTo>
                      <a:pt x="5699" y="1731"/>
                    </a:lnTo>
                    <a:lnTo>
                      <a:pt x="5732" y="1742"/>
                    </a:lnTo>
                    <a:lnTo>
                      <a:pt x="4288" y="5877"/>
                    </a:lnTo>
                    <a:lnTo>
                      <a:pt x="4288" y="5877"/>
                    </a:lnTo>
                    <a:cubicBezTo>
                      <a:pt x="3048" y="5450"/>
                      <a:pt x="2003" y="5106"/>
                      <a:pt x="1253" y="4861"/>
                    </a:cubicBezTo>
                    <a:lnTo>
                      <a:pt x="351" y="4571"/>
                    </a:lnTo>
                    <a:cubicBezTo>
                      <a:pt x="154" y="4510"/>
                      <a:pt x="37" y="4476"/>
                      <a:pt x="14" y="4476"/>
                    </a:cubicBezTo>
                    <a:cubicBezTo>
                      <a:pt x="12" y="4476"/>
                      <a:pt x="11" y="4476"/>
                      <a:pt x="11" y="4477"/>
                    </a:cubicBezTo>
                    <a:cubicBezTo>
                      <a:pt x="20" y="4471"/>
                      <a:pt x="68" y="4358"/>
                      <a:pt x="150" y="4151"/>
                    </a:cubicBezTo>
                    <a:lnTo>
                      <a:pt x="492" y="3267"/>
                    </a:lnTo>
                    <a:cubicBezTo>
                      <a:pt x="773" y="2531"/>
                      <a:pt x="1161" y="1502"/>
                      <a:pt x="1608" y="268"/>
                    </a:cubicBezTo>
                    <a:close/>
                    <a:moveTo>
                      <a:pt x="1480" y="0"/>
                    </a:moveTo>
                    <a:lnTo>
                      <a:pt x="1445" y="99"/>
                    </a:lnTo>
                    <a:cubicBezTo>
                      <a:pt x="987" y="1426"/>
                      <a:pt x="621" y="2533"/>
                      <a:pt x="372" y="3297"/>
                    </a:cubicBezTo>
                    <a:cubicBezTo>
                      <a:pt x="260" y="3647"/>
                      <a:pt x="167" y="3939"/>
                      <a:pt x="91" y="4177"/>
                    </a:cubicBezTo>
                    <a:cubicBezTo>
                      <a:pt x="30" y="4373"/>
                      <a:pt x="2" y="4477"/>
                      <a:pt x="10" y="4477"/>
                    </a:cubicBezTo>
                    <a:cubicBezTo>
                      <a:pt x="10" y="4477"/>
                      <a:pt x="10" y="4477"/>
                      <a:pt x="11" y="4477"/>
                    </a:cubicBezTo>
                    <a:lnTo>
                      <a:pt x="11" y="4477"/>
                    </a:lnTo>
                    <a:cubicBezTo>
                      <a:pt x="1" y="4481"/>
                      <a:pt x="100" y="4524"/>
                      <a:pt x="294" y="4602"/>
                    </a:cubicBezTo>
                    <a:lnTo>
                      <a:pt x="1156" y="4936"/>
                    </a:lnTo>
                    <a:cubicBezTo>
                      <a:pt x="1906" y="5221"/>
                      <a:pt x="2997" y="5632"/>
                      <a:pt x="4317" y="6109"/>
                    </a:cubicBezTo>
                    <a:lnTo>
                      <a:pt x="4416" y="6145"/>
                    </a:lnTo>
                    <a:lnTo>
                      <a:pt x="4452" y="6046"/>
                    </a:lnTo>
                    <a:cubicBezTo>
                      <a:pt x="4906" y="4774"/>
                      <a:pt x="5436" y="3291"/>
                      <a:pt x="6002" y="1709"/>
                    </a:cubicBezTo>
                    <a:cubicBezTo>
                      <a:pt x="6003" y="1711"/>
                      <a:pt x="6003" y="1711"/>
                      <a:pt x="6003" y="1711"/>
                    </a:cubicBezTo>
                    <a:cubicBezTo>
                      <a:pt x="6003" y="1711"/>
                      <a:pt x="5911" y="1520"/>
                      <a:pt x="5911" y="1520"/>
                    </a:cubicBezTo>
                    <a:lnTo>
                      <a:pt x="5911" y="1520"/>
                    </a:lnTo>
                    <a:cubicBezTo>
                      <a:pt x="5911" y="1520"/>
                      <a:pt x="5916" y="1530"/>
                      <a:pt x="5927" y="1554"/>
                    </a:cubicBezTo>
                    <a:lnTo>
                      <a:pt x="5926" y="1554"/>
                    </a:lnTo>
                    <a:lnTo>
                      <a:pt x="5923" y="1553"/>
                    </a:lnTo>
                    <a:lnTo>
                      <a:pt x="5918" y="1551"/>
                    </a:lnTo>
                    <a:lnTo>
                      <a:pt x="5910" y="1547"/>
                    </a:lnTo>
                    <a:lnTo>
                      <a:pt x="5891" y="1541"/>
                    </a:lnTo>
                    <a:lnTo>
                      <a:pt x="5854" y="1528"/>
                    </a:lnTo>
                    <a:lnTo>
                      <a:pt x="5779" y="1501"/>
                    </a:lnTo>
                    <a:lnTo>
                      <a:pt x="5630" y="1448"/>
                    </a:lnTo>
                    <a:lnTo>
                      <a:pt x="5336" y="1345"/>
                    </a:lnTo>
                    <a:lnTo>
                      <a:pt x="4756" y="1141"/>
                    </a:lnTo>
                    <a:lnTo>
                      <a:pt x="3632" y="747"/>
                    </a:lnTo>
                    <a:lnTo>
                      <a:pt x="1579" y="34"/>
                    </a:lnTo>
                    <a:lnTo>
                      <a:pt x="148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a:off x="5626574" y="4062536"/>
                <a:ext cx="218750" cy="498700"/>
              </a:xfrm>
              <a:custGeom>
                <a:avLst/>
                <a:gdLst/>
                <a:ahLst/>
                <a:cxnLst/>
                <a:rect l="l" t="t" r="r" b="b"/>
                <a:pathLst>
                  <a:path w="8750" h="19948" extrusionOk="0">
                    <a:moveTo>
                      <a:pt x="4078" y="1"/>
                    </a:moveTo>
                    <a:lnTo>
                      <a:pt x="2208" y="1332"/>
                    </a:lnTo>
                    <a:cubicBezTo>
                      <a:pt x="1497" y="4161"/>
                      <a:pt x="947" y="7027"/>
                      <a:pt x="559" y="9919"/>
                    </a:cubicBezTo>
                    <a:cubicBezTo>
                      <a:pt x="193" y="12640"/>
                      <a:pt x="1" y="15543"/>
                      <a:pt x="1225" y="18000"/>
                    </a:cubicBezTo>
                    <a:cubicBezTo>
                      <a:pt x="1717" y="18988"/>
                      <a:pt x="2594" y="19948"/>
                      <a:pt x="3690" y="19948"/>
                    </a:cubicBezTo>
                    <a:cubicBezTo>
                      <a:pt x="3709" y="19948"/>
                      <a:pt x="3728" y="19948"/>
                      <a:pt x="3747" y="19947"/>
                    </a:cubicBezTo>
                    <a:cubicBezTo>
                      <a:pt x="4377" y="19928"/>
                      <a:pt x="4953" y="19589"/>
                      <a:pt x="5445" y="19196"/>
                    </a:cubicBezTo>
                    <a:cubicBezTo>
                      <a:pt x="7152" y="17830"/>
                      <a:pt x="8167" y="15715"/>
                      <a:pt x="8459" y="13547"/>
                    </a:cubicBezTo>
                    <a:cubicBezTo>
                      <a:pt x="8750" y="11380"/>
                      <a:pt x="8365" y="9163"/>
                      <a:pt x="7645" y="7098"/>
                    </a:cubicBezTo>
                    <a:cubicBezTo>
                      <a:pt x="6773" y="4594"/>
                      <a:pt x="5422" y="2287"/>
                      <a:pt x="4078" y="1"/>
                    </a:cubicBezTo>
                    <a:close/>
                  </a:path>
                </a:pathLst>
              </a:custGeom>
              <a:solidFill>
                <a:srgbClr val="455A64">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a:off x="5319299" y="3107661"/>
                <a:ext cx="477350" cy="1502675"/>
              </a:xfrm>
              <a:custGeom>
                <a:avLst/>
                <a:gdLst/>
                <a:ahLst/>
                <a:cxnLst/>
                <a:rect l="l" t="t" r="r" b="b"/>
                <a:pathLst>
                  <a:path w="19094" h="60107" extrusionOk="0">
                    <a:moveTo>
                      <a:pt x="12328" y="0"/>
                    </a:moveTo>
                    <a:cubicBezTo>
                      <a:pt x="11574" y="0"/>
                      <a:pt x="10981" y="888"/>
                      <a:pt x="10870" y="2007"/>
                    </a:cubicBezTo>
                    <a:cubicBezTo>
                      <a:pt x="10831" y="2394"/>
                      <a:pt x="10472" y="8518"/>
                      <a:pt x="10472" y="8518"/>
                    </a:cubicBezTo>
                    <a:cubicBezTo>
                      <a:pt x="10472" y="8518"/>
                      <a:pt x="10226" y="7993"/>
                      <a:pt x="9396" y="6787"/>
                    </a:cubicBezTo>
                    <a:cubicBezTo>
                      <a:pt x="8568" y="5580"/>
                      <a:pt x="6485" y="4785"/>
                      <a:pt x="4300" y="4709"/>
                    </a:cubicBezTo>
                    <a:cubicBezTo>
                      <a:pt x="4001" y="4699"/>
                      <a:pt x="3732" y="4693"/>
                      <a:pt x="3489" y="4693"/>
                    </a:cubicBezTo>
                    <a:cubicBezTo>
                      <a:pt x="1955" y="4693"/>
                      <a:pt x="1485" y="4922"/>
                      <a:pt x="1425" y="5654"/>
                    </a:cubicBezTo>
                    <a:cubicBezTo>
                      <a:pt x="1398" y="5995"/>
                      <a:pt x="1571" y="6280"/>
                      <a:pt x="1799" y="6506"/>
                    </a:cubicBezTo>
                    <a:cubicBezTo>
                      <a:pt x="2170" y="6874"/>
                      <a:pt x="2681" y="7073"/>
                      <a:pt x="3204" y="7098"/>
                    </a:cubicBezTo>
                    <a:cubicBezTo>
                      <a:pt x="6704" y="7267"/>
                      <a:pt x="7520" y="9197"/>
                      <a:pt x="7520" y="9197"/>
                    </a:cubicBezTo>
                    <a:lnTo>
                      <a:pt x="7520" y="9875"/>
                    </a:lnTo>
                    <a:cubicBezTo>
                      <a:pt x="7520" y="9875"/>
                      <a:pt x="6013" y="8641"/>
                      <a:pt x="4486" y="8641"/>
                    </a:cubicBezTo>
                    <a:cubicBezTo>
                      <a:pt x="4244" y="8641"/>
                      <a:pt x="4000" y="8672"/>
                      <a:pt x="3762" y="8745"/>
                    </a:cubicBezTo>
                    <a:cubicBezTo>
                      <a:pt x="3506" y="8822"/>
                      <a:pt x="3268" y="8948"/>
                      <a:pt x="3060" y="9116"/>
                    </a:cubicBezTo>
                    <a:cubicBezTo>
                      <a:pt x="3011" y="9113"/>
                      <a:pt x="2961" y="9112"/>
                      <a:pt x="2911" y="9112"/>
                    </a:cubicBezTo>
                    <a:cubicBezTo>
                      <a:pt x="2031" y="9112"/>
                      <a:pt x="1157" y="9550"/>
                      <a:pt x="650" y="10272"/>
                    </a:cubicBezTo>
                    <a:cubicBezTo>
                      <a:pt x="91" y="11065"/>
                      <a:pt x="0" y="12162"/>
                      <a:pt x="419" y="13036"/>
                    </a:cubicBezTo>
                    <a:cubicBezTo>
                      <a:pt x="605" y="13426"/>
                      <a:pt x="959" y="13802"/>
                      <a:pt x="1378" y="13802"/>
                    </a:cubicBezTo>
                    <a:cubicBezTo>
                      <a:pt x="1409" y="13802"/>
                      <a:pt x="1440" y="13800"/>
                      <a:pt x="1471" y="13796"/>
                    </a:cubicBezTo>
                    <a:cubicBezTo>
                      <a:pt x="1713" y="13763"/>
                      <a:pt x="1919" y="13608"/>
                      <a:pt x="2114" y="13462"/>
                    </a:cubicBezTo>
                    <a:cubicBezTo>
                      <a:pt x="2217" y="13385"/>
                      <a:pt x="2326" y="13309"/>
                      <a:pt x="2440" y="13252"/>
                    </a:cubicBezTo>
                    <a:lnTo>
                      <a:pt x="2707" y="15153"/>
                    </a:lnTo>
                    <a:cubicBezTo>
                      <a:pt x="2707" y="15153"/>
                      <a:pt x="3533" y="19391"/>
                      <a:pt x="3683" y="21276"/>
                    </a:cubicBezTo>
                    <a:lnTo>
                      <a:pt x="3136" y="52282"/>
                    </a:lnTo>
                    <a:cubicBezTo>
                      <a:pt x="3060" y="56581"/>
                      <a:pt x="6524" y="60107"/>
                      <a:pt x="10824" y="60107"/>
                    </a:cubicBezTo>
                    <a:cubicBezTo>
                      <a:pt x="15501" y="60107"/>
                      <a:pt x="19094" y="55967"/>
                      <a:pt x="18437" y="51337"/>
                    </a:cubicBezTo>
                    <a:lnTo>
                      <a:pt x="13940" y="19661"/>
                    </a:lnTo>
                    <a:lnTo>
                      <a:pt x="13940" y="14475"/>
                    </a:lnTo>
                    <a:cubicBezTo>
                      <a:pt x="13940" y="14475"/>
                      <a:pt x="13254" y="2794"/>
                      <a:pt x="13331" y="1662"/>
                    </a:cubicBezTo>
                    <a:cubicBezTo>
                      <a:pt x="13420" y="356"/>
                      <a:pt x="12811" y="0"/>
                      <a:pt x="123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a:off x="5492324" y="3378011"/>
                <a:ext cx="162475" cy="209500"/>
              </a:xfrm>
              <a:custGeom>
                <a:avLst/>
                <a:gdLst/>
                <a:ahLst/>
                <a:cxnLst/>
                <a:rect l="l" t="t" r="r" b="b"/>
                <a:pathLst>
                  <a:path w="6499" h="8380" extrusionOk="0">
                    <a:moveTo>
                      <a:pt x="436" y="1"/>
                    </a:moveTo>
                    <a:cubicBezTo>
                      <a:pt x="365" y="1"/>
                      <a:pt x="296" y="18"/>
                      <a:pt x="233" y="59"/>
                    </a:cubicBezTo>
                    <a:cubicBezTo>
                      <a:pt x="0" y="210"/>
                      <a:pt x="39" y="562"/>
                      <a:pt x="137" y="822"/>
                    </a:cubicBezTo>
                    <a:cubicBezTo>
                      <a:pt x="841" y="2686"/>
                      <a:pt x="2987" y="3677"/>
                      <a:pt x="3780" y="5506"/>
                    </a:cubicBezTo>
                    <a:cubicBezTo>
                      <a:pt x="4046" y="6117"/>
                      <a:pt x="4144" y="6796"/>
                      <a:pt x="4453" y="7386"/>
                    </a:cubicBezTo>
                    <a:cubicBezTo>
                      <a:pt x="4728" y="7914"/>
                      <a:pt x="5257" y="8380"/>
                      <a:pt x="5831" y="8380"/>
                    </a:cubicBezTo>
                    <a:cubicBezTo>
                      <a:pt x="5900" y="8380"/>
                      <a:pt x="5970" y="8373"/>
                      <a:pt x="6041" y="8359"/>
                    </a:cubicBezTo>
                    <a:lnTo>
                      <a:pt x="6499" y="3774"/>
                    </a:lnTo>
                    <a:lnTo>
                      <a:pt x="947" y="200"/>
                    </a:lnTo>
                    <a:cubicBezTo>
                      <a:pt x="794" y="101"/>
                      <a:pt x="608" y="1"/>
                      <a:pt x="436"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5488699" y="3373586"/>
                <a:ext cx="166450" cy="215025"/>
              </a:xfrm>
              <a:custGeom>
                <a:avLst/>
                <a:gdLst/>
                <a:ahLst/>
                <a:cxnLst/>
                <a:rect l="l" t="t" r="r" b="b"/>
                <a:pathLst>
                  <a:path w="6658" h="8601" extrusionOk="0">
                    <a:moveTo>
                      <a:pt x="577" y="1"/>
                    </a:moveTo>
                    <a:cubicBezTo>
                      <a:pt x="534" y="1"/>
                      <a:pt x="489" y="4"/>
                      <a:pt x="442" y="11"/>
                    </a:cubicBezTo>
                    <a:cubicBezTo>
                      <a:pt x="218" y="55"/>
                      <a:pt x="48" y="283"/>
                      <a:pt x="30" y="480"/>
                    </a:cubicBezTo>
                    <a:cubicBezTo>
                      <a:pt x="0" y="678"/>
                      <a:pt x="36" y="852"/>
                      <a:pt x="90" y="1017"/>
                    </a:cubicBezTo>
                    <a:cubicBezTo>
                      <a:pt x="209" y="1324"/>
                      <a:pt x="348" y="1613"/>
                      <a:pt x="532" y="1885"/>
                    </a:cubicBezTo>
                    <a:cubicBezTo>
                      <a:pt x="1260" y="2975"/>
                      <a:pt x="2247" y="3695"/>
                      <a:pt x="2941" y="4501"/>
                    </a:cubicBezTo>
                    <a:cubicBezTo>
                      <a:pt x="3294" y="4899"/>
                      <a:pt x="3585" y="5310"/>
                      <a:pt x="3776" y="5734"/>
                    </a:cubicBezTo>
                    <a:cubicBezTo>
                      <a:pt x="3966" y="6157"/>
                      <a:pt x="4076" y="6594"/>
                      <a:pt x="4218" y="6988"/>
                    </a:cubicBezTo>
                    <a:cubicBezTo>
                      <a:pt x="4466" y="7795"/>
                      <a:pt x="5000" y="8356"/>
                      <a:pt x="5460" y="8515"/>
                    </a:cubicBezTo>
                    <a:cubicBezTo>
                      <a:pt x="5634" y="8580"/>
                      <a:pt x="5781" y="8600"/>
                      <a:pt x="5897" y="8600"/>
                    </a:cubicBezTo>
                    <a:cubicBezTo>
                      <a:pt x="6090" y="8600"/>
                      <a:pt x="6195" y="8542"/>
                      <a:pt x="6186" y="8537"/>
                    </a:cubicBezTo>
                    <a:cubicBezTo>
                      <a:pt x="6185" y="8498"/>
                      <a:pt x="5917" y="8577"/>
                      <a:pt x="5520" y="8381"/>
                    </a:cubicBezTo>
                    <a:cubicBezTo>
                      <a:pt x="5120" y="8189"/>
                      <a:pt x="4681" y="7686"/>
                      <a:pt x="4471" y="6903"/>
                    </a:cubicBezTo>
                    <a:cubicBezTo>
                      <a:pt x="4349" y="6518"/>
                      <a:pt x="4256" y="6073"/>
                      <a:pt x="4062" y="5609"/>
                    </a:cubicBezTo>
                    <a:cubicBezTo>
                      <a:pt x="3868" y="5143"/>
                      <a:pt x="3564" y="4695"/>
                      <a:pt x="3203" y="4274"/>
                    </a:cubicBezTo>
                    <a:cubicBezTo>
                      <a:pt x="2492" y="3424"/>
                      <a:pt x="1517" y="2691"/>
                      <a:pt x="847" y="1680"/>
                    </a:cubicBezTo>
                    <a:cubicBezTo>
                      <a:pt x="678" y="1431"/>
                      <a:pt x="549" y="1159"/>
                      <a:pt x="445" y="896"/>
                    </a:cubicBezTo>
                    <a:cubicBezTo>
                      <a:pt x="353" y="638"/>
                      <a:pt x="383" y="385"/>
                      <a:pt x="531" y="370"/>
                    </a:cubicBezTo>
                    <a:cubicBezTo>
                      <a:pt x="548" y="365"/>
                      <a:pt x="566" y="363"/>
                      <a:pt x="586" y="363"/>
                    </a:cubicBezTo>
                    <a:cubicBezTo>
                      <a:pt x="743" y="363"/>
                      <a:pt x="969" y="509"/>
                      <a:pt x="1180" y="647"/>
                    </a:cubicBezTo>
                    <a:lnTo>
                      <a:pt x="1884" y="1093"/>
                    </a:lnTo>
                    <a:cubicBezTo>
                      <a:pt x="2784" y="1656"/>
                      <a:pt x="3609" y="2170"/>
                      <a:pt x="4334" y="2622"/>
                    </a:cubicBezTo>
                    <a:cubicBezTo>
                      <a:pt x="5035" y="3053"/>
                      <a:pt x="5606" y="3397"/>
                      <a:pt x="6003" y="3627"/>
                    </a:cubicBezTo>
                    <a:cubicBezTo>
                      <a:pt x="6370" y="3838"/>
                      <a:pt x="6592" y="3953"/>
                      <a:pt x="6636" y="3953"/>
                    </a:cubicBezTo>
                    <a:cubicBezTo>
                      <a:pt x="6640" y="3953"/>
                      <a:pt x="6643" y="3953"/>
                      <a:pt x="6644" y="3951"/>
                    </a:cubicBezTo>
                    <a:cubicBezTo>
                      <a:pt x="6657" y="3929"/>
                      <a:pt x="6457" y="3771"/>
                      <a:pt x="6083" y="3504"/>
                    </a:cubicBezTo>
                    <a:cubicBezTo>
                      <a:pt x="5709" y="3236"/>
                      <a:pt x="5161" y="2858"/>
                      <a:pt x="4478" y="2398"/>
                    </a:cubicBezTo>
                    <a:lnTo>
                      <a:pt x="2072" y="802"/>
                    </a:lnTo>
                    <a:lnTo>
                      <a:pt x="1375" y="345"/>
                    </a:lnTo>
                    <a:cubicBezTo>
                      <a:pt x="1166" y="230"/>
                      <a:pt x="947" y="1"/>
                      <a:pt x="5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a:off x="5352524" y="3239336"/>
                <a:ext cx="158425" cy="116175"/>
              </a:xfrm>
              <a:custGeom>
                <a:avLst/>
                <a:gdLst/>
                <a:ahLst/>
                <a:cxnLst/>
                <a:rect l="l" t="t" r="r" b="b"/>
                <a:pathLst>
                  <a:path w="6337" h="4647" extrusionOk="0">
                    <a:moveTo>
                      <a:pt x="189" y="0"/>
                    </a:moveTo>
                    <a:cubicBezTo>
                      <a:pt x="179" y="0"/>
                      <a:pt x="102" y="104"/>
                      <a:pt x="52" y="329"/>
                    </a:cubicBezTo>
                    <a:cubicBezTo>
                      <a:pt x="1" y="551"/>
                      <a:pt x="45" y="939"/>
                      <a:pt x="337" y="1256"/>
                    </a:cubicBezTo>
                    <a:cubicBezTo>
                      <a:pt x="620" y="1574"/>
                      <a:pt x="1062" y="1822"/>
                      <a:pt x="1580" y="1985"/>
                    </a:cubicBezTo>
                    <a:cubicBezTo>
                      <a:pt x="2101" y="2146"/>
                      <a:pt x="2694" y="2194"/>
                      <a:pt x="3298" y="2251"/>
                    </a:cubicBezTo>
                    <a:cubicBezTo>
                      <a:pt x="3900" y="2303"/>
                      <a:pt x="4466" y="2396"/>
                      <a:pt x="4935" y="2599"/>
                    </a:cubicBezTo>
                    <a:cubicBezTo>
                      <a:pt x="5406" y="2795"/>
                      <a:pt x="5755" y="3112"/>
                      <a:pt x="5948" y="3442"/>
                    </a:cubicBezTo>
                    <a:cubicBezTo>
                      <a:pt x="6336" y="4114"/>
                      <a:pt x="6223" y="4647"/>
                      <a:pt x="6270" y="4647"/>
                    </a:cubicBezTo>
                    <a:cubicBezTo>
                      <a:pt x="6270" y="4647"/>
                      <a:pt x="6271" y="4647"/>
                      <a:pt x="6271" y="4647"/>
                    </a:cubicBezTo>
                    <a:cubicBezTo>
                      <a:pt x="6271" y="4647"/>
                      <a:pt x="6271" y="4647"/>
                      <a:pt x="6271" y="4647"/>
                    </a:cubicBezTo>
                    <a:cubicBezTo>
                      <a:pt x="6285" y="4647"/>
                      <a:pt x="6326" y="4526"/>
                      <a:pt x="6330" y="4297"/>
                    </a:cubicBezTo>
                    <a:cubicBezTo>
                      <a:pt x="6333" y="3969"/>
                      <a:pt x="6252" y="3646"/>
                      <a:pt x="6096" y="3357"/>
                    </a:cubicBezTo>
                    <a:cubicBezTo>
                      <a:pt x="5907" y="2984"/>
                      <a:pt x="5528" y="2615"/>
                      <a:pt x="5025" y="2393"/>
                    </a:cubicBezTo>
                    <a:cubicBezTo>
                      <a:pt x="4526" y="2164"/>
                      <a:pt x="3930" y="2062"/>
                      <a:pt x="3320" y="2008"/>
                    </a:cubicBezTo>
                    <a:cubicBezTo>
                      <a:pt x="2711" y="1952"/>
                      <a:pt x="2137" y="1910"/>
                      <a:pt x="1642" y="1769"/>
                    </a:cubicBezTo>
                    <a:cubicBezTo>
                      <a:pt x="1151" y="1629"/>
                      <a:pt x="728" y="1408"/>
                      <a:pt x="462" y="1140"/>
                    </a:cubicBezTo>
                    <a:cubicBezTo>
                      <a:pt x="191" y="872"/>
                      <a:pt x="128" y="552"/>
                      <a:pt x="146" y="341"/>
                    </a:cubicBezTo>
                    <a:cubicBezTo>
                      <a:pt x="164" y="126"/>
                      <a:pt x="213" y="8"/>
                      <a:pt x="190" y="0"/>
                    </a:cubicBezTo>
                    <a:cubicBezTo>
                      <a:pt x="190" y="0"/>
                      <a:pt x="189" y="0"/>
                      <a:pt x="1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5576124" y="3147061"/>
                <a:ext cx="17025" cy="207300"/>
              </a:xfrm>
              <a:custGeom>
                <a:avLst/>
                <a:gdLst/>
                <a:ahLst/>
                <a:cxnLst/>
                <a:rect l="l" t="t" r="r" b="b"/>
                <a:pathLst>
                  <a:path w="681" h="8292" extrusionOk="0">
                    <a:moveTo>
                      <a:pt x="646" y="1"/>
                    </a:moveTo>
                    <a:cubicBezTo>
                      <a:pt x="612" y="1"/>
                      <a:pt x="517" y="457"/>
                      <a:pt x="411" y="1199"/>
                    </a:cubicBezTo>
                    <a:cubicBezTo>
                      <a:pt x="306" y="1947"/>
                      <a:pt x="193" y="2982"/>
                      <a:pt x="113" y="4129"/>
                    </a:cubicBezTo>
                    <a:cubicBezTo>
                      <a:pt x="33" y="5277"/>
                      <a:pt x="0" y="6317"/>
                      <a:pt x="0" y="7071"/>
                    </a:cubicBezTo>
                    <a:cubicBezTo>
                      <a:pt x="1" y="7826"/>
                      <a:pt x="33" y="8292"/>
                      <a:pt x="65" y="8292"/>
                    </a:cubicBezTo>
                    <a:cubicBezTo>
                      <a:pt x="100" y="8292"/>
                      <a:pt x="129" y="7827"/>
                      <a:pt x="173" y="7076"/>
                    </a:cubicBezTo>
                    <a:cubicBezTo>
                      <a:pt x="224" y="6241"/>
                      <a:pt x="287" y="5246"/>
                      <a:pt x="355" y="4146"/>
                    </a:cubicBezTo>
                    <a:cubicBezTo>
                      <a:pt x="441" y="3047"/>
                      <a:pt x="518" y="2053"/>
                      <a:pt x="583" y="1219"/>
                    </a:cubicBezTo>
                    <a:cubicBezTo>
                      <a:pt x="644" y="470"/>
                      <a:pt x="680" y="5"/>
                      <a:pt x="646" y="1"/>
                    </a:cubicBezTo>
                    <a:cubicBezTo>
                      <a:pt x="646" y="1"/>
                      <a:pt x="646" y="1"/>
                      <a:pt x="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a:off x="5368049" y="3342411"/>
                <a:ext cx="104625" cy="104875"/>
              </a:xfrm>
              <a:custGeom>
                <a:avLst/>
                <a:gdLst/>
                <a:ahLst/>
                <a:cxnLst/>
                <a:rect l="l" t="t" r="r" b="b"/>
                <a:pathLst>
                  <a:path w="4185" h="4195" extrusionOk="0">
                    <a:moveTo>
                      <a:pt x="822" y="0"/>
                    </a:moveTo>
                    <a:cubicBezTo>
                      <a:pt x="805" y="0"/>
                      <a:pt x="687" y="82"/>
                      <a:pt x="554" y="282"/>
                    </a:cubicBezTo>
                    <a:cubicBezTo>
                      <a:pt x="416" y="493"/>
                      <a:pt x="276" y="834"/>
                      <a:pt x="176" y="1269"/>
                    </a:cubicBezTo>
                    <a:cubicBezTo>
                      <a:pt x="84" y="1706"/>
                      <a:pt x="0" y="2229"/>
                      <a:pt x="48" y="2833"/>
                    </a:cubicBezTo>
                    <a:cubicBezTo>
                      <a:pt x="83" y="3152"/>
                      <a:pt x="223" y="3454"/>
                      <a:pt x="443" y="3714"/>
                    </a:cubicBezTo>
                    <a:cubicBezTo>
                      <a:pt x="663" y="3972"/>
                      <a:pt x="994" y="4177"/>
                      <a:pt x="1374" y="4194"/>
                    </a:cubicBezTo>
                    <a:cubicBezTo>
                      <a:pt x="1391" y="4194"/>
                      <a:pt x="1408" y="4195"/>
                      <a:pt x="1425" y="4195"/>
                    </a:cubicBezTo>
                    <a:cubicBezTo>
                      <a:pt x="1777" y="4195"/>
                      <a:pt x="2124" y="4044"/>
                      <a:pt x="2337" y="3772"/>
                    </a:cubicBezTo>
                    <a:cubicBezTo>
                      <a:pt x="2564" y="3474"/>
                      <a:pt x="2566" y="3110"/>
                      <a:pt x="2547" y="2823"/>
                    </a:cubicBezTo>
                    <a:cubicBezTo>
                      <a:pt x="2528" y="2529"/>
                      <a:pt x="2496" y="2262"/>
                      <a:pt x="2542" y="2028"/>
                    </a:cubicBezTo>
                    <a:cubicBezTo>
                      <a:pt x="2581" y="1792"/>
                      <a:pt x="2711" y="1615"/>
                      <a:pt x="2892" y="1541"/>
                    </a:cubicBezTo>
                    <a:cubicBezTo>
                      <a:pt x="3004" y="1496"/>
                      <a:pt x="3113" y="1478"/>
                      <a:pt x="3217" y="1478"/>
                    </a:cubicBezTo>
                    <a:cubicBezTo>
                      <a:pt x="3465" y="1478"/>
                      <a:pt x="3684" y="1579"/>
                      <a:pt x="3831" y="1649"/>
                    </a:cubicBezTo>
                    <a:cubicBezTo>
                      <a:pt x="4026" y="1747"/>
                      <a:pt x="4142" y="1813"/>
                      <a:pt x="4171" y="1813"/>
                    </a:cubicBezTo>
                    <a:cubicBezTo>
                      <a:pt x="4174" y="1813"/>
                      <a:pt x="4176" y="1812"/>
                      <a:pt x="4177" y="1810"/>
                    </a:cubicBezTo>
                    <a:cubicBezTo>
                      <a:pt x="4184" y="1798"/>
                      <a:pt x="4085" y="1706"/>
                      <a:pt x="3877" y="1567"/>
                    </a:cubicBezTo>
                    <a:cubicBezTo>
                      <a:pt x="3727" y="1474"/>
                      <a:pt x="3481" y="1325"/>
                      <a:pt x="3165" y="1325"/>
                    </a:cubicBezTo>
                    <a:cubicBezTo>
                      <a:pt x="3060" y="1325"/>
                      <a:pt x="2948" y="1341"/>
                      <a:pt x="2829" y="1382"/>
                    </a:cubicBezTo>
                    <a:cubicBezTo>
                      <a:pt x="2590" y="1459"/>
                      <a:pt x="2393" y="1713"/>
                      <a:pt x="2345" y="1986"/>
                    </a:cubicBezTo>
                    <a:cubicBezTo>
                      <a:pt x="2282" y="2261"/>
                      <a:pt x="2312" y="2551"/>
                      <a:pt x="2323" y="2834"/>
                    </a:cubicBezTo>
                    <a:cubicBezTo>
                      <a:pt x="2337" y="3116"/>
                      <a:pt x="2318" y="3412"/>
                      <a:pt x="2150" y="3626"/>
                    </a:cubicBezTo>
                    <a:cubicBezTo>
                      <a:pt x="1990" y="3828"/>
                      <a:pt x="1710" y="3952"/>
                      <a:pt x="1427" y="3952"/>
                    </a:cubicBezTo>
                    <a:cubicBezTo>
                      <a:pt x="1412" y="3952"/>
                      <a:pt x="1398" y="3951"/>
                      <a:pt x="1384" y="3951"/>
                    </a:cubicBezTo>
                    <a:cubicBezTo>
                      <a:pt x="774" y="3919"/>
                      <a:pt x="337" y="3319"/>
                      <a:pt x="271" y="2807"/>
                    </a:cubicBezTo>
                    <a:cubicBezTo>
                      <a:pt x="215" y="2252"/>
                      <a:pt x="276" y="1726"/>
                      <a:pt x="345" y="1303"/>
                    </a:cubicBezTo>
                    <a:cubicBezTo>
                      <a:pt x="421" y="878"/>
                      <a:pt x="529" y="542"/>
                      <a:pt x="637" y="329"/>
                    </a:cubicBezTo>
                    <a:cubicBezTo>
                      <a:pt x="745" y="115"/>
                      <a:pt x="839" y="17"/>
                      <a:pt x="823" y="1"/>
                    </a:cubicBezTo>
                    <a:cubicBezTo>
                      <a:pt x="823" y="0"/>
                      <a:pt x="822" y="0"/>
                      <a:pt x="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a:off x="5315649" y="3336136"/>
                <a:ext cx="77300" cy="118350"/>
              </a:xfrm>
              <a:custGeom>
                <a:avLst/>
                <a:gdLst/>
                <a:ahLst/>
                <a:cxnLst/>
                <a:rect l="l" t="t" r="r" b="b"/>
                <a:pathLst>
                  <a:path w="3092" h="4734" extrusionOk="0">
                    <a:moveTo>
                      <a:pt x="2684" y="0"/>
                    </a:moveTo>
                    <a:cubicBezTo>
                      <a:pt x="2466" y="0"/>
                      <a:pt x="2165" y="32"/>
                      <a:pt x="1822" y="156"/>
                    </a:cubicBezTo>
                    <a:cubicBezTo>
                      <a:pt x="1447" y="291"/>
                      <a:pt x="1015" y="542"/>
                      <a:pt x="671" y="959"/>
                    </a:cubicBezTo>
                    <a:cubicBezTo>
                      <a:pt x="326" y="1369"/>
                      <a:pt x="81" y="1937"/>
                      <a:pt x="40" y="2558"/>
                    </a:cubicBezTo>
                    <a:cubicBezTo>
                      <a:pt x="0" y="3176"/>
                      <a:pt x="168" y="3788"/>
                      <a:pt x="531" y="4208"/>
                    </a:cubicBezTo>
                    <a:cubicBezTo>
                      <a:pt x="829" y="4560"/>
                      <a:pt x="1250" y="4734"/>
                      <a:pt x="1621" y="4734"/>
                    </a:cubicBezTo>
                    <a:cubicBezTo>
                      <a:pt x="1697" y="4734"/>
                      <a:pt x="1772" y="4726"/>
                      <a:pt x="1843" y="4712"/>
                    </a:cubicBezTo>
                    <a:cubicBezTo>
                      <a:pt x="2266" y="4623"/>
                      <a:pt x="2504" y="4335"/>
                      <a:pt x="2595" y="4130"/>
                    </a:cubicBezTo>
                    <a:cubicBezTo>
                      <a:pt x="2688" y="3919"/>
                      <a:pt x="2664" y="3787"/>
                      <a:pt x="2653" y="3787"/>
                    </a:cubicBezTo>
                    <a:cubicBezTo>
                      <a:pt x="2652" y="3787"/>
                      <a:pt x="2652" y="3788"/>
                      <a:pt x="2652" y="3788"/>
                    </a:cubicBezTo>
                    <a:cubicBezTo>
                      <a:pt x="2652" y="3787"/>
                      <a:pt x="2652" y="3787"/>
                      <a:pt x="2652" y="3787"/>
                    </a:cubicBezTo>
                    <a:cubicBezTo>
                      <a:pt x="2631" y="3787"/>
                      <a:pt x="2619" y="3911"/>
                      <a:pt x="2512" y="4086"/>
                    </a:cubicBezTo>
                    <a:cubicBezTo>
                      <a:pt x="2356" y="4331"/>
                      <a:pt x="2102" y="4498"/>
                      <a:pt x="1814" y="4542"/>
                    </a:cubicBezTo>
                    <a:cubicBezTo>
                      <a:pt x="1770" y="4549"/>
                      <a:pt x="1723" y="4553"/>
                      <a:pt x="1676" y="4553"/>
                    </a:cubicBezTo>
                    <a:cubicBezTo>
                      <a:pt x="1348" y="4553"/>
                      <a:pt x="966" y="4390"/>
                      <a:pt x="702" y="4063"/>
                    </a:cubicBezTo>
                    <a:cubicBezTo>
                      <a:pt x="396" y="3693"/>
                      <a:pt x="245" y="3138"/>
                      <a:pt x="282" y="2573"/>
                    </a:cubicBezTo>
                    <a:cubicBezTo>
                      <a:pt x="320" y="2006"/>
                      <a:pt x="538" y="1483"/>
                      <a:pt x="845" y="1100"/>
                    </a:cubicBezTo>
                    <a:cubicBezTo>
                      <a:pt x="1150" y="711"/>
                      <a:pt x="1539" y="464"/>
                      <a:pt x="1884" y="316"/>
                    </a:cubicBezTo>
                    <a:cubicBezTo>
                      <a:pt x="2590" y="23"/>
                      <a:pt x="3092" y="105"/>
                      <a:pt x="3089" y="57"/>
                    </a:cubicBezTo>
                    <a:cubicBezTo>
                      <a:pt x="3091" y="43"/>
                      <a:pt x="2971" y="8"/>
                      <a:pt x="2750" y="1"/>
                    </a:cubicBezTo>
                    <a:cubicBezTo>
                      <a:pt x="2729" y="1"/>
                      <a:pt x="2707" y="0"/>
                      <a:pt x="2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a:off x="5480399" y="3481886"/>
                <a:ext cx="82100" cy="89800"/>
              </a:xfrm>
              <a:custGeom>
                <a:avLst/>
                <a:gdLst/>
                <a:ahLst/>
                <a:cxnLst/>
                <a:rect l="l" t="t" r="r" b="b"/>
                <a:pathLst>
                  <a:path w="3284" h="3592" extrusionOk="0">
                    <a:moveTo>
                      <a:pt x="3217" y="0"/>
                    </a:moveTo>
                    <a:cubicBezTo>
                      <a:pt x="3140" y="0"/>
                      <a:pt x="2238" y="958"/>
                      <a:pt x="1790" y="2472"/>
                    </a:cubicBezTo>
                    <a:cubicBezTo>
                      <a:pt x="1734" y="2657"/>
                      <a:pt x="1686" y="2845"/>
                      <a:pt x="1647" y="3034"/>
                    </a:cubicBezTo>
                    <a:lnTo>
                      <a:pt x="1647" y="3034"/>
                    </a:lnTo>
                    <a:cubicBezTo>
                      <a:pt x="1303" y="2658"/>
                      <a:pt x="892" y="2459"/>
                      <a:pt x="587" y="2377"/>
                    </a:cubicBezTo>
                    <a:cubicBezTo>
                      <a:pt x="393" y="2323"/>
                      <a:pt x="239" y="2307"/>
                      <a:pt x="138" y="2307"/>
                    </a:cubicBezTo>
                    <a:cubicBezTo>
                      <a:pt x="51" y="2307"/>
                      <a:pt x="4" y="2319"/>
                      <a:pt x="4" y="2329"/>
                    </a:cubicBezTo>
                    <a:cubicBezTo>
                      <a:pt x="0" y="2362"/>
                      <a:pt x="214" y="2384"/>
                      <a:pt x="540" y="2515"/>
                    </a:cubicBezTo>
                    <a:cubicBezTo>
                      <a:pt x="862" y="2642"/>
                      <a:pt x="1300" y="2904"/>
                      <a:pt x="1620" y="3367"/>
                    </a:cubicBezTo>
                    <a:lnTo>
                      <a:pt x="1775" y="3592"/>
                    </a:lnTo>
                    <a:lnTo>
                      <a:pt x="1830" y="3320"/>
                    </a:lnTo>
                    <a:cubicBezTo>
                      <a:pt x="1878" y="3074"/>
                      <a:pt x="1942" y="2811"/>
                      <a:pt x="2023" y="2541"/>
                    </a:cubicBezTo>
                    <a:cubicBezTo>
                      <a:pt x="2464" y="1047"/>
                      <a:pt x="3283" y="43"/>
                      <a:pt x="3222" y="2"/>
                    </a:cubicBezTo>
                    <a:cubicBezTo>
                      <a:pt x="3221" y="1"/>
                      <a:pt x="3219" y="0"/>
                      <a:pt x="32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a:off x="5450474" y="3279411"/>
                <a:ext cx="45900" cy="18800"/>
              </a:xfrm>
              <a:custGeom>
                <a:avLst/>
                <a:gdLst/>
                <a:ahLst/>
                <a:cxnLst/>
                <a:rect l="l" t="t" r="r" b="b"/>
                <a:pathLst>
                  <a:path w="1836" h="752" extrusionOk="0">
                    <a:moveTo>
                      <a:pt x="1765" y="0"/>
                    </a:moveTo>
                    <a:cubicBezTo>
                      <a:pt x="1683" y="0"/>
                      <a:pt x="1384" y="271"/>
                      <a:pt x="936" y="426"/>
                    </a:cubicBezTo>
                    <a:cubicBezTo>
                      <a:pt x="457" y="601"/>
                      <a:pt x="27" y="564"/>
                      <a:pt x="15" y="633"/>
                    </a:cubicBezTo>
                    <a:cubicBezTo>
                      <a:pt x="0" y="672"/>
                      <a:pt x="189" y="751"/>
                      <a:pt x="471" y="751"/>
                    </a:cubicBezTo>
                    <a:cubicBezTo>
                      <a:pt x="630" y="751"/>
                      <a:pt x="818" y="726"/>
                      <a:pt x="1017" y="654"/>
                    </a:cubicBezTo>
                    <a:cubicBezTo>
                      <a:pt x="1570" y="460"/>
                      <a:pt x="1836" y="37"/>
                      <a:pt x="1780" y="5"/>
                    </a:cubicBezTo>
                    <a:cubicBezTo>
                      <a:pt x="1776" y="2"/>
                      <a:pt x="1771" y="0"/>
                      <a:pt x="1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0"/>
            <p:cNvSpPr/>
            <p:nvPr/>
          </p:nvSpPr>
          <p:spPr>
            <a:xfrm>
              <a:off x="6653050" y="3040138"/>
              <a:ext cx="208038" cy="207299"/>
            </a:xfrm>
            <a:custGeom>
              <a:avLst/>
              <a:gdLst/>
              <a:ahLst/>
              <a:cxnLst/>
              <a:rect l="l" t="t" r="r" b="b"/>
              <a:pathLst>
                <a:path w="14078" h="14028" extrusionOk="0">
                  <a:moveTo>
                    <a:pt x="7358" y="0"/>
                  </a:moveTo>
                  <a:cubicBezTo>
                    <a:pt x="4250" y="0"/>
                    <a:pt x="1104" y="2051"/>
                    <a:pt x="305" y="5666"/>
                  </a:cubicBezTo>
                  <a:cubicBezTo>
                    <a:pt x="0" y="7041"/>
                    <a:pt x="112" y="8517"/>
                    <a:pt x="795" y="9969"/>
                  </a:cubicBezTo>
                  <a:cubicBezTo>
                    <a:pt x="1411" y="11281"/>
                    <a:pt x="2458" y="12356"/>
                    <a:pt x="3714" y="13079"/>
                  </a:cubicBezTo>
                  <a:cubicBezTo>
                    <a:pt x="4858" y="13737"/>
                    <a:pt x="5991" y="14027"/>
                    <a:pt x="7062" y="14027"/>
                  </a:cubicBezTo>
                  <a:cubicBezTo>
                    <a:pt x="10708" y="14027"/>
                    <a:pt x="13651" y="10671"/>
                    <a:pt x="13972" y="7043"/>
                  </a:cubicBezTo>
                  <a:cubicBezTo>
                    <a:pt x="14077" y="5847"/>
                    <a:pt x="13789" y="4581"/>
                    <a:pt x="13161" y="3443"/>
                  </a:cubicBezTo>
                  <a:cubicBezTo>
                    <a:pt x="11859" y="1086"/>
                    <a:pt x="9618" y="0"/>
                    <a:pt x="7358" y="0"/>
                  </a:cubicBezTo>
                  <a:close/>
                </a:path>
              </a:pathLst>
            </a:cu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0"/>
            <p:cNvGrpSpPr/>
            <p:nvPr/>
          </p:nvGrpSpPr>
          <p:grpSpPr>
            <a:xfrm>
              <a:off x="2831476" y="4124850"/>
              <a:ext cx="899689" cy="755660"/>
              <a:chOff x="2831476" y="4124850"/>
              <a:chExt cx="899689" cy="755660"/>
            </a:xfrm>
          </p:grpSpPr>
          <p:sp>
            <p:nvSpPr>
              <p:cNvPr id="455" name="Google Shape;455;p30"/>
              <p:cNvSpPr/>
              <p:nvPr/>
            </p:nvSpPr>
            <p:spPr>
              <a:xfrm>
                <a:off x="2831476" y="4124850"/>
                <a:ext cx="899689" cy="755660"/>
              </a:xfrm>
              <a:custGeom>
                <a:avLst/>
                <a:gdLst/>
                <a:ahLst/>
                <a:cxnLst/>
                <a:rect l="l" t="t" r="r" b="b"/>
                <a:pathLst>
                  <a:path w="41446" h="34811" extrusionOk="0">
                    <a:moveTo>
                      <a:pt x="18660" y="1"/>
                    </a:moveTo>
                    <a:cubicBezTo>
                      <a:pt x="17955" y="1"/>
                      <a:pt x="17296" y="39"/>
                      <a:pt x="16677" y="90"/>
                    </a:cubicBezTo>
                    <a:cubicBezTo>
                      <a:pt x="12442" y="443"/>
                      <a:pt x="8357" y="1771"/>
                      <a:pt x="5032" y="4638"/>
                    </a:cubicBezTo>
                    <a:cubicBezTo>
                      <a:pt x="2049" y="7210"/>
                      <a:pt x="1" y="11125"/>
                      <a:pt x="491" y="15033"/>
                    </a:cubicBezTo>
                    <a:cubicBezTo>
                      <a:pt x="964" y="18806"/>
                      <a:pt x="4267" y="22243"/>
                      <a:pt x="8032" y="22243"/>
                    </a:cubicBezTo>
                    <a:cubicBezTo>
                      <a:pt x="8166" y="22243"/>
                      <a:pt x="8301" y="22238"/>
                      <a:pt x="8437" y="22229"/>
                    </a:cubicBezTo>
                    <a:cubicBezTo>
                      <a:pt x="10584" y="22088"/>
                      <a:pt x="12747" y="20925"/>
                      <a:pt x="14804" y="20925"/>
                    </a:cubicBezTo>
                    <a:cubicBezTo>
                      <a:pt x="15383" y="20925"/>
                      <a:pt x="15953" y="21017"/>
                      <a:pt x="16513" y="21250"/>
                    </a:cubicBezTo>
                    <a:cubicBezTo>
                      <a:pt x="19186" y="22365"/>
                      <a:pt x="19685" y="25827"/>
                      <a:pt x="20891" y="28458"/>
                    </a:cubicBezTo>
                    <a:cubicBezTo>
                      <a:pt x="22614" y="32213"/>
                      <a:pt x="26630" y="34811"/>
                      <a:pt x="30745" y="34811"/>
                    </a:cubicBezTo>
                    <a:cubicBezTo>
                      <a:pt x="30997" y="34811"/>
                      <a:pt x="31250" y="34801"/>
                      <a:pt x="31502" y="34781"/>
                    </a:cubicBezTo>
                    <a:cubicBezTo>
                      <a:pt x="35872" y="34436"/>
                      <a:pt x="39857" y="31006"/>
                      <a:pt x="40722" y="26709"/>
                    </a:cubicBezTo>
                    <a:cubicBezTo>
                      <a:pt x="41372" y="23478"/>
                      <a:pt x="41446" y="18974"/>
                      <a:pt x="40528" y="15807"/>
                    </a:cubicBezTo>
                    <a:cubicBezTo>
                      <a:pt x="39241" y="11363"/>
                      <a:pt x="36773" y="7276"/>
                      <a:pt x="31102" y="4297"/>
                    </a:cubicBezTo>
                    <a:lnTo>
                      <a:pt x="31101" y="4296"/>
                    </a:lnTo>
                    <a:cubicBezTo>
                      <a:pt x="25767" y="739"/>
                      <a:pt x="21771" y="1"/>
                      <a:pt x="18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3140368" y="4300017"/>
                <a:ext cx="68509" cy="68531"/>
              </a:xfrm>
              <a:custGeom>
                <a:avLst/>
                <a:gdLst/>
                <a:ahLst/>
                <a:cxnLst/>
                <a:rect l="l" t="t" r="r" b="b"/>
                <a:pathLst>
                  <a:path w="3156" h="3157" extrusionOk="0">
                    <a:moveTo>
                      <a:pt x="1578" y="0"/>
                    </a:moveTo>
                    <a:lnTo>
                      <a:pt x="1373" y="376"/>
                    </a:lnTo>
                    <a:cubicBezTo>
                      <a:pt x="1142" y="797"/>
                      <a:pt x="796" y="1143"/>
                      <a:pt x="375" y="1374"/>
                    </a:cubicBezTo>
                    <a:lnTo>
                      <a:pt x="0" y="1578"/>
                    </a:lnTo>
                    <a:lnTo>
                      <a:pt x="375" y="1783"/>
                    </a:lnTo>
                    <a:cubicBezTo>
                      <a:pt x="796" y="2014"/>
                      <a:pt x="1143" y="2360"/>
                      <a:pt x="1373" y="2781"/>
                    </a:cubicBezTo>
                    <a:lnTo>
                      <a:pt x="1578" y="3157"/>
                    </a:lnTo>
                    <a:lnTo>
                      <a:pt x="1784" y="2781"/>
                    </a:lnTo>
                    <a:cubicBezTo>
                      <a:pt x="2013" y="2360"/>
                      <a:pt x="2359" y="2014"/>
                      <a:pt x="2781" y="1783"/>
                    </a:cubicBezTo>
                    <a:lnTo>
                      <a:pt x="3156" y="1578"/>
                    </a:lnTo>
                    <a:lnTo>
                      <a:pt x="2781" y="1374"/>
                    </a:lnTo>
                    <a:cubicBezTo>
                      <a:pt x="2359" y="1143"/>
                      <a:pt x="2013" y="797"/>
                      <a:pt x="1784" y="376"/>
                    </a:cubicBezTo>
                    <a:lnTo>
                      <a:pt x="15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3528823" y="4540245"/>
                <a:ext cx="26483" cy="26505"/>
              </a:xfrm>
              <a:custGeom>
                <a:avLst/>
                <a:gdLst/>
                <a:ahLst/>
                <a:cxnLst/>
                <a:rect l="l" t="t" r="r" b="b"/>
                <a:pathLst>
                  <a:path w="1220" h="1221" extrusionOk="0">
                    <a:moveTo>
                      <a:pt x="109" y="0"/>
                    </a:moveTo>
                    <a:lnTo>
                      <a:pt x="150" y="210"/>
                    </a:lnTo>
                    <a:cubicBezTo>
                      <a:pt x="193" y="447"/>
                      <a:pt x="170" y="690"/>
                      <a:pt x="80" y="913"/>
                    </a:cubicBezTo>
                    <a:lnTo>
                      <a:pt x="0" y="1111"/>
                    </a:lnTo>
                    <a:lnTo>
                      <a:pt x="211" y="1072"/>
                    </a:lnTo>
                    <a:cubicBezTo>
                      <a:pt x="288" y="1057"/>
                      <a:pt x="367" y="1050"/>
                      <a:pt x="445" y="1050"/>
                    </a:cubicBezTo>
                    <a:cubicBezTo>
                      <a:pt x="604" y="1050"/>
                      <a:pt x="763" y="1080"/>
                      <a:pt x="913" y="1140"/>
                    </a:cubicBezTo>
                    <a:lnTo>
                      <a:pt x="1111" y="1220"/>
                    </a:lnTo>
                    <a:lnTo>
                      <a:pt x="1071" y="1010"/>
                    </a:lnTo>
                    <a:cubicBezTo>
                      <a:pt x="1026" y="774"/>
                      <a:pt x="1050" y="530"/>
                      <a:pt x="1139" y="308"/>
                    </a:cubicBezTo>
                    <a:lnTo>
                      <a:pt x="1220" y="109"/>
                    </a:lnTo>
                    <a:lnTo>
                      <a:pt x="1220" y="109"/>
                    </a:lnTo>
                    <a:lnTo>
                      <a:pt x="1010" y="149"/>
                    </a:lnTo>
                    <a:cubicBezTo>
                      <a:pt x="932" y="164"/>
                      <a:pt x="854" y="171"/>
                      <a:pt x="776" y="171"/>
                    </a:cubicBezTo>
                    <a:cubicBezTo>
                      <a:pt x="616" y="171"/>
                      <a:pt x="457" y="140"/>
                      <a:pt x="308" y="81"/>
                    </a:cubicBezTo>
                    <a:lnTo>
                      <a:pt x="1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30"/>
            <p:cNvGrpSpPr/>
            <p:nvPr/>
          </p:nvGrpSpPr>
          <p:grpSpPr>
            <a:xfrm>
              <a:off x="5745463" y="240488"/>
              <a:ext cx="3220775" cy="2532600"/>
              <a:chOff x="5745463" y="240488"/>
              <a:chExt cx="3220775" cy="2532600"/>
            </a:xfrm>
          </p:grpSpPr>
          <p:sp>
            <p:nvSpPr>
              <p:cNvPr id="459" name="Google Shape;459;p30"/>
              <p:cNvSpPr/>
              <p:nvPr/>
            </p:nvSpPr>
            <p:spPr>
              <a:xfrm>
                <a:off x="8341038" y="2652688"/>
                <a:ext cx="120450" cy="120400"/>
              </a:xfrm>
              <a:custGeom>
                <a:avLst/>
                <a:gdLst/>
                <a:ahLst/>
                <a:cxnLst/>
                <a:rect l="l" t="t" r="r" b="b"/>
                <a:pathLst>
                  <a:path w="4818" h="4816" extrusionOk="0">
                    <a:moveTo>
                      <a:pt x="2310" y="0"/>
                    </a:moveTo>
                    <a:lnTo>
                      <a:pt x="2020" y="586"/>
                    </a:lnTo>
                    <a:cubicBezTo>
                      <a:pt x="1695" y="1243"/>
                      <a:pt x="1188" y="1792"/>
                      <a:pt x="561" y="2171"/>
                    </a:cubicBezTo>
                    <a:lnTo>
                      <a:pt x="0" y="2507"/>
                    </a:lnTo>
                    <a:lnTo>
                      <a:pt x="586" y="2797"/>
                    </a:lnTo>
                    <a:cubicBezTo>
                      <a:pt x="1243" y="3122"/>
                      <a:pt x="1793" y="3628"/>
                      <a:pt x="2171" y="4257"/>
                    </a:cubicBezTo>
                    <a:lnTo>
                      <a:pt x="2508" y="4816"/>
                    </a:lnTo>
                    <a:lnTo>
                      <a:pt x="2798" y="4231"/>
                    </a:lnTo>
                    <a:cubicBezTo>
                      <a:pt x="3123" y="3573"/>
                      <a:pt x="3629" y="3024"/>
                      <a:pt x="4257" y="2646"/>
                    </a:cubicBezTo>
                    <a:lnTo>
                      <a:pt x="4817" y="2308"/>
                    </a:lnTo>
                    <a:lnTo>
                      <a:pt x="4231" y="2020"/>
                    </a:lnTo>
                    <a:cubicBezTo>
                      <a:pt x="3574" y="1694"/>
                      <a:pt x="3024" y="1188"/>
                      <a:pt x="2646" y="559"/>
                    </a:cubicBezTo>
                    <a:lnTo>
                      <a:pt x="23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a:off x="8013388" y="518063"/>
                <a:ext cx="68025" cy="68050"/>
              </a:xfrm>
              <a:custGeom>
                <a:avLst/>
                <a:gdLst/>
                <a:ahLst/>
                <a:cxnLst/>
                <a:rect l="l" t="t" r="r" b="b"/>
                <a:pathLst>
                  <a:path w="2721" h="2722" extrusionOk="0">
                    <a:moveTo>
                      <a:pt x="1304" y="1"/>
                    </a:moveTo>
                    <a:lnTo>
                      <a:pt x="1140" y="332"/>
                    </a:lnTo>
                    <a:cubicBezTo>
                      <a:pt x="957" y="702"/>
                      <a:pt x="671" y="1013"/>
                      <a:pt x="316" y="1227"/>
                    </a:cubicBezTo>
                    <a:lnTo>
                      <a:pt x="1" y="1417"/>
                    </a:lnTo>
                    <a:lnTo>
                      <a:pt x="332" y="1581"/>
                    </a:lnTo>
                    <a:cubicBezTo>
                      <a:pt x="703" y="1764"/>
                      <a:pt x="1013" y="2050"/>
                      <a:pt x="1227" y="2406"/>
                    </a:cubicBezTo>
                    <a:lnTo>
                      <a:pt x="1417" y="2721"/>
                    </a:lnTo>
                    <a:lnTo>
                      <a:pt x="1581" y="2391"/>
                    </a:lnTo>
                    <a:cubicBezTo>
                      <a:pt x="1764" y="2019"/>
                      <a:pt x="2050" y="1708"/>
                      <a:pt x="2405" y="1495"/>
                    </a:cubicBezTo>
                    <a:lnTo>
                      <a:pt x="2720" y="1305"/>
                    </a:lnTo>
                    <a:lnTo>
                      <a:pt x="2390" y="1141"/>
                    </a:lnTo>
                    <a:cubicBezTo>
                      <a:pt x="2018" y="958"/>
                      <a:pt x="1708" y="671"/>
                      <a:pt x="1494" y="316"/>
                    </a:cubicBezTo>
                    <a:lnTo>
                      <a:pt x="13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a:off x="8032113" y="1521650"/>
                <a:ext cx="195475" cy="195500"/>
              </a:xfrm>
              <a:custGeom>
                <a:avLst/>
                <a:gdLst/>
                <a:ahLst/>
                <a:cxnLst/>
                <a:rect l="l" t="t" r="r" b="b"/>
                <a:pathLst>
                  <a:path w="7819" h="7820" extrusionOk="0">
                    <a:moveTo>
                      <a:pt x="3749" y="1"/>
                    </a:moveTo>
                    <a:lnTo>
                      <a:pt x="3279" y="951"/>
                    </a:lnTo>
                    <a:cubicBezTo>
                      <a:pt x="2750" y="2018"/>
                      <a:pt x="1929" y="2911"/>
                      <a:pt x="909" y="3526"/>
                    </a:cubicBezTo>
                    <a:lnTo>
                      <a:pt x="0" y="4072"/>
                    </a:lnTo>
                    <a:lnTo>
                      <a:pt x="951" y="4542"/>
                    </a:lnTo>
                    <a:cubicBezTo>
                      <a:pt x="2018" y="5069"/>
                      <a:pt x="2910" y="5891"/>
                      <a:pt x="3524" y="6911"/>
                    </a:cubicBezTo>
                    <a:lnTo>
                      <a:pt x="4071" y="7819"/>
                    </a:lnTo>
                    <a:lnTo>
                      <a:pt x="4541" y="6869"/>
                    </a:lnTo>
                    <a:cubicBezTo>
                      <a:pt x="5069" y="5802"/>
                      <a:pt x="5891" y="4909"/>
                      <a:pt x="6910" y="4295"/>
                    </a:cubicBezTo>
                    <a:lnTo>
                      <a:pt x="7819" y="3749"/>
                    </a:lnTo>
                    <a:lnTo>
                      <a:pt x="6868" y="3278"/>
                    </a:lnTo>
                    <a:cubicBezTo>
                      <a:pt x="5802" y="2751"/>
                      <a:pt x="4909" y="1929"/>
                      <a:pt x="4295" y="910"/>
                    </a:cubicBezTo>
                    <a:lnTo>
                      <a:pt x="3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6108063" y="240488"/>
                <a:ext cx="120450" cy="120425"/>
              </a:xfrm>
              <a:custGeom>
                <a:avLst/>
                <a:gdLst/>
                <a:ahLst/>
                <a:cxnLst/>
                <a:rect l="l" t="t" r="r" b="b"/>
                <a:pathLst>
                  <a:path w="4818" h="4817" extrusionOk="0">
                    <a:moveTo>
                      <a:pt x="2309" y="0"/>
                    </a:moveTo>
                    <a:lnTo>
                      <a:pt x="2021" y="586"/>
                    </a:lnTo>
                    <a:cubicBezTo>
                      <a:pt x="1696" y="1243"/>
                      <a:pt x="1189" y="1793"/>
                      <a:pt x="561" y="2171"/>
                    </a:cubicBezTo>
                    <a:lnTo>
                      <a:pt x="0" y="2509"/>
                    </a:lnTo>
                    <a:lnTo>
                      <a:pt x="586" y="2797"/>
                    </a:lnTo>
                    <a:cubicBezTo>
                      <a:pt x="1243" y="3123"/>
                      <a:pt x="1793" y="3629"/>
                      <a:pt x="2171" y="4258"/>
                    </a:cubicBezTo>
                    <a:lnTo>
                      <a:pt x="2509" y="4817"/>
                    </a:lnTo>
                    <a:lnTo>
                      <a:pt x="2798" y="4231"/>
                    </a:lnTo>
                    <a:cubicBezTo>
                      <a:pt x="3123" y="3574"/>
                      <a:pt x="3629" y="3024"/>
                      <a:pt x="4258" y="2646"/>
                    </a:cubicBezTo>
                    <a:lnTo>
                      <a:pt x="4817" y="2310"/>
                    </a:lnTo>
                    <a:lnTo>
                      <a:pt x="4231" y="2020"/>
                    </a:lnTo>
                    <a:cubicBezTo>
                      <a:pt x="3574" y="1695"/>
                      <a:pt x="3024" y="1188"/>
                      <a:pt x="2645" y="561"/>
                    </a:cubicBezTo>
                    <a:lnTo>
                      <a:pt x="23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8916663" y="1068238"/>
                <a:ext cx="49575" cy="49575"/>
              </a:xfrm>
              <a:custGeom>
                <a:avLst/>
                <a:gdLst/>
                <a:ahLst/>
                <a:cxnLst/>
                <a:rect l="l" t="t" r="r" b="b"/>
                <a:pathLst>
                  <a:path w="1983" h="1983" extrusionOk="0">
                    <a:moveTo>
                      <a:pt x="177" y="0"/>
                    </a:moveTo>
                    <a:lnTo>
                      <a:pt x="242" y="342"/>
                    </a:lnTo>
                    <a:cubicBezTo>
                      <a:pt x="314" y="725"/>
                      <a:pt x="276" y="1121"/>
                      <a:pt x="130" y="1483"/>
                    </a:cubicBezTo>
                    <a:lnTo>
                      <a:pt x="0" y="1805"/>
                    </a:lnTo>
                    <a:lnTo>
                      <a:pt x="342" y="1740"/>
                    </a:lnTo>
                    <a:cubicBezTo>
                      <a:pt x="468" y="1717"/>
                      <a:pt x="595" y="1705"/>
                      <a:pt x="722" y="1705"/>
                    </a:cubicBezTo>
                    <a:cubicBezTo>
                      <a:pt x="982" y="1705"/>
                      <a:pt x="1240" y="1754"/>
                      <a:pt x="1484" y="1853"/>
                    </a:cubicBezTo>
                    <a:lnTo>
                      <a:pt x="1805" y="1982"/>
                    </a:lnTo>
                    <a:lnTo>
                      <a:pt x="1741" y="1640"/>
                    </a:lnTo>
                    <a:cubicBezTo>
                      <a:pt x="1668" y="1257"/>
                      <a:pt x="1707" y="861"/>
                      <a:pt x="1853" y="499"/>
                    </a:cubicBezTo>
                    <a:lnTo>
                      <a:pt x="1982" y="177"/>
                    </a:lnTo>
                    <a:lnTo>
                      <a:pt x="1641" y="242"/>
                    </a:lnTo>
                    <a:cubicBezTo>
                      <a:pt x="1515" y="266"/>
                      <a:pt x="1388" y="277"/>
                      <a:pt x="1261" y="277"/>
                    </a:cubicBezTo>
                    <a:cubicBezTo>
                      <a:pt x="1001" y="277"/>
                      <a:pt x="743" y="228"/>
                      <a:pt x="500" y="130"/>
                    </a:cubicBezTo>
                    <a:lnTo>
                      <a:pt x="1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5745463" y="286213"/>
                <a:ext cx="49550" cy="49575"/>
              </a:xfrm>
              <a:custGeom>
                <a:avLst/>
                <a:gdLst/>
                <a:ahLst/>
                <a:cxnLst/>
                <a:rect l="l" t="t" r="r" b="b"/>
                <a:pathLst>
                  <a:path w="1982" h="1983" extrusionOk="0">
                    <a:moveTo>
                      <a:pt x="176" y="1"/>
                    </a:moveTo>
                    <a:lnTo>
                      <a:pt x="241" y="342"/>
                    </a:lnTo>
                    <a:cubicBezTo>
                      <a:pt x="313" y="726"/>
                      <a:pt x="275" y="1121"/>
                      <a:pt x="130" y="1484"/>
                    </a:cubicBezTo>
                    <a:lnTo>
                      <a:pt x="0" y="1806"/>
                    </a:lnTo>
                    <a:lnTo>
                      <a:pt x="0" y="1806"/>
                    </a:lnTo>
                    <a:lnTo>
                      <a:pt x="341" y="1741"/>
                    </a:lnTo>
                    <a:cubicBezTo>
                      <a:pt x="467" y="1717"/>
                      <a:pt x="594" y="1705"/>
                      <a:pt x="721" y="1705"/>
                    </a:cubicBezTo>
                    <a:cubicBezTo>
                      <a:pt x="981" y="1705"/>
                      <a:pt x="1239" y="1755"/>
                      <a:pt x="1482" y="1853"/>
                    </a:cubicBezTo>
                    <a:lnTo>
                      <a:pt x="1804" y="1983"/>
                    </a:lnTo>
                    <a:lnTo>
                      <a:pt x="1739" y="1641"/>
                    </a:lnTo>
                    <a:cubicBezTo>
                      <a:pt x="1667" y="1257"/>
                      <a:pt x="1705" y="862"/>
                      <a:pt x="1851" y="499"/>
                    </a:cubicBezTo>
                    <a:lnTo>
                      <a:pt x="1981" y="177"/>
                    </a:lnTo>
                    <a:lnTo>
                      <a:pt x="1639" y="242"/>
                    </a:lnTo>
                    <a:cubicBezTo>
                      <a:pt x="1513" y="266"/>
                      <a:pt x="1386" y="278"/>
                      <a:pt x="1259" y="278"/>
                    </a:cubicBezTo>
                    <a:cubicBezTo>
                      <a:pt x="1000" y="278"/>
                      <a:pt x="742" y="228"/>
                      <a:pt x="499" y="130"/>
                    </a:cubicBezTo>
                    <a:lnTo>
                      <a:pt x="1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6467525" y="618913"/>
                <a:ext cx="49550" cy="49600"/>
              </a:xfrm>
              <a:custGeom>
                <a:avLst/>
                <a:gdLst/>
                <a:ahLst/>
                <a:cxnLst/>
                <a:rect l="l" t="t" r="r" b="b"/>
                <a:pathLst>
                  <a:path w="1982" h="1984" extrusionOk="0">
                    <a:moveTo>
                      <a:pt x="178" y="1"/>
                    </a:moveTo>
                    <a:lnTo>
                      <a:pt x="241" y="343"/>
                    </a:lnTo>
                    <a:cubicBezTo>
                      <a:pt x="314" y="726"/>
                      <a:pt x="275" y="1123"/>
                      <a:pt x="130" y="1484"/>
                    </a:cubicBezTo>
                    <a:lnTo>
                      <a:pt x="1" y="1806"/>
                    </a:lnTo>
                    <a:lnTo>
                      <a:pt x="341" y="1741"/>
                    </a:lnTo>
                    <a:cubicBezTo>
                      <a:pt x="467" y="1718"/>
                      <a:pt x="594" y="1706"/>
                      <a:pt x="721" y="1706"/>
                    </a:cubicBezTo>
                    <a:cubicBezTo>
                      <a:pt x="981" y="1706"/>
                      <a:pt x="1240" y="1755"/>
                      <a:pt x="1483" y="1853"/>
                    </a:cubicBezTo>
                    <a:lnTo>
                      <a:pt x="1805" y="1983"/>
                    </a:lnTo>
                    <a:lnTo>
                      <a:pt x="1740" y="1641"/>
                    </a:lnTo>
                    <a:cubicBezTo>
                      <a:pt x="1667" y="1258"/>
                      <a:pt x="1707" y="862"/>
                      <a:pt x="1852" y="501"/>
                    </a:cubicBezTo>
                    <a:lnTo>
                      <a:pt x="1982" y="178"/>
                    </a:lnTo>
                    <a:lnTo>
                      <a:pt x="1641" y="243"/>
                    </a:lnTo>
                    <a:cubicBezTo>
                      <a:pt x="1515" y="266"/>
                      <a:pt x="1388" y="278"/>
                      <a:pt x="1261" y="278"/>
                    </a:cubicBezTo>
                    <a:cubicBezTo>
                      <a:pt x="1001" y="278"/>
                      <a:pt x="742" y="229"/>
                      <a:pt x="499" y="131"/>
                    </a:cubicBezTo>
                    <a:lnTo>
                      <a:pt x="1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8941438" y="1658738"/>
                <a:ext cx="24800" cy="24800"/>
              </a:xfrm>
              <a:custGeom>
                <a:avLst/>
                <a:gdLst/>
                <a:ahLst/>
                <a:cxnLst/>
                <a:rect l="l" t="t" r="r" b="b"/>
                <a:pathLst>
                  <a:path w="992" h="992" extrusionOk="0">
                    <a:moveTo>
                      <a:pt x="89" y="0"/>
                    </a:moveTo>
                    <a:lnTo>
                      <a:pt x="121" y="171"/>
                    </a:lnTo>
                    <a:cubicBezTo>
                      <a:pt x="157" y="363"/>
                      <a:pt x="138" y="561"/>
                      <a:pt x="65" y="742"/>
                    </a:cubicBezTo>
                    <a:lnTo>
                      <a:pt x="0" y="902"/>
                    </a:lnTo>
                    <a:lnTo>
                      <a:pt x="172" y="871"/>
                    </a:lnTo>
                    <a:cubicBezTo>
                      <a:pt x="235" y="859"/>
                      <a:pt x="299" y="853"/>
                      <a:pt x="362" y="853"/>
                    </a:cubicBezTo>
                    <a:cubicBezTo>
                      <a:pt x="492" y="853"/>
                      <a:pt x="620" y="877"/>
                      <a:pt x="742" y="927"/>
                    </a:cubicBezTo>
                    <a:lnTo>
                      <a:pt x="903" y="991"/>
                    </a:lnTo>
                    <a:lnTo>
                      <a:pt x="870" y="820"/>
                    </a:lnTo>
                    <a:cubicBezTo>
                      <a:pt x="834" y="629"/>
                      <a:pt x="854" y="431"/>
                      <a:pt x="927" y="250"/>
                    </a:cubicBezTo>
                    <a:lnTo>
                      <a:pt x="991" y="88"/>
                    </a:lnTo>
                    <a:lnTo>
                      <a:pt x="821" y="121"/>
                    </a:lnTo>
                    <a:cubicBezTo>
                      <a:pt x="758" y="133"/>
                      <a:pt x="695" y="139"/>
                      <a:pt x="632" y="139"/>
                    </a:cubicBezTo>
                    <a:cubicBezTo>
                      <a:pt x="501" y="139"/>
                      <a:pt x="372" y="114"/>
                      <a:pt x="250" y="65"/>
                    </a:cubicBezTo>
                    <a:lnTo>
                      <a:pt x="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6036588" y="497463"/>
                <a:ext cx="24800" cy="24775"/>
              </a:xfrm>
              <a:custGeom>
                <a:avLst/>
                <a:gdLst/>
                <a:ahLst/>
                <a:cxnLst/>
                <a:rect l="l" t="t" r="r" b="b"/>
                <a:pathLst>
                  <a:path w="992" h="991" extrusionOk="0">
                    <a:moveTo>
                      <a:pt x="88" y="1"/>
                    </a:moveTo>
                    <a:lnTo>
                      <a:pt x="121" y="171"/>
                    </a:lnTo>
                    <a:cubicBezTo>
                      <a:pt x="158" y="362"/>
                      <a:pt x="138" y="560"/>
                      <a:pt x="65" y="741"/>
                    </a:cubicBezTo>
                    <a:lnTo>
                      <a:pt x="0" y="903"/>
                    </a:lnTo>
                    <a:lnTo>
                      <a:pt x="171" y="870"/>
                    </a:lnTo>
                    <a:cubicBezTo>
                      <a:pt x="234" y="858"/>
                      <a:pt x="297" y="852"/>
                      <a:pt x="360" y="852"/>
                    </a:cubicBezTo>
                    <a:cubicBezTo>
                      <a:pt x="490" y="852"/>
                      <a:pt x="620" y="877"/>
                      <a:pt x="742" y="926"/>
                    </a:cubicBezTo>
                    <a:lnTo>
                      <a:pt x="902" y="991"/>
                    </a:lnTo>
                    <a:lnTo>
                      <a:pt x="871" y="820"/>
                    </a:lnTo>
                    <a:cubicBezTo>
                      <a:pt x="834" y="629"/>
                      <a:pt x="853" y="430"/>
                      <a:pt x="927" y="250"/>
                    </a:cubicBezTo>
                    <a:lnTo>
                      <a:pt x="991" y="89"/>
                    </a:lnTo>
                    <a:lnTo>
                      <a:pt x="820" y="121"/>
                    </a:lnTo>
                    <a:cubicBezTo>
                      <a:pt x="757" y="133"/>
                      <a:pt x="693" y="139"/>
                      <a:pt x="629" y="139"/>
                    </a:cubicBezTo>
                    <a:cubicBezTo>
                      <a:pt x="500" y="139"/>
                      <a:pt x="371" y="114"/>
                      <a:pt x="250" y="66"/>
                    </a:cubicBezTo>
                    <a:lnTo>
                      <a:pt x="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6630138" y="1765763"/>
                <a:ext cx="64150" cy="64125"/>
              </a:xfrm>
              <a:custGeom>
                <a:avLst/>
                <a:gdLst/>
                <a:ahLst/>
                <a:cxnLst/>
                <a:rect l="l" t="t" r="r" b="b"/>
                <a:pathLst>
                  <a:path w="2566" h="2565" extrusionOk="0">
                    <a:moveTo>
                      <a:pt x="1284" y="1"/>
                    </a:moveTo>
                    <a:lnTo>
                      <a:pt x="1116" y="306"/>
                    </a:lnTo>
                    <a:cubicBezTo>
                      <a:pt x="929" y="648"/>
                      <a:pt x="648" y="929"/>
                      <a:pt x="306" y="1116"/>
                    </a:cubicBezTo>
                    <a:lnTo>
                      <a:pt x="1" y="1283"/>
                    </a:lnTo>
                    <a:lnTo>
                      <a:pt x="306" y="1449"/>
                    </a:lnTo>
                    <a:cubicBezTo>
                      <a:pt x="648" y="1637"/>
                      <a:pt x="929" y="1918"/>
                      <a:pt x="1117" y="2260"/>
                    </a:cubicBezTo>
                    <a:lnTo>
                      <a:pt x="1284" y="2564"/>
                    </a:lnTo>
                    <a:lnTo>
                      <a:pt x="1450" y="2260"/>
                    </a:lnTo>
                    <a:cubicBezTo>
                      <a:pt x="1638" y="1918"/>
                      <a:pt x="1918" y="1637"/>
                      <a:pt x="2261" y="1449"/>
                    </a:cubicBezTo>
                    <a:lnTo>
                      <a:pt x="2565" y="1283"/>
                    </a:lnTo>
                    <a:lnTo>
                      <a:pt x="2261" y="1116"/>
                    </a:lnTo>
                    <a:cubicBezTo>
                      <a:pt x="1918" y="929"/>
                      <a:pt x="1638" y="648"/>
                      <a:pt x="1450" y="305"/>
                    </a:cubicBezTo>
                    <a:lnTo>
                      <a:pt x="1284"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7229363" y="720338"/>
                <a:ext cx="24775" cy="24800"/>
              </a:xfrm>
              <a:custGeom>
                <a:avLst/>
                <a:gdLst/>
                <a:ahLst/>
                <a:cxnLst/>
                <a:rect l="l" t="t" r="r" b="b"/>
                <a:pathLst>
                  <a:path w="991" h="992" extrusionOk="0">
                    <a:moveTo>
                      <a:pt x="88" y="1"/>
                    </a:moveTo>
                    <a:lnTo>
                      <a:pt x="121" y="172"/>
                    </a:lnTo>
                    <a:cubicBezTo>
                      <a:pt x="157" y="363"/>
                      <a:pt x="137" y="561"/>
                      <a:pt x="65" y="742"/>
                    </a:cubicBezTo>
                    <a:lnTo>
                      <a:pt x="0" y="904"/>
                    </a:lnTo>
                    <a:lnTo>
                      <a:pt x="0" y="904"/>
                    </a:lnTo>
                    <a:lnTo>
                      <a:pt x="170" y="871"/>
                    </a:lnTo>
                    <a:cubicBezTo>
                      <a:pt x="234" y="859"/>
                      <a:pt x="297" y="853"/>
                      <a:pt x="361" y="853"/>
                    </a:cubicBezTo>
                    <a:cubicBezTo>
                      <a:pt x="491" y="853"/>
                      <a:pt x="620" y="878"/>
                      <a:pt x="741" y="927"/>
                    </a:cubicBezTo>
                    <a:lnTo>
                      <a:pt x="902" y="992"/>
                    </a:lnTo>
                    <a:lnTo>
                      <a:pt x="870" y="820"/>
                    </a:lnTo>
                    <a:cubicBezTo>
                      <a:pt x="834" y="629"/>
                      <a:pt x="853" y="431"/>
                      <a:pt x="925" y="250"/>
                    </a:cubicBezTo>
                    <a:lnTo>
                      <a:pt x="990" y="89"/>
                    </a:lnTo>
                    <a:lnTo>
                      <a:pt x="990" y="89"/>
                    </a:lnTo>
                    <a:lnTo>
                      <a:pt x="820" y="122"/>
                    </a:lnTo>
                    <a:cubicBezTo>
                      <a:pt x="757" y="133"/>
                      <a:pt x="694" y="139"/>
                      <a:pt x="631" y="139"/>
                    </a:cubicBezTo>
                    <a:cubicBezTo>
                      <a:pt x="501" y="139"/>
                      <a:pt x="371" y="114"/>
                      <a:pt x="250" y="66"/>
                    </a:cubicBezTo>
                    <a:lnTo>
                      <a:pt x="88"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grpSp>
        <p:nvGrpSpPr>
          <p:cNvPr id="474" name="Google Shape;474;p31"/>
          <p:cNvGrpSpPr/>
          <p:nvPr/>
        </p:nvGrpSpPr>
        <p:grpSpPr>
          <a:xfrm>
            <a:off x="2078035" y="2781250"/>
            <a:ext cx="4987939" cy="2034118"/>
            <a:chOff x="1166125" y="3336675"/>
            <a:chExt cx="5247700" cy="2140050"/>
          </a:xfrm>
        </p:grpSpPr>
        <p:sp>
          <p:nvSpPr>
            <p:cNvPr id="475" name="Google Shape;475;p31"/>
            <p:cNvSpPr/>
            <p:nvPr/>
          </p:nvSpPr>
          <p:spPr>
            <a:xfrm>
              <a:off x="1166125" y="5469800"/>
              <a:ext cx="5247700" cy="6925"/>
            </a:xfrm>
            <a:custGeom>
              <a:avLst/>
              <a:gdLst/>
              <a:ahLst/>
              <a:cxnLst/>
              <a:rect l="l" t="t" r="r" b="b"/>
              <a:pathLst>
                <a:path w="209908" h="277" extrusionOk="0">
                  <a:moveTo>
                    <a:pt x="104960" y="1"/>
                  </a:moveTo>
                  <a:cubicBezTo>
                    <a:pt x="46984" y="1"/>
                    <a:pt x="0" y="62"/>
                    <a:pt x="0" y="139"/>
                  </a:cubicBezTo>
                  <a:cubicBezTo>
                    <a:pt x="0" y="215"/>
                    <a:pt x="46984" y="277"/>
                    <a:pt x="104960" y="277"/>
                  </a:cubicBezTo>
                  <a:cubicBezTo>
                    <a:pt x="162915" y="277"/>
                    <a:pt x="209908" y="215"/>
                    <a:pt x="209908" y="139"/>
                  </a:cubicBezTo>
                  <a:cubicBezTo>
                    <a:pt x="209908" y="62"/>
                    <a:pt x="162915" y="1"/>
                    <a:pt x="1049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2556975" y="3336675"/>
              <a:ext cx="2513025" cy="2132075"/>
            </a:xfrm>
            <a:custGeom>
              <a:avLst/>
              <a:gdLst/>
              <a:ahLst/>
              <a:cxnLst/>
              <a:rect l="l" t="t" r="r" b="b"/>
              <a:pathLst>
                <a:path w="100521" h="85283" extrusionOk="0">
                  <a:moveTo>
                    <a:pt x="49405" y="0"/>
                  </a:moveTo>
                  <a:cubicBezTo>
                    <a:pt x="49405" y="0"/>
                    <a:pt x="49230" y="27609"/>
                    <a:pt x="44094" y="50964"/>
                  </a:cubicBezTo>
                  <a:cubicBezTo>
                    <a:pt x="43577" y="53311"/>
                    <a:pt x="41889" y="55197"/>
                    <a:pt x="39672" y="56128"/>
                  </a:cubicBezTo>
                  <a:cubicBezTo>
                    <a:pt x="34707" y="58216"/>
                    <a:pt x="30437" y="62034"/>
                    <a:pt x="27869" y="66760"/>
                  </a:cubicBezTo>
                  <a:cubicBezTo>
                    <a:pt x="26548" y="69192"/>
                    <a:pt x="23988" y="70583"/>
                    <a:pt x="21266" y="70583"/>
                  </a:cubicBezTo>
                  <a:cubicBezTo>
                    <a:pt x="20919" y="70583"/>
                    <a:pt x="20569" y="70561"/>
                    <a:pt x="20219" y="70515"/>
                  </a:cubicBezTo>
                  <a:cubicBezTo>
                    <a:pt x="19415" y="70409"/>
                    <a:pt x="18603" y="70356"/>
                    <a:pt x="17792" y="70356"/>
                  </a:cubicBezTo>
                  <a:cubicBezTo>
                    <a:pt x="14974" y="70356"/>
                    <a:pt x="12158" y="70992"/>
                    <a:pt x="9642" y="72262"/>
                  </a:cubicBezTo>
                  <a:cubicBezTo>
                    <a:pt x="4658" y="74781"/>
                    <a:pt x="976" y="79732"/>
                    <a:pt x="0" y="85231"/>
                  </a:cubicBezTo>
                  <a:lnTo>
                    <a:pt x="100520" y="85282"/>
                  </a:lnTo>
                  <a:cubicBezTo>
                    <a:pt x="99324" y="78907"/>
                    <a:pt x="94891" y="73226"/>
                    <a:pt x="88997" y="70517"/>
                  </a:cubicBezTo>
                  <a:cubicBezTo>
                    <a:pt x="86787" y="69501"/>
                    <a:pt x="84393" y="68913"/>
                    <a:pt x="81969" y="68745"/>
                  </a:cubicBezTo>
                  <a:cubicBezTo>
                    <a:pt x="75062" y="68269"/>
                    <a:pt x="68646" y="65166"/>
                    <a:pt x="63505" y="60528"/>
                  </a:cubicBezTo>
                  <a:cubicBezTo>
                    <a:pt x="63296" y="60340"/>
                    <a:pt x="63084" y="60156"/>
                    <a:pt x="62870" y="59975"/>
                  </a:cubicBezTo>
                  <a:cubicBezTo>
                    <a:pt x="59592" y="57217"/>
                    <a:pt x="56148" y="52889"/>
                    <a:pt x="55439" y="48667"/>
                  </a:cubicBezTo>
                  <a:cubicBezTo>
                    <a:pt x="52805" y="32977"/>
                    <a:pt x="50843" y="11358"/>
                    <a:pt x="50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1"/>
          <p:cNvSpPr txBox="1">
            <a:spLocks noGrp="1"/>
          </p:cNvSpPr>
          <p:nvPr>
            <p:ph type="title"/>
          </p:nvPr>
        </p:nvSpPr>
        <p:spPr>
          <a:xfrm>
            <a:off x="1795500" y="2924775"/>
            <a:ext cx="5553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Objectives</a:t>
            </a:r>
            <a:endParaRPr dirty="0"/>
          </a:p>
        </p:txBody>
      </p:sp>
      <p:sp>
        <p:nvSpPr>
          <p:cNvPr id="478" name="Google Shape;478;p31"/>
          <p:cNvSpPr txBox="1">
            <a:spLocks noGrp="1"/>
          </p:cNvSpPr>
          <p:nvPr>
            <p:ph type="subTitle" idx="1"/>
          </p:nvPr>
        </p:nvSpPr>
        <p:spPr>
          <a:xfrm>
            <a:off x="2930250" y="3707550"/>
            <a:ext cx="328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479" name="Google Shape;479;p31"/>
          <p:cNvGrpSpPr/>
          <p:nvPr/>
        </p:nvGrpSpPr>
        <p:grpSpPr>
          <a:xfrm>
            <a:off x="3222738" y="633154"/>
            <a:ext cx="2698510" cy="2059127"/>
            <a:chOff x="766325" y="238125"/>
            <a:chExt cx="6085950" cy="4643950"/>
          </a:xfrm>
        </p:grpSpPr>
        <p:sp>
          <p:nvSpPr>
            <p:cNvPr id="480" name="Google Shape;480;p31"/>
            <p:cNvSpPr/>
            <p:nvPr/>
          </p:nvSpPr>
          <p:spPr>
            <a:xfrm>
              <a:off x="1081125" y="825325"/>
              <a:ext cx="5362925" cy="4056750"/>
            </a:xfrm>
            <a:custGeom>
              <a:avLst/>
              <a:gdLst/>
              <a:ahLst/>
              <a:cxnLst/>
              <a:rect l="l" t="t" r="r" b="b"/>
              <a:pathLst>
                <a:path w="214517" h="162270" extrusionOk="0">
                  <a:moveTo>
                    <a:pt x="107258" y="1"/>
                  </a:moveTo>
                  <a:cubicBezTo>
                    <a:pt x="48020" y="1"/>
                    <a:pt x="0" y="48022"/>
                    <a:pt x="0" y="107260"/>
                  </a:cubicBezTo>
                  <a:cubicBezTo>
                    <a:pt x="0" y="118922"/>
                    <a:pt x="1865" y="130148"/>
                    <a:pt x="5307" y="140660"/>
                  </a:cubicBezTo>
                  <a:cubicBezTo>
                    <a:pt x="5559" y="140655"/>
                    <a:pt x="5811" y="140652"/>
                    <a:pt x="6064" y="140652"/>
                  </a:cubicBezTo>
                  <a:cubicBezTo>
                    <a:pt x="14960" y="140652"/>
                    <a:pt x="23894" y="143921"/>
                    <a:pt x="30352" y="150063"/>
                  </a:cubicBezTo>
                  <a:cubicBezTo>
                    <a:pt x="34121" y="153649"/>
                    <a:pt x="37956" y="158453"/>
                    <a:pt x="43012" y="158453"/>
                  </a:cubicBezTo>
                  <a:cubicBezTo>
                    <a:pt x="43261" y="158453"/>
                    <a:pt x="43513" y="158442"/>
                    <a:pt x="43768" y="158418"/>
                  </a:cubicBezTo>
                  <a:cubicBezTo>
                    <a:pt x="49249" y="157902"/>
                    <a:pt x="53436" y="151606"/>
                    <a:pt x="58599" y="151606"/>
                  </a:cubicBezTo>
                  <a:cubicBezTo>
                    <a:pt x="59070" y="151606"/>
                    <a:pt x="59550" y="151658"/>
                    <a:pt x="60039" y="151772"/>
                  </a:cubicBezTo>
                  <a:cubicBezTo>
                    <a:pt x="63195" y="152508"/>
                    <a:pt x="65141" y="155575"/>
                    <a:pt x="67662" y="157612"/>
                  </a:cubicBezTo>
                  <a:cubicBezTo>
                    <a:pt x="70247" y="159700"/>
                    <a:pt x="73503" y="160644"/>
                    <a:pt x="76827" y="160644"/>
                  </a:cubicBezTo>
                  <a:cubicBezTo>
                    <a:pt x="80009" y="160644"/>
                    <a:pt x="83252" y="159778"/>
                    <a:pt x="86026" y="158221"/>
                  </a:cubicBezTo>
                  <a:cubicBezTo>
                    <a:pt x="91698" y="155036"/>
                    <a:pt x="95666" y="149481"/>
                    <a:pt x="98572" y="143662"/>
                  </a:cubicBezTo>
                  <a:cubicBezTo>
                    <a:pt x="107164" y="126443"/>
                    <a:pt x="107731" y="106444"/>
                    <a:pt x="107543" y="87201"/>
                  </a:cubicBezTo>
                  <a:lnTo>
                    <a:pt x="109294" y="22591"/>
                  </a:lnTo>
                  <a:lnTo>
                    <a:pt x="111046" y="88827"/>
                  </a:lnTo>
                  <a:cubicBezTo>
                    <a:pt x="110857" y="108070"/>
                    <a:pt x="111424" y="128068"/>
                    <a:pt x="120017" y="145287"/>
                  </a:cubicBezTo>
                  <a:cubicBezTo>
                    <a:pt x="122921" y="151106"/>
                    <a:pt x="126891" y="156663"/>
                    <a:pt x="132562" y="159846"/>
                  </a:cubicBezTo>
                  <a:cubicBezTo>
                    <a:pt x="135336" y="161404"/>
                    <a:pt x="138579" y="162269"/>
                    <a:pt x="141761" y="162269"/>
                  </a:cubicBezTo>
                  <a:cubicBezTo>
                    <a:pt x="145085" y="162269"/>
                    <a:pt x="148341" y="161325"/>
                    <a:pt x="150926" y="159237"/>
                  </a:cubicBezTo>
                  <a:cubicBezTo>
                    <a:pt x="153447" y="157200"/>
                    <a:pt x="155393" y="154133"/>
                    <a:pt x="158550" y="153397"/>
                  </a:cubicBezTo>
                  <a:cubicBezTo>
                    <a:pt x="159039" y="153283"/>
                    <a:pt x="159518" y="153231"/>
                    <a:pt x="159988" y="153231"/>
                  </a:cubicBezTo>
                  <a:cubicBezTo>
                    <a:pt x="165152" y="153231"/>
                    <a:pt x="169339" y="159527"/>
                    <a:pt x="174820" y="160043"/>
                  </a:cubicBezTo>
                  <a:cubicBezTo>
                    <a:pt x="175075" y="160067"/>
                    <a:pt x="175326" y="160078"/>
                    <a:pt x="175575" y="160078"/>
                  </a:cubicBezTo>
                  <a:cubicBezTo>
                    <a:pt x="180631" y="160078"/>
                    <a:pt x="184466" y="155274"/>
                    <a:pt x="188235" y="151689"/>
                  </a:cubicBezTo>
                  <a:cubicBezTo>
                    <a:pt x="193740" y="146453"/>
                    <a:pt x="201044" y="143310"/>
                    <a:pt x="208587" y="142494"/>
                  </a:cubicBezTo>
                  <a:cubicBezTo>
                    <a:pt x="212425" y="131458"/>
                    <a:pt x="214516" y="119603"/>
                    <a:pt x="214516" y="107259"/>
                  </a:cubicBezTo>
                  <a:cubicBezTo>
                    <a:pt x="214516" y="48022"/>
                    <a:pt x="166495" y="1"/>
                    <a:pt x="107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5206325" y="2472000"/>
              <a:ext cx="1645950" cy="379025"/>
            </a:xfrm>
            <a:custGeom>
              <a:avLst/>
              <a:gdLst/>
              <a:ahLst/>
              <a:cxnLst/>
              <a:rect l="l" t="t" r="r" b="b"/>
              <a:pathLst>
                <a:path w="65838" h="15161" extrusionOk="0">
                  <a:moveTo>
                    <a:pt x="16401" y="1"/>
                  </a:moveTo>
                  <a:cubicBezTo>
                    <a:pt x="8813" y="1"/>
                    <a:pt x="2583" y="6121"/>
                    <a:pt x="0" y="15161"/>
                  </a:cubicBezTo>
                  <a:lnTo>
                    <a:pt x="65838" y="15161"/>
                  </a:lnTo>
                  <a:cubicBezTo>
                    <a:pt x="65838" y="15161"/>
                    <a:pt x="60779" y="5954"/>
                    <a:pt x="46365" y="5954"/>
                  </a:cubicBezTo>
                  <a:cubicBezTo>
                    <a:pt x="45317" y="5954"/>
                    <a:pt x="44218" y="6003"/>
                    <a:pt x="43069" y="6108"/>
                  </a:cubicBezTo>
                  <a:cubicBezTo>
                    <a:pt x="41473" y="6253"/>
                    <a:pt x="40026" y="6319"/>
                    <a:pt x="38707" y="6319"/>
                  </a:cubicBezTo>
                  <a:cubicBezTo>
                    <a:pt x="26650" y="6319"/>
                    <a:pt x="25249" y="815"/>
                    <a:pt x="17832" y="73"/>
                  </a:cubicBezTo>
                  <a:cubicBezTo>
                    <a:pt x="17350" y="24"/>
                    <a:pt x="16873" y="1"/>
                    <a:pt x="16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766325" y="2948275"/>
              <a:ext cx="1052250" cy="242325"/>
            </a:xfrm>
            <a:custGeom>
              <a:avLst/>
              <a:gdLst/>
              <a:ahLst/>
              <a:cxnLst/>
              <a:rect l="l" t="t" r="r" b="b"/>
              <a:pathLst>
                <a:path w="42090" h="9693" extrusionOk="0">
                  <a:moveTo>
                    <a:pt x="10482" y="0"/>
                  </a:moveTo>
                  <a:cubicBezTo>
                    <a:pt x="5632" y="0"/>
                    <a:pt x="1650" y="3915"/>
                    <a:pt x="0" y="9692"/>
                  </a:cubicBezTo>
                  <a:lnTo>
                    <a:pt x="42090" y="9692"/>
                  </a:lnTo>
                  <a:cubicBezTo>
                    <a:pt x="42090" y="9692"/>
                    <a:pt x="38855" y="3807"/>
                    <a:pt x="29641" y="3807"/>
                  </a:cubicBezTo>
                  <a:cubicBezTo>
                    <a:pt x="28970" y="3807"/>
                    <a:pt x="28269" y="3838"/>
                    <a:pt x="27534" y="3905"/>
                  </a:cubicBezTo>
                  <a:cubicBezTo>
                    <a:pt x="26514" y="3998"/>
                    <a:pt x="25589" y="4040"/>
                    <a:pt x="24745" y="4040"/>
                  </a:cubicBezTo>
                  <a:cubicBezTo>
                    <a:pt x="17037" y="4040"/>
                    <a:pt x="16142" y="521"/>
                    <a:pt x="11399" y="46"/>
                  </a:cubicBezTo>
                  <a:cubicBezTo>
                    <a:pt x="11090" y="16"/>
                    <a:pt x="10784" y="0"/>
                    <a:pt x="10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1081075" y="3402125"/>
              <a:ext cx="2362450" cy="1439350"/>
            </a:xfrm>
            <a:custGeom>
              <a:avLst/>
              <a:gdLst/>
              <a:ahLst/>
              <a:cxnLst/>
              <a:rect l="l" t="t" r="r" b="b"/>
              <a:pathLst>
                <a:path w="94498" h="57574" extrusionOk="0">
                  <a:moveTo>
                    <a:pt x="6243" y="0"/>
                  </a:moveTo>
                  <a:cubicBezTo>
                    <a:pt x="4186" y="0"/>
                    <a:pt x="2108" y="282"/>
                    <a:pt x="56" y="874"/>
                  </a:cubicBezTo>
                  <a:cubicBezTo>
                    <a:pt x="23" y="1974"/>
                    <a:pt x="1" y="3079"/>
                    <a:pt x="1" y="4187"/>
                  </a:cubicBezTo>
                  <a:cubicBezTo>
                    <a:pt x="1" y="15373"/>
                    <a:pt x="1721" y="26155"/>
                    <a:pt x="4898" y="36294"/>
                  </a:cubicBezTo>
                  <a:cubicBezTo>
                    <a:pt x="5144" y="36725"/>
                    <a:pt x="5389" y="37156"/>
                    <a:pt x="5654" y="37587"/>
                  </a:cubicBezTo>
                  <a:cubicBezTo>
                    <a:pt x="5665" y="37587"/>
                    <a:pt x="5676" y="37587"/>
                    <a:pt x="5687" y="37587"/>
                  </a:cubicBezTo>
                  <a:cubicBezTo>
                    <a:pt x="5762" y="37587"/>
                    <a:pt x="5837" y="37590"/>
                    <a:pt x="5912" y="37590"/>
                  </a:cubicBezTo>
                  <a:cubicBezTo>
                    <a:pt x="5923" y="37590"/>
                    <a:pt x="5934" y="37589"/>
                    <a:pt x="5945" y="37589"/>
                  </a:cubicBezTo>
                  <a:cubicBezTo>
                    <a:pt x="6009" y="37589"/>
                    <a:pt x="6072" y="37589"/>
                    <a:pt x="6136" y="37589"/>
                  </a:cubicBezTo>
                  <a:cubicBezTo>
                    <a:pt x="6519" y="37589"/>
                    <a:pt x="6901" y="37593"/>
                    <a:pt x="7284" y="37606"/>
                  </a:cubicBezTo>
                  <a:cubicBezTo>
                    <a:pt x="7398" y="37610"/>
                    <a:pt x="7512" y="37618"/>
                    <a:pt x="7626" y="37623"/>
                  </a:cubicBezTo>
                  <a:cubicBezTo>
                    <a:pt x="8079" y="37642"/>
                    <a:pt x="8531" y="37666"/>
                    <a:pt x="8983" y="37702"/>
                  </a:cubicBezTo>
                  <a:cubicBezTo>
                    <a:pt x="9092" y="37711"/>
                    <a:pt x="9202" y="37724"/>
                    <a:pt x="9311" y="37734"/>
                  </a:cubicBezTo>
                  <a:cubicBezTo>
                    <a:pt x="9766" y="37775"/>
                    <a:pt x="10220" y="37819"/>
                    <a:pt x="10674" y="37877"/>
                  </a:cubicBezTo>
                  <a:cubicBezTo>
                    <a:pt x="10783" y="37891"/>
                    <a:pt x="10891" y="37909"/>
                    <a:pt x="11000" y="37924"/>
                  </a:cubicBezTo>
                  <a:cubicBezTo>
                    <a:pt x="11453" y="37986"/>
                    <a:pt x="11904" y="38051"/>
                    <a:pt x="12353" y="38128"/>
                  </a:cubicBezTo>
                  <a:cubicBezTo>
                    <a:pt x="12466" y="38149"/>
                    <a:pt x="12575" y="38172"/>
                    <a:pt x="12687" y="38192"/>
                  </a:cubicBezTo>
                  <a:cubicBezTo>
                    <a:pt x="13132" y="38274"/>
                    <a:pt x="13575" y="38359"/>
                    <a:pt x="14018" y="38458"/>
                  </a:cubicBezTo>
                  <a:cubicBezTo>
                    <a:pt x="14135" y="38483"/>
                    <a:pt x="14251" y="38514"/>
                    <a:pt x="14368" y="38542"/>
                  </a:cubicBezTo>
                  <a:cubicBezTo>
                    <a:pt x="14802" y="38642"/>
                    <a:pt x="15234" y="38746"/>
                    <a:pt x="15664" y="38863"/>
                  </a:cubicBezTo>
                  <a:cubicBezTo>
                    <a:pt x="15791" y="38896"/>
                    <a:pt x="15916" y="38937"/>
                    <a:pt x="16043" y="38973"/>
                  </a:cubicBezTo>
                  <a:cubicBezTo>
                    <a:pt x="16460" y="39090"/>
                    <a:pt x="16877" y="39211"/>
                    <a:pt x="17289" y="39343"/>
                  </a:cubicBezTo>
                  <a:cubicBezTo>
                    <a:pt x="17427" y="39388"/>
                    <a:pt x="17563" y="39438"/>
                    <a:pt x="17701" y="39484"/>
                  </a:cubicBezTo>
                  <a:cubicBezTo>
                    <a:pt x="18098" y="39617"/>
                    <a:pt x="18496" y="39751"/>
                    <a:pt x="18888" y="39898"/>
                  </a:cubicBezTo>
                  <a:cubicBezTo>
                    <a:pt x="19041" y="39955"/>
                    <a:pt x="19190" y="40019"/>
                    <a:pt x="19341" y="40078"/>
                  </a:cubicBezTo>
                  <a:cubicBezTo>
                    <a:pt x="19717" y="40224"/>
                    <a:pt x="20091" y="40369"/>
                    <a:pt x="20461" y="40528"/>
                  </a:cubicBezTo>
                  <a:cubicBezTo>
                    <a:pt x="20629" y="40600"/>
                    <a:pt x="20792" y="40679"/>
                    <a:pt x="20957" y="40754"/>
                  </a:cubicBezTo>
                  <a:cubicBezTo>
                    <a:pt x="21306" y="40910"/>
                    <a:pt x="21656" y="41064"/>
                    <a:pt x="22000" y="41231"/>
                  </a:cubicBezTo>
                  <a:cubicBezTo>
                    <a:pt x="22185" y="41321"/>
                    <a:pt x="22364" y="41419"/>
                    <a:pt x="22547" y="41513"/>
                  </a:cubicBezTo>
                  <a:cubicBezTo>
                    <a:pt x="22867" y="41676"/>
                    <a:pt x="23189" y="41836"/>
                    <a:pt x="23505" y="42009"/>
                  </a:cubicBezTo>
                  <a:cubicBezTo>
                    <a:pt x="23705" y="42120"/>
                    <a:pt x="23898" y="42239"/>
                    <a:pt x="24096" y="42352"/>
                  </a:cubicBezTo>
                  <a:cubicBezTo>
                    <a:pt x="24388" y="42520"/>
                    <a:pt x="24682" y="42684"/>
                    <a:pt x="24970" y="42861"/>
                  </a:cubicBezTo>
                  <a:cubicBezTo>
                    <a:pt x="25189" y="42996"/>
                    <a:pt x="25402" y="43142"/>
                    <a:pt x="25617" y="43282"/>
                  </a:cubicBezTo>
                  <a:cubicBezTo>
                    <a:pt x="25875" y="43449"/>
                    <a:pt x="26137" y="43612"/>
                    <a:pt x="26391" y="43786"/>
                  </a:cubicBezTo>
                  <a:cubicBezTo>
                    <a:pt x="26634" y="43953"/>
                    <a:pt x="26872" y="44134"/>
                    <a:pt x="27112" y="44308"/>
                  </a:cubicBezTo>
                  <a:cubicBezTo>
                    <a:pt x="27328" y="44466"/>
                    <a:pt x="27550" y="44618"/>
                    <a:pt x="27764" y="44783"/>
                  </a:cubicBezTo>
                  <a:cubicBezTo>
                    <a:pt x="28047" y="44998"/>
                    <a:pt x="28319" y="45228"/>
                    <a:pt x="28594" y="45453"/>
                  </a:cubicBezTo>
                  <a:cubicBezTo>
                    <a:pt x="28757" y="45587"/>
                    <a:pt x="28925" y="45715"/>
                    <a:pt x="29087" y="45852"/>
                  </a:cubicBezTo>
                  <a:cubicBezTo>
                    <a:pt x="29519" y="46221"/>
                    <a:pt x="29941" y="46601"/>
                    <a:pt x="30353" y="46993"/>
                  </a:cubicBezTo>
                  <a:cubicBezTo>
                    <a:pt x="34123" y="50578"/>
                    <a:pt x="37957" y="55382"/>
                    <a:pt x="43013" y="55382"/>
                  </a:cubicBezTo>
                  <a:cubicBezTo>
                    <a:pt x="43262" y="55382"/>
                    <a:pt x="43514" y="55371"/>
                    <a:pt x="43769" y="55347"/>
                  </a:cubicBezTo>
                  <a:cubicBezTo>
                    <a:pt x="49250" y="54831"/>
                    <a:pt x="53437" y="48535"/>
                    <a:pt x="58600" y="48535"/>
                  </a:cubicBezTo>
                  <a:cubicBezTo>
                    <a:pt x="59071" y="48535"/>
                    <a:pt x="59550" y="48587"/>
                    <a:pt x="60039" y="48701"/>
                  </a:cubicBezTo>
                  <a:cubicBezTo>
                    <a:pt x="63196" y="49437"/>
                    <a:pt x="65142" y="52504"/>
                    <a:pt x="67664" y="54541"/>
                  </a:cubicBezTo>
                  <a:cubicBezTo>
                    <a:pt x="70248" y="56629"/>
                    <a:pt x="73504" y="57574"/>
                    <a:pt x="76828" y="57574"/>
                  </a:cubicBezTo>
                  <a:cubicBezTo>
                    <a:pt x="80010" y="57574"/>
                    <a:pt x="83253" y="56708"/>
                    <a:pt x="86028" y="55151"/>
                  </a:cubicBezTo>
                  <a:cubicBezTo>
                    <a:pt x="86422" y="54929"/>
                    <a:pt x="86806" y="54694"/>
                    <a:pt x="87184" y="54450"/>
                  </a:cubicBezTo>
                  <a:cubicBezTo>
                    <a:pt x="87299" y="54375"/>
                    <a:pt x="87409" y="54296"/>
                    <a:pt x="87522" y="54222"/>
                  </a:cubicBezTo>
                  <a:cubicBezTo>
                    <a:pt x="87788" y="54044"/>
                    <a:pt x="88051" y="53863"/>
                    <a:pt x="88307" y="53674"/>
                  </a:cubicBezTo>
                  <a:cubicBezTo>
                    <a:pt x="88426" y="53587"/>
                    <a:pt x="88543" y="53497"/>
                    <a:pt x="88660" y="53409"/>
                  </a:cubicBezTo>
                  <a:cubicBezTo>
                    <a:pt x="88915" y="53215"/>
                    <a:pt x="89165" y="53016"/>
                    <a:pt x="89413" y="52814"/>
                  </a:cubicBezTo>
                  <a:cubicBezTo>
                    <a:pt x="89513" y="52731"/>
                    <a:pt x="89613" y="52649"/>
                    <a:pt x="89712" y="52565"/>
                  </a:cubicBezTo>
                  <a:cubicBezTo>
                    <a:pt x="89995" y="52324"/>
                    <a:pt x="90273" y="52076"/>
                    <a:pt x="90548" y="51823"/>
                  </a:cubicBezTo>
                  <a:cubicBezTo>
                    <a:pt x="90601" y="51775"/>
                    <a:pt x="90654" y="51727"/>
                    <a:pt x="90708" y="51677"/>
                  </a:cubicBezTo>
                  <a:cubicBezTo>
                    <a:pt x="91745" y="50701"/>
                    <a:pt x="92708" y="49641"/>
                    <a:pt x="93606" y="48519"/>
                  </a:cubicBezTo>
                  <a:lnTo>
                    <a:pt x="93619" y="48502"/>
                  </a:lnTo>
                  <a:cubicBezTo>
                    <a:pt x="93919" y="48127"/>
                    <a:pt x="94211" y="47743"/>
                    <a:pt x="94497" y="47353"/>
                  </a:cubicBezTo>
                  <a:cubicBezTo>
                    <a:pt x="90939" y="47100"/>
                    <a:pt x="87286" y="47576"/>
                    <a:pt x="83879" y="46537"/>
                  </a:cubicBezTo>
                  <a:cubicBezTo>
                    <a:pt x="76925" y="44414"/>
                    <a:pt x="73074" y="36713"/>
                    <a:pt x="66448" y="33718"/>
                  </a:cubicBezTo>
                  <a:cubicBezTo>
                    <a:pt x="63459" y="32368"/>
                    <a:pt x="60170" y="32082"/>
                    <a:pt x="56814" y="32082"/>
                  </a:cubicBezTo>
                  <a:cubicBezTo>
                    <a:pt x="54356" y="32082"/>
                    <a:pt x="51861" y="32235"/>
                    <a:pt x="49423" y="32235"/>
                  </a:cubicBezTo>
                  <a:cubicBezTo>
                    <a:pt x="45462" y="32235"/>
                    <a:pt x="41647" y="31831"/>
                    <a:pt x="38372" y="29710"/>
                  </a:cubicBezTo>
                  <a:cubicBezTo>
                    <a:pt x="32331" y="25796"/>
                    <a:pt x="30816" y="17765"/>
                    <a:pt x="26945" y="11696"/>
                  </a:cubicBezTo>
                  <a:cubicBezTo>
                    <a:pt x="22356" y="4500"/>
                    <a:pt x="14465" y="0"/>
                    <a:pt x="624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4158300" y="3328925"/>
              <a:ext cx="2285725" cy="1553150"/>
            </a:xfrm>
            <a:custGeom>
              <a:avLst/>
              <a:gdLst/>
              <a:ahLst/>
              <a:cxnLst/>
              <a:rect l="l" t="t" r="r" b="b"/>
              <a:pathLst>
                <a:path w="91429" h="62126" extrusionOk="0">
                  <a:moveTo>
                    <a:pt x="85951" y="0"/>
                  </a:moveTo>
                  <a:cubicBezTo>
                    <a:pt x="77654" y="0"/>
                    <a:pt x="70215" y="4917"/>
                    <a:pt x="65733" y="12524"/>
                  </a:cubicBezTo>
                  <a:cubicBezTo>
                    <a:pt x="62077" y="18726"/>
                    <a:pt x="60846" y="26805"/>
                    <a:pt x="54944" y="30929"/>
                  </a:cubicBezTo>
                  <a:cubicBezTo>
                    <a:pt x="47088" y="36419"/>
                    <a:pt x="35617" y="31671"/>
                    <a:pt x="27028" y="35921"/>
                  </a:cubicBezTo>
                  <a:cubicBezTo>
                    <a:pt x="20511" y="39149"/>
                    <a:pt x="16933" y="46979"/>
                    <a:pt x="10058" y="49346"/>
                  </a:cubicBezTo>
                  <a:cubicBezTo>
                    <a:pt x="6857" y="50448"/>
                    <a:pt x="3383" y="50186"/>
                    <a:pt x="1" y="50482"/>
                  </a:cubicBezTo>
                  <a:lnTo>
                    <a:pt x="3" y="50485"/>
                  </a:lnTo>
                  <a:cubicBezTo>
                    <a:pt x="282" y="50902"/>
                    <a:pt x="571" y="51312"/>
                    <a:pt x="865" y="51718"/>
                  </a:cubicBezTo>
                  <a:cubicBezTo>
                    <a:pt x="943" y="51825"/>
                    <a:pt x="1023" y="51932"/>
                    <a:pt x="1101" y="52038"/>
                  </a:cubicBezTo>
                  <a:cubicBezTo>
                    <a:pt x="1342" y="52364"/>
                    <a:pt x="1589" y="52684"/>
                    <a:pt x="1839" y="53000"/>
                  </a:cubicBezTo>
                  <a:cubicBezTo>
                    <a:pt x="1911" y="53089"/>
                    <a:pt x="1980" y="53180"/>
                    <a:pt x="2052" y="53268"/>
                  </a:cubicBezTo>
                  <a:cubicBezTo>
                    <a:pt x="2368" y="53658"/>
                    <a:pt x="2693" y="54041"/>
                    <a:pt x="3027" y="54415"/>
                  </a:cubicBezTo>
                  <a:cubicBezTo>
                    <a:pt x="3086" y="54481"/>
                    <a:pt x="3147" y="54545"/>
                    <a:pt x="3206" y="54610"/>
                  </a:cubicBezTo>
                  <a:cubicBezTo>
                    <a:pt x="3484" y="54917"/>
                    <a:pt x="3770" y="55218"/>
                    <a:pt x="4060" y="55512"/>
                  </a:cubicBezTo>
                  <a:cubicBezTo>
                    <a:pt x="4162" y="55615"/>
                    <a:pt x="4262" y="55715"/>
                    <a:pt x="4363" y="55815"/>
                  </a:cubicBezTo>
                  <a:cubicBezTo>
                    <a:pt x="4663" y="56108"/>
                    <a:pt x="4968" y="56394"/>
                    <a:pt x="5280" y="56674"/>
                  </a:cubicBezTo>
                  <a:cubicBezTo>
                    <a:pt x="5343" y="56730"/>
                    <a:pt x="5403" y="56788"/>
                    <a:pt x="5466" y="56845"/>
                  </a:cubicBezTo>
                  <a:cubicBezTo>
                    <a:pt x="5837" y="57170"/>
                    <a:pt x="6217" y="57483"/>
                    <a:pt x="6606" y="57786"/>
                  </a:cubicBezTo>
                  <a:cubicBezTo>
                    <a:pt x="6707" y="57863"/>
                    <a:pt x="6809" y="57937"/>
                    <a:pt x="6910" y="58013"/>
                  </a:cubicBezTo>
                  <a:cubicBezTo>
                    <a:pt x="7216" y="58244"/>
                    <a:pt x="7526" y="58466"/>
                    <a:pt x="7843" y="58681"/>
                  </a:cubicBezTo>
                  <a:cubicBezTo>
                    <a:pt x="7961" y="58762"/>
                    <a:pt x="8079" y="58843"/>
                    <a:pt x="8198" y="58921"/>
                  </a:cubicBezTo>
                  <a:cubicBezTo>
                    <a:pt x="8615" y="59195"/>
                    <a:pt x="9037" y="59457"/>
                    <a:pt x="9475" y="59702"/>
                  </a:cubicBezTo>
                  <a:cubicBezTo>
                    <a:pt x="12248" y="61260"/>
                    <a:pt x="15491" y="62125"/>
                    <a:pt x="18673" y="62125"/>
                  </a:cubicBezTo>
                  <a:cubicBezTo>
                    <a:pt x="21997" y="62125"/>
                    <a:pt x="25253" y="61181"/>
                    <a:pt x="27837" y="59093"/>
                  </a:cubicBezTo>
                  <a:cubicBezTo>
                    <a:pt x="30359" y="57056"/>
                    <a:pt x="32305" y="53989"/>
                    <a:pt x="35462" y="53253"/>
                  </a:cubicBezTo>
                  <a:cubicBezTo>
                    <a:pt x="35950" y="53139"/>
                    <a:pt x="36429" y="53087"/>
                    <a:pt x="36900" y="53087"/>
                  </a:cubicBezTo>
                  <a:cubicBezTo>
                    <a:pt x="42064" y="53087"/>
                    <a:pt x="46252" y="59383"/>
                    <a:pt x="51733" y="59899"/>
                  </a:cubicBezTo>
                  <a:cubicBezTo>
                    <a:pt x="51988" y="59923"/>
                    <a:pt x="52239" y="59934"/>
                    <a:pt x="52488" y="59934"/>
                  </a:cubicBezTo>
                  <a:cubicBezTo>
                    <a:pt x="57544" y="59934"/>
                    <a:pt x="61379" y="55130"/>
                    <a:pt x="65148" y="51545"/>
                  </a:cubicBezTo>
                  <a:cubicBezTo>
                    <a:pt x="65487" y="51223"/>
                    <a:pt x="65833" y="50907"/>
                    <a:pt x="66187" y="50601"/>
                  </a:cubicBezTo>
                  <a:cubicBezTo>
                    <a:pt x="66300" y="50503"/>
                    <a:pt x="66417" y="50411"/>
                    <a:pt x="66530" y="50314"/>
                  </a:cubicBezTo>
                  <a:cubicBezTo>
                    <a:pt x="66773" y="50109"/>
                    <a:pt x="67017" y="49901"/>
                    <a:pt x="67266" y="49704"/>
                  </a:cubicBezTo>
                  <a:cubicBezTo>
                    <a:pt x="67402" y="49596"/>
                    <a:pt x="67542" y="49495"/>
                    <a:pt x="67678" y="49388"/>
                  </a:cubicBezTo>
                  <a:cubicBezTo>
                    <a:pt x="67911" y="49209"/>
                    <a:pt x="68143" y="49028"/>
                    <a:pt x="68382" y="48855"/>
                  </a:cubicBezTo>
                  <a:cubicBezTo>
                    <a:pt x="68527" y="48748"/>
                    <a:pt x="68677" y="48648"/>
                    <a:pt x="68824" y="48546"/>
                  </a:cubicBezTo>
                  <a:cubicBezTo>
                    <a:pt x="69059" y="48380"/>
                    <a:pt x="69294" y="48212"/>
                    <a:pt x="69534" y="48053"/>
                  </a:cubicBezTo>
                  <a:cubicBezTo>
                    <a:pt x="69682" y="47954"/>
                    <a:pt x="69835" y="47861"/>
                    <a:pt x="69985" y="47764"/>
                  </a:cubicBezTo>
                  <a:cubicBezTo>
                    <a:pt x="70229" y="47608"/>
                    <a:pt x="70471" y="47450"/>
                    <a:pt x="70720" y="47299"/>
                  </a:cubicBezTo>
                  <a:cubicBezTo>
                    <a:pt x="70870" y="47209"/>
                    <a:pt x="71023" y="47123"/>
                    <a:pt x="71174" y="47035"/>
                  </a:cubicBezTo>
                  <a:cubicBezTo>
                    <a:pt x="71427" y="46886"/>
                    <a:pt x="71680" y="46738"/>
                    <a:pt x="71936" y="46596"/>
                  </a:cubicBezTo>
                  <a:cubicBezTo>
                    <a:pt x="72086" y="46514"/>
                    <a:pt x="72239" y="46436"/>
                    <a:pt x="72390" y="46356"/>
                  </a:cubicBezTo>
                  <a:cubicBezTo>
                    <a:pt x="72653" y="46215"/>
                    <a:pt x="72916" y="46075"/>
                    <a:pt x="73183" y="45942"/>
                  </a:cubicBezTo>
                  <a:cubicBezTo>
                    <a:pt x="73330" y="45869"/>
                    <a:pt x="73480" y="45799"/>
                    <a:pt x="73631" y="45728"/>
                  </a:cubicBezTo>
                  <a:cubicBezTo>
                    <a:pt x="73904" y="45595"/>
                    <a:pt x="74178" y="45463"/>
                    <a:pt x="74455" y="45339"/>
                  </a:cubicBezTo>
                  <a:cubicBezTo>
                    <a:pt x="74601" y="45272"/>
                    <a:pt x="74750" y="45211"/>
                    <a:pt x="74898" y="45147"/>
                  </a:cubicBezTo>
                  <a:cubicBezTo>
                    <a:pt x="75181" y="45023"/>
                    <a:pt x="75466" y="44902"/>
                    <a:pt x="75753" y="44785"/>
                  </a:cubicBezTo>
                  <a:cubicBezTo>
                    <a:pt x="75897" y="44727"/>
                    <a:pt x="76042" y="44673"/>
                    <a:pt x="76186" y="44617"/>
                  </a:cubicBezTo>
                  <a:cubicBezTo>
                    <a:pt x="76481" y="44503"/>
                    <a:pt x="76776" y="44390"/>
                    <a:pt x="77075" y="44283"/>
                  </a:cubicBezTo>
                  <a:cubicBezTo>
                    <a:pt x="77214" y="44233"/>
                    <a:pt x="77354" y="44187"/>
                    <a:pt x="77494" y="44138"/>
                  </a:cubicBezTo>
                  <a:cubicBezTo>
                    <a:pt x="77801" y="44033"/>
                    <a:pt x="78106" y="43931"/>
                    <a:pt x="78415" y="43834"/>
                  </a:cubicBezTo>
                  <a:cubicBezTo>
                    <a:pt x="78551" y="43791"/>
                    <a:pt x="78687" y="43751"/>
                    <a:pt x="78824" y="43710"/>
                  </a:cubicBezTo>
                  <a:cubicBezTo>
                    <a:pt x="79140" y="43615"/>
                    <a:pt x="79455" y="43523"/>
                    <a:pt x="79772" y="43435"/>
                  </a:cubicBezTo>
                  <a:cubicBezTo>
                    <a:pt x="79905" y="43400"/>
                    <a:pt x="80040" y="43365"/>
                    <a:pt x="80173" y="43330"/>
                  </a:cubicBezTo>
                  <a:cubicBezTo>
                    <a:pt x="80495" y="43247"/>
                    <a:pt x="80819" y="43166"/>
                    <a:pt x="81144" y="43090"/>
                  </a:cubicBezTo>
                  <a:cubicBezTo>
                    <a:pt x="81275" y="43060"/>
                    <a:pt x="81406" y="43031"/>
                    <a:pt x="81538" y="43003"/>
                  </a:cubicBezTo>
                  <a:cubicBezTo>
                    <a:pt x="81868" y="42930"/>
                    <a:pt x="82198" y="42862"/>
                    <a:pt x="82530" y="42798"/>
                  </a:cubicBezTo>
                  <a:cubicBezTo>
                    <a:pt x="82658" y="42774"/>
                    <a:pt x="82788" y="42749"/>
                    <a:pt x="82916" y="42727"/>
                  </a:cubicBezTo>
                  <a:cubicBezTo>
                    <a:pt x="83251" y="42666"/>
                    <a:pt x="83587" y="42611"/>
                    <a:pt x="83924" y="42558"/>
                  </a:cubicBezTo>
                  <a:cubicBezTo>
                    <a:pt x="84052" y="42539"/>
                    <a:pt x="84179" y="42521"/>
                    <a:pt x="84306" y="42503"/>
                  </a:cubicBezTo>
                  <a:cubicBezTo>
                    <a:pt x="84494" y="42476"/>
                    <a:pt x="84681" y="42445"/>
                    <a:pt x="84869" y="42422"/>
                  </a:cubicBezTo>
                  <a:cubicBezTo>
                    <a:pt x="85286" y="41842"/>
                    <a:pt x="85684" y="41263"/>
                    <a:pt x="86062" y="40681"/>
                  </a:cubicBezTo>
                  <a:cubicBezTo>
                    <a:pt x="89540" y="30121"/>
                    <a:pt x="91429" y="18840"/>
                    <a:pt x="91429" y="7116"/>
                  </a:cubicBezTo>
                  <a:cubicBezTo>
                    <a:pt x="91429" y="4947"/>
                    <a:pt x="91356" y="2797"/>
                    <a:pt x="91230" y="660"/>
                  </a:cubicBezTo>
                  <a:cubicBezTo>
                    <a:pt x="89446" y="213"/>
                    <a:pt x="87680" y="0"/>
                    <a:pt x="8595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5359175" y="2022200"/>
              <a:ext cx="115725" cy="115725"/>
            </a:xfrm>
            <a:custGeom>
              <a:avLst/>
              <a:gdLst/>
              <a:ahLst/>
              <a:cxnLst/>
              <a:rect l="l" t="t" r="r" b="b"/>
              <a:pathLst>
                <a:path w="4629" h="4629" extrusionOk="0">
                  <a:moveTo>
                    <a:pt x="2315" y="1"/>
                  </a:moveTo>
                  <a:lnTo>
                    <a:pt x="2013" y="551"/>
                  </a:lnTo>
                  <a:cubicBezTo>
                    <a:pt x="1676" y="1168"/>
                    <a:pt x="1168" y="1676"/>
                    <a:pt x="551" y="2013"/>
                  </a:cubicBezTo>
                  <a:lnTo>
                    <a:pt x="1" y="2315"/>
                  </a:lnTo>
                  <a:lnTo>
                    <a:pt x="551" y="2615"/>
                  </a:lnTo>
                  <a:cubicBezTo>
                    <a:pt x="1168" y="2953"/>
                    <a:pt x="1676" y="3460"/>
                    <a:pt x="2013" y="4078"/>
                  </a:cubicBezTo>
                  <a:lnTo>
                    <a:pt x="2315" y="4629"/>
                  </a:lnTo>
                  <a:lnTo>
                    <a:pt x="2615" y="4078"/>
                  </a:lnTo>
                  <a:cubicBezTo>
                    <a:pt x="2952" y="3460"/>
                    <a:pt x="3460" y="2953"/>
                    <a:pt x="4078" y="2615"/>
                  </a:cubicBezTo>
                  <a:lnTo>
                    <a:pt x="4629" y="2315"/>
                  </a:lnTo>
                  <a:lnTo>
                    <a:pt x="4078" y="2013"/>
                  </a:lnTo>
                  <a:cubicBezTo>
                    <a:pt x="3460" y="1676"/>
                    <a:pt x="2952" y="1168"/>
                    <a:pt x="2615" y="551"/>
                  </a:cubicBezTo>
                  <a:lnTo>
                    <a:pt x="2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2922575" y="3815050"/>
              <a:ext cx="36900" cy="36900"/>
            </a:xfrm>
            <a:custGeom>
              <a:avLst/>
              <a:gdLst/>
              <a:ahLst/>
              <a:cxnLst/>
              <a:rect l="l" t="t" r="r" b="b"/>
              <a:pathLst>
                <a:path w="1476" h="1476" extrusionOk="0">
                  <a:moveTo>
                    <a:pt x="738" y="0"/>
                  </a:moveTo>
                  <a:lnTo>
                    <a:pt x="642" y="176"/>
                  </a:lnTo>
                  <a:cubicBezTo>
                    <a:pt x="534" y="372"/>
                    <a:pt x="372" y="534"/>
                    <a:pt x="175" y="642"/>
                  </a:cubicBezTo>
                  <a:lnTo>
                    <a:pt x="0" y="738"/>
                  </a:lnTo>
                  <a:lnTo>
                    <a:pt x="175" y="834"/>
                  </a:lnTo>
                  <a:cubicBezTo>
                    <a:pt x="372" y="942"/>
                    <a:pt x="534" y="1103"/>
                    <a:pt x="642" y="1300"/>
                  </a:cubicBezTo>
                  <a:lnTo>
                    <a:pt x="738" y="1475"/>
                  </a:lnTo>
                  <a:lnTo>
                    <a:pt x="834" y="1300"/>
                  </a:lnTo>
                  <a:cubicBezTo>
                    <a:pt x="942" y="1103"/>
                    <a:pt x="1103" y="942"/>
                    <a:pt x="1300" y="834"/>
                  </a:cubicBezTo>
                  <a:lnTo>
                    <a:pt x="1475" y="738"/>
                  </a:lnTo>
                  <a:lnTo>
                    <a:pt x="1300" y="642"/>
                  </a:lnTo>
                  <a:cubicBezTo>
                    <a:pt x="1103" y="534"/>
                    <a:pt x="942" y="372"/>
                    <a:pt x="834" y="176"/>
                  </a:cubicBezTo>
                  <a:lnTo>
                    <a:pt x="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2442150" y="2217800"/>
              <a:ext cx="36900" cy="36925"/>
            </a:xfrm>
            <a:custGeom>
              <a:avLst/>
              <a:gdLst/>
              <a:ahLst/>
              <a:cxnLst/>
              <a:rect l="l" t="t" r="r" b="b"/>
              <a:pathLst>
                <a:path w="1476" h="1477" extrusionOk="0">
                  <a:moveTo>
                    <a:pt x="738" y="1"/>
                  </a:moveTo>
                  <a:lnTo>
                    <a:pt x="641" y="175"/>
                  </a:lnTo>
                  <a:cubicBezTo>
                    <a:pt x="534" y="373"/>
                    <a:pt x="372" y="535"/>
                    <a:pt x="174" y="642"/>
                  </a:cubicBezTo>
                  <a:lnTo>
                    <a:pt x="0" y="739"/>
                  </a:lnTo>
                  <a:lnTo>
                    <a:pt x="174" y="835"/>
                  </a:lnTo>
                  <a:cubicBezTo>
                    <a:pt x="372" y="941"/>
                    <a:pt x="534" y="1103"/>
                    <a:pt x="641" y="1300"/>
                  </a:cubicBezTo>
                  <a:lnTo>
                    <a:pt x="738" y="1476"/>
                  </a:lnTo>
                  <a:lnTo>
                    <a:pt x="834" y="1300"/>
                  </a:lnTo>
                  <a:cubicBezTo>
                    <a:pt x="940" y="1103"/>
                    <a:pt x="1102" y="941"/>
                    <a:pt x="1299" y="835"/>
                  </a:cubicBezTo>
                  <a:lnTo>
                    <a:pt x="1475" y="739"/>
                  </a:lnTo>
                  <a:lnTo>
                    <a:pt x="1299" y="642"/>
                  </a:lnTo>
                  <a:cubicBezTo>
                    <a:pt x="1102" y="535"/>
                    <a:pt x="940" y="373"/>
                    <a:pt x="834" y="175"/>
                  </a:cubicBezTo>
                  <a:lnTo>
                    <a:pt x="7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4893675" y="3698250"/>
              <a:ext cx="73775" cy="73775"/>
            </a:xfrm>
            <a:custGeom>
              <a:avLst/>
              <a:gdLst/>
              <a:ahLst/>
              <a:cxnLst/>
              <a:rect l="l" t="t" r="r" b="b"/>
              <a:pathLst>
                <a:path w="2951" h="2951" extrusionOk="0">
                  <a:moveTo>
                    <a:pt x="1475" y="1"/>
                  </a:moveTo>
                  <a:lnTo>
                    <a:pt x="1283" y="351"/>
                  </a:lnTo>
                  <a:cubicBezTo>
                    <a:pt x="1067" y="745"/>
                    <a:pt x="744" y="1068"/>
                    <a:pt x="350" y="1283"/>
                  </a:cubicBezTo>
                  <a:lnTo>
                    <a:pt x="0" y="1476"/>
                  </a:lnTo>
                  <a:lnTo>
                    <a:pt x="350" y="1668"/>
                  </a:lnTo>
                  <a:cubicBezTo>
                    <a:pt x="744" y="1884"/>
                    <a:pt x="1067" y="2207"/>
                    <a:pt x="1283" y="2601"/>
                  </a:cubicBezTo>
                  <a:lnTo>
                    <a:pt x="1475" y="2951"/>
                  </a:lnTo>
                  <a:lnTo>
                    <a:pt x="1668" y="2601"/>
                  </a:lnTo>
                  <a:cubicBezTo>
                    <a:pt x="1882" y="2207"/>
                    <a:pt x="2205" y="1884"/>
                    <a:pt x="2599" y="1668"/>
                  </a:cubicBezTo>
                  <a:lnTo>
                    <a:pt x="2950" y="1476"/>
                  </a:lnTo>
                  <a:lnTo>
                    <a:pt x="2599" y="1283"/>
                  </a:lnTo>
                  <a:cubicBezTo>
                    <a:pt x="2205" y="1068"/>
                    <a:pt x="1882" y="745"/>
                    <a:pt x="1668" y="351"/>
                  </a:cubicBezTo>
                  <a:lnTo>
                    <a:pt x="1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736700" y="2366550"/>
              <a:ext cx="491000" cy="551675"/>
            </a:xfrm>
            <a:custGeom>
              <a:avLst/>
              <a:gdLst/>
              <a:ahLst/>
              <a:cxnLst/>
              <a:rect l="l" t="t" r="r" b="b"/>
              <a:pathLst>
                <a:path w="19640" h="22067" extrusionOk="0">
                  <a:moveTo>
                    <a:pt x="8274" y="0"/>
                  </a:moveTo>
                  <a:lnTo>
                    <a:pt x="8274" y="0"/>
                  </a:lnTo>
                  <a:cubicBezTo>
                    <a:pt x="5131" y="1330"/>
                    <a:pt x="2609" y="4038"/>
                    <a:pt x="1652" y="7587"/>
                  </a:cubicBezTo>
                  <a:cubicBezTo>
                    <a:pt x="0" y="13712"/>
                    <a:pt x="3626" y="20016"/>
                    <a:pt x="9751" y="21668"/>
                  </a:cubicBezTo>
                  <a:cubicBezTo>
                    <a:pt x="10751" y="21938"/>
                    <a:pt x="11756" y="22067"/>
                    <a:pt x="12744" y="22067"/>
                  </a:cubicBezTo>
                  <a:cubicBezTo>
                    <a:pt x="15264" y="22067"/>
                    <a:pt x="17678" y="21230"/>
                    <a:pt x="19639" y="19760"/>
                  </a:cubicBezTo>
                  <a:lnTo>
                    <a:pt x="19639" y="19760"/>
                  </a:lnTo>
                  <a:cubicBezTo>
                    <a:pt x="18217" y="20364"/>
                    <a:pt x="16697" y="20669"/>
                    <a:pt x="15173" y="20669"/>
                  </a:cubicBezTo>
                  <a:cubicBezTo>
                    <a:pt x="14169" y="20669"/>
                    <a:pt x="13163" y="20537"/>
                    <a:pt x="12181" y="20270"/>
                  </a:cubicBezTo>
                  <a:cubicBezTo>
                    <a:pt x="6056" y="18620"/>
                    <a:pt x="2430" y="12315"/>
                    <a:pt x="4082" y="6190"/>
                  </a:cubicBezTo>
                  <a:cubicBezTo>
                    <a:pt x="4745" y="3716"/>
                    <a:pt x="6221" y="1535"/>
                    <a:pt x="8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2833775" y="1018500"/>
              <a:ext cx="531050" cy="2068125"/>
            </a:xfrm>
            <a:custGeom>
              <a:avLst/>
              <a:gdLst/>
              <a:ahLst/>
              <a:cxnLst/>
              <a:rect l="l" t="t" r="r" b="b"/>
              <a:pathLst>
                <a:path w="21242" h="82725" extrusionOk="0">
                  <a:moveTo>
                    <a:pt x="10621" y="0"/>
                  </a:moveTo>
                  <a:cubicBezTo>
                    <a:pt x="4755" y="0"/>
                    <a:pt x="0" y="4755"/>
                    <a:pt x="0" y="10620"/>
                  </a:cubicBezTo>
                  <a:lnTo>
                    <a:pt x="0" y="82725"/>
                  </a:lnTo>
                  <a:lnTo>
                    <a:pt x="21242" y="82725"/>
                  </a:lnTo>
                  <a:lnTo>
                    <a:pt x="21242" y="10620"/>
                  </a:lnTo>
                  <a:cubicBezTo>
                    <a:pt x="21242" y="4755"/>
                    <a:pt x="16487" y="0"/>
                    <a:pt x="1062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2833775" y="1018500"/>
              <a:ext cx="531050" cy="2068125"/>
            </a:xfrm>
            <a:custGeom>
              <a:avLst/>
              <a:gdLst/>
              <a:ahLst/>
              <a:cxnLst/>
              <a:rect l="l" t="t" r="r" b="b"/>
              <a:pathLst>
                <a:path w="21242" h="82725" extrusionOk="0">
                  <a:moveTo>
                    <a:pt x="10621" y="0"/>
                  </a:moveTo>
                  <a:cubicBezTo>
                    <a:pt x="4755" y="0"/>
                    <a:pt x="0" y="4755"/>
                    <a:pt x="0" y="10620"/>
                  </a:cubicBezTo>
                  <a:lnTo>
                    <a:pt x="0" y="82725"/>
                  </a:lnTo>
                  <a:lnTo>
                    <a:pt x="21242" y="82725"/>
                  </a:lnTo>
                  <a:lnTo>
                    <a:pt x="21242" y="10620"/>
                  </a:lnTo>
                  <a:cubicBezTo>
                    <a:pt x="21242" y="4755"/>
                    <a:pt x="16487" y="0"/>
                    <a:pt x="10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2835400" y="1251625"/>
              <a:ext cx="529425" cy="6950"/>
            </a:xfrm>
            <a:custGeom>
              <a:avLst/>
              <a:gdLst/>
              <a:ahLst/>
              <a:cxnLst/>
              <a:rect l="l" t="t" r="r" b="b"/>
              <a:pathLst>
                <a:path w="21177" h="278" extrusionOk="0">
                  <a:moveTo>
                    <a:pt x="10588" y="1"/>
                  </a:moveTo>
                  <a:cubicBezTo>
                    <a:pt x="4740" y="1"/>
                    <a:pt x="1" y="63"/>
                    <a:pt x="1" y="139"/>
                  </a:cubicBezTo>
                  <a:cubicBezTo>
                    <a:pt x="1" y="215"/>
                    <a:pt x="4742" y="278"/>
                    <a:pt x="10588" y="278"/>
                  </a:cubicBezTo>
                  <a:cubicBezTo>
                    <a:pt x="16436" y="278"/>
                    <a:pt x="21177" y="215"/>
                    <a:pt x="21177" y="139"/>
                  </a:cubicBezTo>
                  <a:cubicBezTo>
                    <a:pt x="21177" y="63"/>
                    <a:pt x="16437" y="1"/>
                    <a:pt x="10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2835400" y="1711850"/>
              <a:ext cx="529425" cy="6925"/>
            </a:xfrm>
            <a:custGeom>
              <a:avLst/>
              <a:gdLst/>
              <a:ahLst/>
              <a:cxnLst/>
              <a:rect l="l" t="t" r="r" b="b"/>
              <a:pathLst>
                <a:path w="21177" h="277" extrusionOk="0">
                  <a:moveTo>
                    <a:pt x="10588" y="1"/>
                  </a:moveTo>
                  <a:cubicBezTo>
                    <a:pt x="4740" y="1"/>
                    <a:pt x="1" y="62"/>
                    <a:pt x="1" y="138"/>
                  </a:cubicBezTo>
                  <a:cubicBezTo>
                    <a:pt x="1" y="215"/>
                    <a:pt x="4742" y="277"/>
                    <a:pt x="10588" y="277"/>
                  </a:cubicBezTo>
                  <a:cubicBezTo>
                    <a:pt x="16436" y="277"/>
                    <a:pt x="21177" y="215"/>
                    <a:pt x="21177" y="138"/>
                  </a:cubicBezTo>
                  <a:cubicBezTo>
                    <a:pt x="21177" y="62"/>
                    <a:pt x="16437" y="1"/>
                    <a:pt x="10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3214125" y="1255100"/>
              <a:ext cx="6925" cy="460200"/>
            </a:xfrm>
            <a:custGeom>
              <a:avLst/>
              <a:gdLst/>
              <a:ahLst/>
              <a:cxnLst/>
              <a:rect l="l" t="t" r="r" b="b"/>
              <a:pathLst>
                <a:path w="277" h="18408" extrusionOk="0">
                  <a:moveTo>
                    <a:pt x="139" y="0"/>
                  </a:moveTo>
                  <a:cubicBezTo>
                    <a:pt x="62" y="0"/>
                    <a:pt x="0" y="4123"/>
                    <a:pt x="0" y="9205"/>
                  </a:cubicBezTo>
                  <a:cubicBezTo>
                    <a:pt x="0" y="14288"/>
                    <a:pt x="62" y="18408"/>
                    <a:pt x="139" y="18408"/>
                  </a:cubicBezTo>
                  <a:cubicBezTo>
                    <a:pt x="215" y="18408"/>
                    <a:pt x="276" y="14289"/>
                    <a:pt x="276" y="9205"/>
                  </a:cubicBezTo>
                  <a:cubicBezTo>
                    <a:pt x="276" y="4121"/>
                    <a:pt x="21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3116500" y="1370275"/>
              <a:ext cx="38875" cy="37400"/>
            </a:xfrm>
            <a:custGeom>
              <a:avLst/>
              <a:gdLst/>
              <a:ahLst/>
              <a:cxnLst/>
              <a:rect l="l" t="t" r="r" b="b"/>
              <a:pathLst>
                <a:path w="1555" h="1496" extrusionOk="0">
                  <a:moveTo>
                    <a:pt x="806" y="1"/>
                  </a:moveTo>
                  <a:cubicBezTo>
                    <a:pt x="505" y="1"/>
                    <a:pt x="232" y="183"/>
                    <a:pt x="116" y="462"/>
                  </a:cubicBezTo>
                  <a:cubicBezTo>
                    <a:pt x="1" y="742"/>
                    <a:pt x="65" y="1063"/>
                    <a:pt x="278" y="1277"/>
                  </a:cubicBezTo>
                  <a:cubicBezTo>
                    <a:pt x="421" y="1419"/>
                    <a:pt x="612" y="1495"/>
                    <a:pt x="807" y="1495"/>
                  </a:cubicBezTo>
                  <a:cubicBezTo>
                    <a:pt x="903" y="1495"/>
                    <a:pt x="1000" y="1477"/>
                    <a:pt x="1092" y="1438"/>
                  </a:cubicBezTo>
                  <a:cubicBezTo>
                    <a:pt x="1372" y="1323"/>
                    <a:pt x="1554" y="1051"/>
                    <a:pt x="1554" y="748"/>
                  </a:cubicBezTo>
                  <a:cubicBezTo>
                    <a:pt x="1554" y="335"/>
                    <a:pt x="1219" y="1"/>
                    <a:pt x="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3116500" y="1529425"/>
              <a:ext cx="38875" cy="37400"/>
            </a:xfrm>
            <a:custGeom>
              <a:avLst/>
              <a:gdLst/>
              <a:ahLst/>
              <a:cxnLst/>
              <a:rect l="l" t="t" r="r" b="b"/>
              <a:pathLst>
                <a:path w="1555" h="1496" extrusionOk="0">
                  <a:moveTo>
                    <a:pt x="806" y="1"/>
                  </a:moveTo>
                  <a:cubicBezTo>
                    <a:pt x="505" y="1"/>
                    <a:pt x="232" y="183"/>
                    <a:pt x="116" y="461"/>
                  </a:cubicBezTo>
                  <a:cubicBezTo>
                    <a:pt x="1" y="741"/>
                    <a:pt x="65" y="1063"/>
                    <a:pt x="278" y="1276"/>
                  </a:cubicBezTo>
                  <a:cubicBezTo>
                    <a:pt x="421" y="1419"/>
                    <a:pt x="613" y="1495"/>
                    <a:pt x="808" y="1495"/>
                  </a:cubicBezTo>
                  <a:cubicBezTo>
                    <a:pt x="904" y="1495"/>
                    <a:pt x="1000" y="1477"/>
                    <a:pt x="1092" y="1438"/>
                  </a:cubicBezTo>
                  <a:cubicBezTo>
                    <a:pt x="1372" y="1322"/>
                    <a:pt x="1554" y="1050"/>
                    <a:pt x="1554" y="747"/>
                  </a:cubicBezTo>
                  <a:cubicBezTo>
                    <a:pt x="1554" y="334"/>
                    <a:pt x="1219" y="1"/>
                    <a:pt x="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2835400" y="2647900"/>
              <a:ext cx="529425" cy="6950"/>
            </a:xfrm>
            <a:custGeom>
              <a:avLst/>
              <a:gdLst/>
              <a:ahLst/>
              <a:cxnLst/>
              <a:rect l="l" t="t" r="r" b="b"/>
              <a:pathLst>
                <a:path w="21177" h="278" extrusionOk="0">
                  <a:moveTo>
                    <a:pt x="10588" y="0"/>
                  </a:moveTo>
                  <a:cubicBezTo>
                    <a:pt x="4740" y="0"/>
                    <a:pt x="1" y="63"/>
                    <a:pt x="1" y="139"/>
                  </a:cubicBezTo>
                  <a:cubicBezTo>
                    <a:pt x="1" y="215"/>
                    <a:pt x="4742" y="277"/>
                    <a:pt x="10588" y="277"/>
                  </a:cubicBezTo>
                  <a:cubicBezTo>
                    <a:pt x="16436" y="277"/>
                    <a:pt x="21177" y="215"/>
                    <a:pt x="21177" y="139"/>
                  </a:cubicBezTo>
                  <a:cubicBezTo>
                    <a:pt x="21177" y="63"/>
                    <a:pt x="16437" y="0"/>
                    <a:pt x="105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3214125" y="2191175"/>
              <a:ext cx="6925" cy="460200"/>
            </a:xfrm>
            <a:custGeom>
              <a:avLst/>
              <a:gdLst/>
              <a:ahLst/>
              <a:cxnLst/>
              <a:rect l="l" t="t" r="r" b="b"/>
              <a:pathLst>
                <a:path w="277" h="18408" extrusionOk="0">
                  <a:moveTo>
                    <a:pt x="139" y="0"/>
                  </a:moveTo>
                  <a:cubicBezTo>
                    <a:pt x="62" y="0"/>
                    <a:pt x="0" y="4121"/>
                    <a:pt x="0" y="9205"/>
                  </a:cubicBezTo>
                  <a:cubicBezTo>
                    <a:pt x="0" y="14288"/>
                    <a:pt x="62" y="18408"/>
                    <a:pt x="139" y="18408"/>
                  </a:cubicBezTo>
                  <a:cubicBezTo>
                    <a:pt x="215" y="18408"/>
                    <a:pt x="276" y="14289"/>
                    <a:pt x="276" y="9205"/>
                  </a:cubicBezTo>
                  <a:cubicBezTo>
                    <a:pt x="276" y="4120"/>
                    <a:pt x="215"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3117975" y="2306350"/>
              <a:ext cx="37400" cy="37375"/>
            </a:xfrm>
            <a:custGeom>
              <a:avLst/>
              <a:gdLst/>
              <a:ahLst/>
              <a:cxnLst/>
              <a:rect l="l" t="t" r="r" b="b"/>
              <a:pathLst>
                <a:path w="1496" h="1495" extrusionOk="0">
                  <a:moveTo>
                    <a:pt x="747" y="0"/>
                  </a:moveTo>
                  <a:cubicBezTo>
                    <a:pt x="334" y="0"/>
                    <a:pt x="1" y="335"/>
                    <a:pt x="1" y="748"/>
                  </a:cubicBezTo>
                  <a:cubicBezTo>
                    <a:pt x="1" y="1160"/>
                    <a:pt x="334" y="1495"/>
                    <a:pt x="747" y="1495"/>
                  </a:cubicBezTo>
                  <a:cubicBezTo>
                    <a:pt x="1160" y="1495"/>
                    <a:pt x="1495" y="1160"/>
                    <a:pt x="1495" y="748"/>
                  </a:cubicBezTo>
                  <a:cubicBezTo>
                    <a:pt x="1495" y="335"/>
                    <a:pt x="1160" y="0"/>
                    <a:pt x="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3117975" y="2465475"/>
              <a:ext cx="37400" cy="37400"/>
            </a:xfrm>
            <a:custGeom>
              <a:avLst/>
              <a:gdLst/>
              <a:ahLst/>
              <a:cxnLst/>
              <a:rect l="l" t="t" r="r" b="b"/>
              <a:pathLst>
                <a:path w="1496" h="1496" extrusionOk="0">
                  <a:moveTo>
                    <a:pt x="747" y="0"/>
                  </a:moveTo>
                  <a:cubicBezTo>
                    <a:pt x="334" y="0"/>
                    <a:pt x="1" y="335"/>
                    <a:pt x="1" y="748"/>
                  </a:cubicBezTo>
                  <a:cubicBezTo>
                    <a:pt x="1" y="1161"/>
                    <a:pt x="334" y="1496"/>
                    <a:pt x="747" y="1496"/>
                  </a:cubicBezTo>
                  <a:cubicBezTo>
                    <a:pt x="1160" y="1496"/>
                    <a:pt x="1495" y="1161"/>
                    <a:pt x="1495" y="748"/>
                  </a:cubicBezTo>
                  <a:cubicBezTo>
                    <a:pt x="1495" y="335"/>
                    <a:pt x="1160" y="0"/>
                    <a:pt x="7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2835400" y="2184050"/>
              <a:ext cx="529425" cy="6925"/>
            </a:xfrm>
            <a:custGeom>
              <a:avLst/>
              <a:gdLst/>
              <a:ahLst/>
              <a:cxnLst/>
              <a:rect l="l" t="t" r="r" b="b"/>
              <a:pathLst>
                <a:path w="21177" h="277" extrusionOk="0">
                  <a:moveTo>
                    <a:pt x="10588" y="0"/>
                  </a:moveTo>
                  <a:cubicBezTo>
                    <a:pt x="4742" y="0"/>
                    <a:pt x="1" y="62"/>
                    <a:pt x="1" y="139"/>
                  </a:cubicBezTo>
                  <a:cubicBezTo>
                    <a:pt x="1" y="215"/>
                    <a:pt x="4739" y="276"/>
                    <a:pt x="10588" y="276"/>
                  </a:cubicBezTo>
                  <a:cubicBezTo>
                    <a:pt x="16436" y="276"/>
                    <a:pt x="21177" y="215"/>
                    <a:pt x="21177" y="139"/>
                  </a:cubicBezTo>
                  <a:cubicBezTo>
                    <a:pt x="21177" y="62"/>
                    <a:pt x="16435" y="0"/>
                    <a:pt x="105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2979175" y="1727300"/>
              <a:ext cx="6900" cy="460225"/>
            </a:xfrm>
            <a:custGeom>
              <a:avLst/>
              <a:gdLst/>
              <a:ahLst/>
              <a:cxnLst/>
              <a:rect l="l" t="t" r="r" b="b"/>
              <a:pathLst>
                <a:path w="276" h="18409" extrusionOk="0">
                  <a:moveTo>
                    <a:pt x="137" y="1"/>
                  </a:moveTo>
                  <a:cubicBezTo>
                    <a:pt x="62" y="1"/>
                    <a:pt x="0" y="4122"/>
                    <a:pt x="0" y="9206"/>
                  </a:cubicBezTo>
                  <a:cubicBezTo>
                    <a:pt x="0" y="14288"/>
                    <a:pt x="62" y="18409"/>
                    <a:pt x="137" y="18409"/>
                  </a:cubicBezTo>
                  <a:cubicBezTo>
                    <a:pt x="214" y="18409"/>
                    <a:pt x="276" y="14290"/>
                    <a:pt x="276" y="9206"/>
                  </a:cubicBezTo>
                  <a:cubicBezTo>
                    <a:pt x="276" y="4121"/>
                    <a:pt x="214" y="1"/>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3044850" y="1842500"/>
              <a:ext cx="38850" cy="37375"/>
            </a:xfrm>
            <a:custGeom>
              <a:avLst/>
              <a:gdLst/>
              <a:ahLst/>
              <a:cxnLst/>
              <a:rect l="l" t="t" r="r" b="b"/>
              <a:pathLst>
                <a:path w="1554" h="1495" extrusionOk="0">
                  <a:moveTo>
                    <a:pt x="748" y="0"/>
                  </a:moveTo>
                  <a:cubicBezTo>
                    <a:pt x="335" y="0"/>
                    <a:pt x="0" y="335"/>
                    <a:pt x="0" y="748"/>
                  </a:cubicBezTo>
                  <a:cubicBezTo>
                    <a:pt x="0" y="1050"/>
                    <a:pt x="182" y="1323"/>
                    <a:pt x="462" y="1438"/>
                  </a:cubicBezTo>
                  <a:cubicBezTo>
                    <a:pt x="554" y="1476"/>
                    <a:pt x="650" y="1495"/>
                    <a:pt x="747" y="1495"/>
                  </a:cubicBezTo>
                  <a:cubicBezTo>
                    <a:pt x="941" y="1495"/>
                    <a:pt x="1133" y="1419"/>
                    <a:pt x="1276" y="1275"/>
                  </a:cubicBezTo>
                  <a:cubicBezTo>
                    <a:pt x="1489" y="1062"/>
                    <a:pt x="1553" y="741"/>
                    <a:pt x="1438" y="462"/>
                  </a:cubicBezTo>
                  <a:cubicBezTo>
                    <a:pt x="1322" y="183"/>
                    <a:pt x="1049" y="0"/>
                    <a:pt x="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3044850" y="2001625"/>
              <a:ext cx="38850" cy="37375"/>
            </a:xfrm>
            <a:custGeom>
              <a:avLst/>
              <a:gdLst/>
              <a:ahLst/>
              <a:cxnLst/>
              <a:rect l="l" t="t" r="r" b="b"/>
              <a:pathLst>
                <a:path w="1554" h="1495" extrusionOk="0">
                  <a:moveTo>
                    <a:pt x="748" y="0"/>
                  </a:moveTo>
                  <a:cubicBezTo>
                    <a:pt x="335" y="0"/>
                    <a:pt x="0" y="335"/>
                    <a:pt x="0" y="748"/>
                  </a:cubicBezTo>
                  <a:cubicBezTo>
                    <a:pt x="0" y="1049"/>
                    <a:pt x="182" y="1323"/>
                    <a:pt x="462" y="1438"/>
                  </a:cubicBezTo>
                  <a:cubicBezTo>
                    <a:pt x="554" y="1476"/>
                    <a:pt x="651" y="1495"/>
                    <a:pt x="747" y="1495"/>
                  </a:cubicBezTo>
                  <a:cubicBezTo>
                    <a:pt x="941" y="1495"/>
                    <a:pt x="1133" y="1419"/>
                    <a:pt x="1276" y="1276"/>
                  </a:cubicBezTo>
                  <a:cubicBezTo>
                    <a:pt x="1489" y="1062"/>
                    <a:pt x="1553" y="740"/>
                    <a:pt x="1438" y="462"/>
                  </a:cubicBezTo>
                  <a:cubicBezTo>
                    <a:pt x="1322" y="182"/>
                    <a:pt x="1049" y="0"/>
                    <a:pt x="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2868175" y="1074800"/>
              <a:ext cx="126500" cy="225750"/>
            </a:xfrm>
            <a:custGeom>
              <a:avLst/>
              <a:gdLst/>
              <a:ahLst/>
              <a:cxnLst/>
              <a:rect l="l" t="t" r="r" b="b"/>
              <a:pathLst>
                <a:path w="5060" h="9030" extrusionOk="0">
                  <a:moveTo>
                    <a:pt x="5025" y="1"/>
                  </a:moveTo>
                  <a:cubicBezTo>
                    <a:pt x="4993" y="1"/>
                    <a:pt x="4860" y="61"/>
                    <a:pt x="4643" y="174"/>
                  </a:cubicBezTo>
                  <a:cubicBezTo>
                    <a:pt x="4494" y="247"/>
                    <a:pt x="4350" y="333"/>
                    <a:pt x="4214" y="431"/>
                  </a:cubicBezTo>
                  <a:cubicBezTo>
                    <a:pt x="4054" y="540"/>
                    <a:pt x="3864" y="658"/>
                    <a:pt x="3679" y="821"/>
                  </a:cubicBezTo>
                  <a:cubicBezTo>
                    <a:pt x="3287" y="1119"/>
                    <a:pt x="2878" y="1543"/>
                    <a:pt x="2460" y="2042"/>
                  </a:cubicBezTo>
                  <a:cubicBezTo>
                    <a:pt x="2024" y="2597"/>
                    <a:pt x="1645" y="3193"/>
                    <a:pt x="1327" y="3825"/>
                  </a:cubicBezTo>
                  <a:cubicBezTo>
                    <a:pt x="656" y="5169"/>
                    <a:pt x="323" y="6496"/>
                    <a:pt x="159" y="7457"/>
                  </a:cubicBezTo>
                  <a:cubicBezTo>
                    <a:pt x="78" y="7938"/>
                    <a:pt x="32" y="8332"/>
                    <a:pt x="17" y="8604"/>
                  </a:cubicBezTo>
                  <a:cubicBezTo>
                    <a:pt x="1" y="8877"/>
                    <a:pt x="1" y="9028"/>
                    <a:pt x="20" y="9030"/>
                  </a:cubicBezTo>
                  <a:cubicBezTo>
                    <a:pt x="20" y="9030"/>
                    <a:pt x="20" y="9030"/>
                    <a:pt x="21" y="9030"/>
                  </a:cubicBezTo>
                  <a:cubicBezTo>
                    <a:pt x="66" y="9030"/>
                    <a:pt x="143" y="8434"/>
                    <a:pt x="350" y="7494"/>
                  </a:cubicBezTo>
                  <a:cubicBezTo>
                    <a:pt x="560" y="6554"/>
                    <a:pt x="918" y="5261"/>
                    <a:pt x="1572" y="3948"/>
                  </a:cubicBezTo>
                  <a:cubicBezTo>
                    <a:pt x="1882" y="3335"/>
                    <a:pt x="2247" y="2748"/>
                    <a:pt x="2658" y="2198"/>
                  </a:cubicBezTo>
                  <a:cubicBezTo>
                    <a:pt x="3055" y="1706"/>
                    <a:pt x="3438" y="1280"/>
                    <a:pt x="3805" y="969"/>
                  </a:cubicBezTo>
                  <a:cubicBezTo>
                    <a:pt x="4525" y="333"/>
                    <a:pt x="5060" y="48"/>
                    <a:pt x="5033" y="3"/>
                  </a:cubicBezTo>
                  <a:cubicBezTo>
                    <a:pt x="5032" y="2"/>
                    <a:pt x="5029" y="1"/>
                    <a:pt x="5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3045100" y="1050800"/>
              <a:ext cx="38925" cy="9425"/>
            </a:xfrm>
            <a:custGeom>
              <a:avLst/>
              <a:gdLst/>
              <a:ahLst/>
              <a:cxnLst/>
              <a:rect l="l" t="t" r="r" b="b"/>
              <a:pathLst>
                <a:path w="1557" h="377" extrusionOk="0">
                  <a:moveTo>
                    <a:pt x="1290" y="1"/>
                  </a:moveTo>
                  <a:cubicBezTo>
                    <a:pt x="1149" y="1"/>
                    <a:pt x="960" y="18"/>
                    <a:pt x="756" y="53"/>
                  </a:cubicBezTo>
                  <a:cubicBezTo>
                    <a:pt x="333" y="125"/>
                    <a:pt x="0" y="244"/>
                    <a:pt x="13" y="318"/>
                  </a:cubicBezTo>
                  <a:cubicBezTo>
                    <a:pt x="20" y="357"/>
                    <a:pt x="117" y="377"/>
                    <a:pt x="267" y="377"/>
                  </a:cubicBezTo>
                  <a:cubicBezTo>
                    <a:pt x="408" y="377"/>
                    <a:pt x="597" y="359"/>
                    <a:pt x="802" y="325"/>
                  </a:cubicBezTo>
                  <a:cubicBezTo>
                    <a:pt x="1224" y="253"/>
                    <a:pt x="1556" y="134"/>
                    <a:pt x="1543" y="59"/>
                  </a:cubicBezTo>
                  <a:cubicBezTo>
                    <a:pt x="1537" y="20"/>
                    <a:pt x="1440" y="1"/>
                    <a:pt x="1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4218650" y="1018500"/>
              <a:ext cx="531025" cy="2068125"/>
            </a:xfrm>
            <a:custGeom>
              <a:avLst/>
              <a:gdLst/>
              <a:ahLst/>
              <a:cxnLst/>
              <a:rect l="l" t="t" r="r" b="b"/>
              <a:pathLst>
                <a:path w="21241" h="82725" extrusionOk="0">
                  <a:moveTo>
                    <a:pt x="10620" y="0"/>
                  </a:moveTo>
                  <a:cubicBezTo>
                    <a:pt x="4756" y="0"/>
                    <a:pt x="1" y="4755"/>
                    <a:pt x="1" y="10620"/>
                  </a:cubicBezTo>
                  <a:lnTo>
                    <a:pt x="1" y="82725"/>
                  </a:lnTo>
                  <a:lnTo>
                    <a:pt x="21241" y="82725"/>
                  </a:lnTo>
                  <a:lnTo>
                    <a:pt x="21241" y="10620"/>
                  </a:lnTo>
                  <a:cubicBezTo>
                    <a:pt x="21241" y="4755"/>
                    <a:pt x="16486" y="0"/>
                    <a:pt x="10620"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4218650" y="1018500"/>
              <a:ext cx="531025" cy="2068125"/>
            </a:xfrm>
            <a:custGeom>
              <a:avLst/>
              <a:gdLst/>
              <a:ahLst/>
              <a:cxnLst/>
              <a:rect l="l" t="t" r="r" b="b"/>
              <a:pathLst>
                <a:path w="21241" h="82725" extrusionOk="0">
                  <a:moveTo>
                    <a:pt x="10620" y="0"/>
                  </a:moveTo>
                  <a:cubicBezTo>
                    <a:pt x="4756" y="0"/>
                    <a:pt x="1" y="4755"/>
                    <a:pt x="1" y="10620"/>
                  </a:cubicBezTo>
                  <a:lnTo>
                    <a:pt x="1" y="82725"/>
                  </a:lnTo>
                  <a:lnTo>
                    <a:pt x="21241" y="82725"/>
                  </a:lnTo>
                  <a:lnTo>
                    <a:pt x="21241" y="10620"/>
                  </a:lnTo>
                  <a:cubicBezTo>
                    <a:pt x="21241" y="4755"/>
                    <a:pt x="16486" y="0"/>
                    <a:pt x="10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4218650" y="1251625"/>
              <a:ext cx="529425" cy="6950"/>
            </a:xfrm>
            <a:custGeom>
              <a:avLst/>
              <a:gdLst/>
              <a:ahLst/>
              <a:cxnLst/>
              <a:rect l="l" t="t" r="r" b="b"/>
              <a:pathLst>
                <a:path w="21177" h="278" extrusionOk="0">
                  <a:moveTo>
                    <a:pt x="10588" y="1"/>
                  </a:moveTo>
                  <a:cubicBezTo>
                    <a:pt x="4741" y="1"/>
                    <a:pt x="1" y="63"/>
                    <a:pt x="1" y="139"/>
                  </a:cubicBezTo>
                  <a:cubicBezTo>
                    <a:pt x="1" y="215"/>
                    <a:pt x="4739" y="278"/>
                    <a:pt x="10588" y="278"/>
                  </a:cubicBezTo>
                  <a:cubicBezTo>
                    <a:pt x="16437" y="278"/>
                    <a:pt x="21176" y="215"/>
                    <a:pt x="21176" y="139"/>
                  </a:cubicBezTo>
                  <a:cubicBezTo>
                    <a:pt x="21176" y="63"/>
                    <a:pt x="16434" y="1"/>
                    <a:pt x="10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4218650" y="1711850"/>
              <a:ext cx="529425" cy="6925"/>
            </a:xfrm>
            <a:custGeom>
              <a:avLst/>
              <a:gdLst/>
              <a:ahLst/>
              <a:cxnLst/>
              <a:rect l="l" t="t" r="r" b="b"/>
              <a:pathLst>
                <a:path w="21177" h="277" extrusionOk="0">
                  <a:moveTo>
                    <a:pt x="10588" y="1"/>
                  </a:moveTo>
                  <a:cubicBezTo>
                    <a:pt x="4741" y="1"/>
                    <a:pt x="1" y="62"/>
                    <a:pt x="1" y="138"/>
                  </a:cubicBezTo>
                  <a:cubicBezTo>
                    <a:pt x="1" y="215"/>
                    <a:pt x="4739" y="277"/>
                    <a:pt x="10588" y="277"/>
                  </a:cubicBezTo>
                  <a:cubicBezTo>
                    <a:pt x="16437" y="277"/>
                    <a:pt x="21176" y="215"/>
                    <a:pt x="21176" y="138"/>
                  </a:cubicBezTo>
                  <a:cubicBezTo>
                    <a:pt x="21176" y="62"/>
                    <a:pt x="16434" y="1"/>
                    <a:pt x="10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4362400" y="1255100"/>
              <a:ext cx="6925" cy="460200"/>
            </a:xfrm>
            <a:custGeom>
              <a:avLst/>
              <a:gdLst/>
              <a:ahLst/>
              <a:cxnLst/>
              <a:rect l="l" t="t" r="r" b="b"/>
              <a:pathLst>
                <a:path w="277" h="18408" extrusionOk="0">
                  <a:moveTo>
                    <a:pt x="139" y="0"/>
                  </a:moveTo>
                  <a:cubicBezTo>
                    <a:pt x="62" y="0"/>
                    <a:pt x="1" y="4123"/>
                    <a:pt x="1" y="9205"/>
                  </a:cubicBezTo>
                  <a:cubicBezTo>
                    <a:pt x="1" y="14288"/>
                    <a:pt x="62" y="18408"/>
                    <a:pt x="139" y="18408"/>
                  </a:cubicBezTo>
                  <a:cubicBezTo>
                    <a:pt x="215" y="18408"/>
                    <a:pt x="277" y="14289"/>
                    <a:pt x="277" y="9205"/>
                  </a:cubicBezTo>
                  <a:cubicBezTo>
                    <a:pt x="277" y="4121"/>
                    <a:pt x="21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4428075" y="1370275"/>
              <a:ext cx="38875" cy="37400"/>
            </a:xfrm>
            <a:custGeom>
              <a:avLst/>
              <a:gdLst/>
              <a:ahLst/>
              <a:cxnLst/>
              <a:rect l="l" t="t" r="r" b="b"/>
              <a:pathLst>
                <a:path w="1555" h="1496" extrusionOk="0">
                  <a:moveTo>
                    <a:pt x="749" y="1"/>
                  </a:moveTo>
                  <a:cubicBezTo>
                    <a:pt x="336" y="1"/>
                    <a:pt x="1" y="335"/>
                    <a:pt x="1" y="748"/>
                  </a:cubicBezTo>
                  <a:cubicBezTo>
                    <a:pt x="1" y="1051"/>
                    <a:pt x="183" y="1323"/>
                    <a:pt x="463" y="1438"/>
                  </a:cubicBezTo>
                  <a:cubicBezTo>
                    <a:pt x="555" y="1477"/>
                    <a:pt x="652" y="1495"/>
                    <a:pt x="748" y="1495"/>
                  </a:cubicBezTo>
                  <a:cubicBezTo>
                    <a:pt x="943" y="1495"/>
                    <a:pt x="1134" y="1419"/>
                    <a:pt x="1277" y="1277"/>
                  </a:cubicBezTo>
                  <a:cubicBezTo>
                    <a:pt x="1491" y="1063"/>
                    <a:pt x="1554" y="742"/>
                    <a:pt x="1439" y="462"/>
                  </a:cubicBezTo>
                  <a:cubicBezTo>
                    <a:pt x="1323" y="183"/>
                    <a:pt x="1051"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4428075" y="1529425"/>
              <a:ext cx="38875" cy="37400"/>
            </a:xfrm>
            <a:custGeom>
              <a:avLst/>
              <a:gdLst/>
              <a:ahLst/>
              <a:cxnLst/>
              <a:rect l="l" t="t" r="r" b="b"/>
              <a:pathLst>
                <a:path w="1555" h="1496" extrusionOk="0">
                  <a:moveTo>
                    <a:pt x="749" y="1"/>
                  </a:moveTo>
                  <a:cubicBezTo>
                    <a:pt x="336" y="1"/>
                    <a:pt x="1" y="334"/>
                    <a:pt x="1" y="747"/>
                  </a:cubicBezTo>
                  <a:cubicBezTo>
                    <a:pt x="1" y="1050"/>
                    <a:pt x="183" y="1322"/>
                    <a:pt x="463" y="1438"/>
                  </a:cubicBezTo>
                  <a:cubicBezTo>
                    <a:pt x="555" y="1477"/>
                    <a:pt x="652" y="1495"/>
                    <a:pt x="748" y="1495"/>
                  </a:cubicBezTo>
                  <a:cubicBezTo>
                    <a:pt x="943" y="1495"/>
                    <a:pt x="1134" y="1419"/>
                    <a:pt x="1277" y="1276"/>
                  </a:cubicBezTo>
                  <a:cubicBezTo>
                    <a:pt x="1491" y="1063"/>
                    <a:pt x="1554" y="741"/>
                    <a:pt x="1439" y="461"/>
                  </a:cubicBezTo>
                  <a:cubicBezTo>
                    <a:pt x="1323" y="183"/>
                    <a:pt x="1051"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4218650" y="2647900"/>
              <a:ext cx="529425" cy="6950"/>
            </a:xfrm>
            <a:custGeom>
              <a:avLst/>
              <a:gdLst/>
              <a:ahLst/>
              <a:cxnLst/>
              <a:rect l="l" t="t" r="r" b="b"/>
              <a:pathLst>
                <a:path w="21177" h="278" extrusionOk="0">
                  <a:moveTo>
                    <a:pt x="10588" y="0"/>
                  </a:moveTo>
                  <a:cubicBezTo>
                    <a:pt x="4741" y="0"/>
                    <a:pt x="1" y="63"/>
                    <a:pt x="1" y="139"/>
                  </a:cubicBezTo>
                  <a:cubicBezTo>
                    <a:pt x="1" y="215"/>
                    <a:pt x="4739" y="277"/>
                    <a:pt x="10588" y="277"/>
                  </a:cubicBezTo>
                  <a:cubicBezTo>
                    <a:pt x="16437" y="277"/>
                    <a:pt x="21176" y="215"/>
                    <a:pt x="21176" y="139"/>
                  </a:cubicBezTo>
                  <a:cubicBezTo>
                    <a:pt x="21176" y="63"/>
                    <a:pt x="16434" y="0"/>
                    <a:pt x="105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4362400" y="2191175"/>
              <a:ext cx="6925" cy="460200"/>
            </a:xfrm>
            <a:custGeom>
              <a:avLst/>
              <a:gdLst/>
              <a:ahLst/>
              <a:cxnLst/>
              <a:rect l="l" t="t" r="r" b="b"/>
              <a:pathLst>
                <a:path w="277" h="18408" extrusionOk="0">
                  <a:moveTo>
                    <a:pt x="139" y="0"/>
                  </a:moveTo>
                  <a:cubicBezTo>
                    <a:pt x="62" y="0"/>
                    <a:pt x="1" y="4121"/>
                    <a:pt x="1" y="9205"/>
                  </a:cubicBezTo>
                  <a:cubicBezTo>
                    <a:pt x="1" y="14288"/>
                    <a:pt x="62" y="18408"/>
                    <a:pt x="139" y="18408"/>
                  </a:cubicBezTo>
                  <a:cubicBezTo>
                    <a:pt x="215" y="18408"/>
                    <a:pt x="277" y="14289"/>
                    <a:pt x="277" y="9205"/>
                  </a:cubicBezTo>
                  <a:cubicBezTo>
                    <a:pt x="277" y="4120"/>
                    <a:pt x="215"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4428075" y="2306350"/>
              <a:ext cx="37425" cy="37375"/>
            </a:xfrm>
            <a:custGeom>
              <a:avLst/>
              <a:gdLst/>
              <a:ahLst/>
              <a:cxnLst/>
              <a:rect l="l" t="t" r="r" b="b"/>
              <a:pathLst>
                <a:path w="1497" h="1495" extrusionOk="0">
                  <a:moveTo>
                    <a:pt x="749" y="0"/>
                  </a:moveTo>
                  <a:cubicBezTo>
                    <a:pt x="336" y="0"/>
                    <a:pt x="1" y="335"/>
                    <a:pt x="1" y="748"/>
                  </a:cubicBezTo>
                  <a:cubicBezTo>
                    <a:pt x="1" y="1160"/>
                    <a:pt x="336" y="1495"/>
                    <a:pt x="749" y="1495"/>
                  </a:cubicBezTo>
                  <a:cubicBezTo>
                    <a:pt x="1162" y="1495"/>
                    <a:pt x="1496" y="1160"/>
                    <a:pt x="1496" y="748"/>
                  </a:cubicBezTo>
                  <a:cubicBezTo>
                    <a:pt x="1496" y="335"/>
                    <a:pt x="1162"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4428075" y="2465475"/>
              <a:ext cx="37425" cy="37400"/>
            </a:xfrm>
            <a:custGeom>
              <a:avLst/>
              <a:gdLst/>
              <a:ahLst/>
              <a:cxnLst/>
              <a:rect l="l" t="t" r="r" b="b"/>
              <a:pathLst>
                <a:path w="1497" h="1496" extrusionOk="0">
                  <a:moveTo>
                    <a:pt x="749" y="0"/>
                  </a:moveTo>
                  <a:cubicBezTo>
                    <a:pt x="336" y="0"/>
                    <a:pt x="1" y="335"/>
                    <a:pt x="1" y="748"/>
                  </a:cubicBezTo>
                  <a:cubicBezTo>
                    <a:pt x="1" y="1161"/>
                    <a:pt x="336" y="1496"/>
                    <a:pt x="749" y="1496"/>
                  </a:cubicBezTo>
                  <a:cubicBezTo>
                    <a:pt x="1162" y="1496"/>
                    <a:pt x="1496" y="1161"/>
                    <a:pt x="1496" y="748"/>
                  </a:cubicBezTo>
                  <a:cubicBezTo>
                    <a:pt x="1496" y="335"/>
                    <a:pt x="1162" y="0"/>
                    <a:pt x="7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4218650" y="2184050"/>
              <a:ext cx="529425" cy="6925"/>
            </a:xfrm>
            <a:custGeom>
              <a:avLst/>
              <a:gdLst/>
              <a:ahLst/>
              <a:cxnLst/>
              <a:rect l="l" t="t" r="r" b="b"/>
              <a:pathLst>
                <a:path w="21177" h="277" extrusionOk="0">
                  <a:moveTo>
                    <a:pt x="10589" y="0"/>
                  </a:moveTo>
                  <a:cubicBezTo>
                    <a:pt x="4740" y="0"/>
                    <a:pt x="1" y="63"/>
                    <a:pt x="1" y="139"/>
                  </a:cubicBezTo>
                  <a:cubicBezTo>
                    <a:pt x="1" y="215"/>
                    <a:pt x="4743" y="276"/>
                    <a:pt x="10589" y="276"/>
                  </a:cubicBezTo>
                  <a:cubicBezTo>
                    <a:pt x="16436" y="276"/>
                    <a:pt x="21176" y="215"/>
                    <a:pt x="21176" y="139"/>
                  </a:cubicBezTo>
                  <a:cubicBezTo>
                    <a:pt x="21176" y="62"/>
                    <a:pt x="16437" y="0"/>
                    <a:pt x="10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4597375" y="1727300"/>
              <a:ext cx="6900" cy="460225"/>
            </a:xfrm>
            <a:custGeom>
              <a:avLst/>
              <a:gdLst/>
              <a:ahLst/>
              <a:cxnLst/>
              <a:rect l="l" t="t" r="r" b="b"/>
              <a:pathLst>
                <a:path w="276" h="18409" extrusionOk="0">
                  <a:moveTo>
                    <a:pt x="139" y="1"/>
                  </a:moveTo>
                  <a:cubicBezTo>
                    <a:pt x="63" y="1"/>
                    <a:pt x="0" y="4122"/>
                    <a:pt x="0" y="9206"/>
                  </a:cubicBezTo>
                  <a:cubicBezTo>
                    <a:pt x="0" y="14288"/>
                    <a:pt x="63" y="18409"/>
                    <a:pt x="139" y="18409"/>
                  </a:cubicBezTo>
                  <a:cubicBezTo>
                    <a:pt x="216" y="18409"/>
                    <a:pt x="276" y="14290"/>
                    <a:pt x="276" y="9206"/>
                  </a:cubicBezTo>
                  <a:cubicBezTo>
                    <a:pt x="276" y="4121"/>
                    <a:pt x="214"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4499750" y="1842500"/>
              <a:ext cx="38900" cy="37375"/>
            </a:xfrm>
            <a:custGeom>
              <a:avLst/>
              <a:gdLst/>
              <a:ahLst/>
              <a:cxnLst/>
              <a:rect l="l" t="t" r="r" b="b"/>
              <a:pathLst>
                <a:path w="1556" h="1495" extrusionOk="0">
                  <a:moveTo>
                    <a:pt x="807" y="0"/>
                  </a:moveTo>
                  <a:cubicBezTo>
                    <a:pt x="505" y="0"/>
                    <a:pt x="233" y="183"/>
                    <a:pt x="117" y="462"/>
                  </a:cubicBezTo>
                  <a:cubicBezTo>
                    <a:pt x="1" y="741"/>
                    <a:pt x="65" y="1062"/>
                    <a:pt x="279" y="1275"/>
                  </a:cubicBezTo>
                  <a:cubicBezTo>
                    <a:pt x="422" y="1419"/>
                    <a:pt x="614" y="1495"/>
                    <a:pt x="808" y="1495"/>
                  </a:cubicBezTo>
                  <a:cubicBezTo>
                    <a:pt x="904" y="1495"/>
                    <a:pt x="1001" y="1476"/>
                    <a:pt x="1094" y="1438"/>
                  </a:cubicBezTo>
                  <a:cubicBezTo>
                    <a:pt x="1373" y="1323"/>
                    <a:pt x="1555" y="1050"/>
                    <a:pt x="1555" y="748"/>
                  </a:cubicBezTo>
                  <a:cubicBezTo>
                    <a:pt x="1555" y="335"/>
                    <a:pt x="1220"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4499750" y="2001625"/>
              <a:ext cx="38900" cy="37375"/>
            </a:xfrm>
            <a:custGeom>
              <a:avLst/>
              <a:gdLst/>
              <a:ahLst/>
              <a:cxnLst/>
              <a:rect l="l" t="t" r="r" b="b"/>
              <a:pathLst>
                <a:path w="1556" h="1495" extrusionOk="0">
                  <a:moveTo>
                    <a:pt x="807" y="0"/>
                  </a:moveTo>
                  <a:cubicBezTo>
                    <a:pt x="505" y="0"/>
                    <a:pt x="233" y="182"/>
                    <a:pt x="117" y="462"/>
                  </a:cubicBezTo>
                  <a:cubicBezTo>
                    <a:pt x="1" y="740"/>
                    <a:pt x="65" y="1062"/>
                    <a:pt x="279" y="1276"/>
                  </a:cubicBezTo>
                  <a:cubicBezTo>
                    <a:pt x="422" y="1419"/>
                    <a:pt x="613" y="1495"/>
                    <a:pt x="808" y="1495"/>
                  </a:cubicBezTo>
                  <a:cubicBezTo>
                    <a:pt x="904" y="1495"/>
                    <a:pt x="1001" y="1476"/>
                    <a:pt x="1094" y="1438"/>
                  </a:cubicBezTo>
                  <a:cubicBezTo>
                    <a:pt x="1373" y="1323"/>
                    <a:pt x="1555" y="1049"/>
                    <a:pt x="1555" y="748"/>
                  </a:cubicBezTo>
                  <a:cubicBezTo>
                    <a:pt x="1555" y="335"/>
                    <a:pt x="1220"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4588775" y="1074800"/>
              <a:ext cx="126500" cy="225750"/>
            </a:xfrm>
            <a:custGeom>
              <a:avLst/>
              <a:gdLst/>
              <a:ahLst/>
              <a:cxnLst/>
              <a:rect l="l" t="t" r="r" b="b"/>
              <a:pathLst>
                <a:path w="5060" h="9030" extrusionOk="0">
                  <a:moveTo>
                    <a:pt x="34" y="1"/>
                  </a:moveTo>
                  <a:cubicBezTo>
                    <a:pt x="30" y="1"/>
                    <a:pt x="27" y="2"/>
                    <a:pt x="26" y="3"/>
                  </a:cubicBezTo>
                  <a:cubicBezTo>
                    <a:pt x="0" y="48"/>
                    <a:pt x="535" y="333"/>
                    <a:pt x="1255" y="969"/>
                  </a:cubicBezTo>
                  <a:cubicBezTo>
                    <a:pt x="1620" y="1280"/>
                    <a:pt x="2004" y="1706"/>
                    <a:pt x="2400" y="2198"/>
                  </a:cubicBezTo>
                  <a:cubicBezTo>
                    <a:pt x="2813" y="2748"/>
                    <a:pt x="3176" y="3335"/>
                    <a:pt x="3487" y="3948"/>
                  </a:cubicBezTo>
                  <a:cubicBezTo>
                    <a:pt x="4142" y="5261"/>
                    <a:pt x="4500" y="6554"/>
                    <a:pt x="4710" y="7494"/>
                  </a:cubicBezTo>
                  <a:cubicBezTo>
                    <a:pt x="4917" y="8434"/>
                    <a:pt x="4994" y="9030"/>
                    <a:pt x="5039" y="9030"/>
                  </a:cubicBezTo>
                  <a:cubicBezTo>
                    <a:pt x="5040" y="9030"/>
                    <a:pt x="5040" y="9030"/>
                    <a:pt x="5040" y="9030"/>
                  </a:cubicBezTo>
                  <a:cubicBezTo>
                    <a:pt x="5059" y="9028"/>
                    <a:pt x="5059" y="8878"/>
                    <a:pt x="5043" y="8604"/>
                  </a:cubicBezTo>
                  <a:cubicBezTo>
                    <a:pt x="5029" y="8332"/>
                    <a:pt x="4981" y="7939"/>
                    <a:pt x="4902" y="7457"/>
                  </a:cubicBezTo>
                  <a:cubicBezTo>
                    <a:pt x="4737" y="6496"/>
                    <a:pt x="4404" y="5169"/>
                    <a:pt x="3734" y="3825"/>
                  </a:cubicBezTo>
                  <a:cubicBezTo>
                    <a:pt x="3415" y="3193"/>
                    <a:pt x="3036" y="2597"/>
                    <a:pt x="2600" y="2042"/>
                  </a:cubicBezTo>
                  <a:cubicBezTo>
                    <a:pt x="2182" y="1543"/>
                    <a:pt x="1772" y="1119"/>
                    <a:pt x="1381" y="821"/>
                  </a:cubicBezTo>
                  <a:cubicBezTo>
                    <a:pt x="1196" y="658"/>
                    <a:pt x="1006" y="540"/>
                    <a:pt x="846" y="431"/>
                  </a:cubicBezTo>
                  <a:cubicBezTo>
                    <a:pt x="710" y="333"/>
                    <a:pt x="566" y="247"/>
                    <a:pt x="416" y="174"/>
                  </a:cubicBezTo>
                  <a:cubicBezTo>
                    <a:pt x="200" y="61"/>
                    <a:pt x="66" y="1"/>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4499425" y="1050800"/>
              <a:ext cx="38925" cy="9425"/>
            </a:xfrm>
            <a:custGeom>
              <a:avLst/>
              <a:gdLst/>
              <a:ahLst/>
              <a:cxnLst/>
              <a:rect l="l" t="t" r="r" b="b"/>
              <a:pathLst>
                <a:path w="1557" h="377" extrusionOk="0">
                  <a:moveTo>
                    <a:pt x="267" y="1"/>
                  </a:moveTo>
                  <a:cubicBezTo>
                    <a:pt x="117" y="1"/>
                    <a:pt x="20" y="20"/>
                    <a:pt x="14" y="59"/>
                  </a:cubicBezTo>
                  <a:cubicBezTo>
                    <a:pt x="1" y="134"/>
                    <a:pt x="333" y="253"/>
                    <a:pt x="756" y="325"/>
                  </a:cubicBezTo>
                  <a:cubicBezTo>
                    <a:pt x="961" y="359"/>
                    <a:pt x="1149" y="377"/>
                    <a:pt x="1290" y="377"/>
                  </a:cubicBezTo>
                  <a:cubicBezTo>
                    <a:pt x="1440" y="377"/>
                    <a:pt x="1537" y="357"/>
                    <a:pt x="1544" y="318"/>
                  </a:cubicBezTo>
                  <a:cubicBezTo>
                    <a:pt x="1557" y="244"/>
                    <a:pt x="1225" y="125"/>
                    <a:pt x="803" y="53"/>
                  </a:cubicBezTo>
                  <a:cubicBezTo>
                    <a:pt x="597" y="18"/>
                    <a:pt x="409" y="1"/>
                    <a:pt x="2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3364800" y="238125"/>
              <a:ext cx="857250" cy="3413275"/>
            </a:xfrm>
            <a:custGeom>
              <a:avLst/>
              <a:gdLst/>
              <a:ahLst/>
              <a:cxnLst/>
              <a:rect l="l" t="t" r="r" b="b"/>
              <a:pathLst>
                <a:path w="34290" h="136531" extrusionOk="0">
                  <a:moveTo>
                    <a:pt x="15343" y="0"/>
                  </a:moveTo>
                  <a:cubicBezTo>
                    <a:pt x="13406" y="0"/>
                    <a:pt x="11640" y="1104"/>
                    <a:pt x="10792" y="2845"/>
                  </a:cubicBezTo>
                  <a:lnTo>
                    <a:pt x="3343" y="16905"/>
                  </a:lnTo>
                  <a:cubicBezTo>
                    <a:pt x="1147" y="21048"/>
                    <a:pt x="1" y="25664"/>
                    <a:pt x="1" y="30352"/>
                  </a:cubicBezTo>
                  <a:lnTo>
                    <a:pt x="1" y="128187"/>
                  </a:lnTo>
                  <a:lnTo>
                    <a:pt x="13062" y="136530"/>
                  </a:lnTo>
                  <a:lnTo>
                    <a:pt x="22117" y="136530"/>
                  </a:lnTo>
                  <a:lnTo>
                    <a:pt x="34289" y="128187"/>
                  </a:lnTo>
                  <a:lnTo>
                    <a:pt x="34289" y="30784"/>
                  </a:lnTo>
                  <a:cubicBezTo>
                    <a:pt x="34289" y="26290"/>
                    <a:pt x="33235" y="21858"/>
                    <a:pt x="31211" y="17846"/>
                  </a:cubicBezTo>
                  <a:lnTo>
                    <a:pt x="23611" y="2782"/>
                  </a:lnTo>
                  <a:cubicBezTo>
                    <a:pt x="22750" y="1076"/>
                    <a:pt x="21002" y="0"/>
                    <a:pt x="19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2543450" y="1788275"/>
              <a:ext cx="821375" cy="1459900"/>
            </a:xfrm>
            <a:custGeom>
              <a:avLst/>
              <a:gdLst/>
              <a:ahLst/>
              <a:cxnLst/>
              <a:rect l="l" t="t" r="r" b="b"/>
              <a:pathLst>
                <a:path w="32855" h="58396" extrusionOk="0">
                  <a:moveTo>
                    <a:pt x="32855" y="0"/>
                  </a:moveTo>
                  <a:cubicBezTo>
                    <a:pt x="32855" y="0"/>
                    <a:pt x="27481" y="23309"/>
                    <a:pt x="13740" y="33614"/>
                  </a:cubicBezTo>
                  <a:cubicBezTo>
                    <a:pt x="0" y="43920"/>
                    <a:pt x="0" y="58396"/>
                    <a:pt x="0" y="58396"/>
                  </a:cubicBezTo>
                  <a:lnTo>
                    <a:pt x="32855" y="58396"/>
                  </a:lnTo>
                  <a:lnTo>
                    <a:pt x="32855"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4222025" y="1788275"/>
              <a:ext cx="821375" cy="1459900"/>
            </a:xfrm>
            <a:custGeom>
              <a:avLst/>
              <a:gdLst/>
              <a:ahLst/>
              <a:cxnLst/>
              <a:rect l="l" t="t" r="r" b="b"/>
              <a:pathLst>
                <a:path w="32855" h="58396" extrusionOk="0">
                  <a:moveTo>
                    <a:pt x="0" y="0"/>
                  </a:moveTo>
                  <a:lnTo>
                    <a:pt x="0" y="58396"/>
                  </a:lnTo>
                  <a:lnTo>
                    <a:pt x="32855" y="58396"/>
                  </a:lnTo>
                  <a:cubicBezTo>
                    <a:pt x="32855" y="58396"/>
                    <a:pt x="32855" y="43920"/>
                    <a:pt x="19115" y="33614"/>
                  </a:cubicBezTo>
                  <a:cubicBezTo>
                    <a:pt x="5374" y="23309"/>
                    <a:pt x="0" y="0"/>
                    <a:pt x="0"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2543450" y="1788275"/>
              <a:ext cx="821375" cy="1459900"/>
            </a:xfrm>
            <a:custGeom>
              <a:avLst/>
              <a:gdLst/>
              <a:ahLst/>
              <a:cxnLst/>
              <a:rect l="l" t="t" r="r" b="b"/>
              <a:pathLst>
                <a:path w="32855" h="58396" extrusionOk="0">
                  <a:moveTo>
                    <a:pt x="32855" y="0"/>
                  </a:moveTo>
                  <a:cubicBezTo>
                    <a:pt x="32855" y="0"/>
                    <a:pt x="27481" y="23309"/>
                    <a:pt x="13740" y="33614"/>
                  </a:cubicBezTo>
                  <a:cubicBezTo>
                    <a:pt x="0" y="43920"/>
                    <a:pt x="0" y="58396"/>
                    <a:pt x="0" y="58396"/>
                  </a:cubicBezTo>
                  <a:lnTo>
                    <a:pt x="32855" y="58396"/>
                  </a:lnTo>
                  <a:lnTo>
                    <a:pt x="32855" y="0"/>
                  </a:lnTo>
                  <a:close/>
                </a:path>
              </a:pathLst>
            </a:custGeom>
            <a:solidFill>
              <a:srgbClr val="455A64">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4222025" y="1788275"/>
              <a:ext cx="821375" cy="1459900"/>
            </a:xfrm>
            <a:custGeom>
              <a:avLst/>
              <a:gdLst/>
              <a:ahLst/>
              <a:cxnLst/>
              <a:rect l="l" t="t" r="r" b="b"/>
              <a:pathLst>
                <a:path w="32855" h="58396" extrusionOk="0">
                  <a:moveTo>
                    <a:pt x="0" y="0"/>
                  </a:moveTo>
                  <a:lnTo>
                    <a:pt x="0" y="58396"/>
                  </a:lnTo>
                  <a:lnTo>
                    <a:pt x="32855" y="58396"/>
                  </a:lnTo>
                  <a:cubicBezTo>
                    <a:pt x="32855" y="58396"/>
                    <a:pt x="32855" y="43920"/>
                    <a:pt x="19115" y="33614"/>
                  </a:cubicBezTo>
                  <a:cubicBezTo>
                    <a:pt x="5374" y="23309"/>
                    <a:pt x="0" y="0"/>
                    <a:pt x="0" y="0"/>
                  </a:cubicBezTo>
                  <a:close/>
                </a:path>
              </a:pathLst>
            </a:custGeom>
            <a:solidFill>
              <a:srgbClr val="455A64">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3567350" y="766300"/>
              <a:ext cx="452150" cy="310500"/>
            </a:xfrm>
            <a:custGeom>
              <a:avLst/>
              <a:gdLst/>
              <a:ahLst/>
              <a:cxnLst/>
              <a:rect l="l" t="t" r="r" b="b"/>
              <a:pathLst>
                <a:path w="18086" h="12420" extrusionOk="0">
                  <a:moveTo>
                    <a:pt x="6210" y="0"/>
                  </a:moveTo>
                  <a:cubicBezTo>
                    <a:pt x="2781" y="0"/>
                    <a:pt x="0" y="2780"/>
                    <a:pt x="0" y="6210"/>
                  </a:cubicBezTo>
                  <a:cubicBezTo>
                    <a:pt x="0" y="9640"/>
                    <a:pt x="2781" y="12419"/>
                    <a:pt x="6210" y="12419"/>
                  </a:cubicBezTo>
                  <a:lnTo>
                    <a:pt x="11876" y="12419"/>
                  </a:lnTo>
                  <a:cubicBezTo>
                    <a:pt x="15305" y="12419"/>
                    <a:pt x="18086" y="9640"/>
                    <a:pt x="18086" y="6210"/>
                  </a:cubicBezTo>
                  <a:cubicBezTo>
                    <a:pt x="18086" y="2780"/>
                    <a:pt x="15305" y="0"/>
                    <a:pt x="11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3364800" y="3356850"/>
              <a:ext cx="857250" cy="294550"/>
            </a:xfrm>
            <a:custGeom>
              <a:avLst/>
              <a:gdLst/>
              <a:ahLst/>
              <a:cxnLst/>
              <a:rect l="l" t="t" r="r" b="b"/>
              <a:pathLst>
                <a:path w="34290" h="11782" extrusionOk="0">
                  <a:moveTo>
                    <a:pt x="1" y="0"/>
                  </a:moveTo>
                  <a:lnTo>
                    <a:pt x="1" y="3438"/>
                  </a:lnTo>
                  <a:lnTo>
                    <a:pt x="13062" y="11781"/>
                  </a:lnTo>
                  <a:lnTo>
                    <a:pt x="22117" y="11781"/>
                  </a:lnTo>
                  <a:lnTo>
                    <a:pt x="34289" y="3438"/>
                  </a:lnTo>
                  <a:lnTo>
                    <a:pt x="34289" y="0"/>
                  </a:lnTo>
                  <a:close/>
                </a:path>
              </a:pathLst>
            </a:custGeom>
            <a:solidFill>
              <a:srgbClr val="455A64">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31"/>
          <p:cNvSpPr/>
          <p:nvPr/>
        </p:nvSpPr>
        <p:spPr>
          <a:xfrm>
            <a:off x="6879950" y="1852700"/>
            <a:ext cx="792600" cy="7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706925" y="305550"/>
            <a:ext cx="792600" cy="7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954625" y="717025"/>
            <a:ext cx="1464900" cy="1464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txBox="1">
            <a:spLocks noGrp="1"/>
          </p:cNvSpPr>
          <p:nvPr>
            <p:ph type="title" idx="4294967295"/>
          </p:nvPr>
        </p:nvSpPr>
        <p:spPr>
          <a:xfrm>
            <a:off x="1086175" y="1073725"/>
            <a:ext cx="12018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01</a:t>
            </a:r>
            <a:endParaRPr sz="4800"/>
          </a:p>
        </p:txBody>
      </p:sp>
      <p:sp>
        <p:nvSpPr>
          <p:cNvPr id="535" name="Google Shape;535;p31"/>
          <p:cNvSpPr/>
          <p:nvPr/>
        </p:nvSpPr>
        <p:spPr>
          <a:xfrm>
            <a:off x="-444400" y="3169450"/>
            <a:ext cx="792600" cy="7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2"/>
          <p:cNvSpPr txBox="1">
            <a:spLocks noGrp="1"/>
          </p:cNvSpPr>
          <p:nvPr>
            <p:ph type="title" idx="2"/>
          </p:nvPr>
        </p:nvSpPr>
        <p:spPr>
          <a:xfrm>
            <a:off x="768900" y="403200"/>
            <a:ext cx="3756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Learning Outcomes</a:t>
            </a:r>
            <a:endParaRPr dirty="0"/>
          </a:p>
        </p:txBody>
      </p:sp>
      <p:sp>
        <p:nvSpPr>
          <p:cNvPr id="541" name="Google Shape;541;p32"/>
          <p:cNvSpPr txBox="1">
            <a:spLocks noGrp="1"/>
          </p:cNvSpPr>
          <p:nvPr>
            <p:ph type="title"/>
          </p:nvPr>
        </p:nvSpPr>
        <p:spPr>
          <a:xfrm>
            <a:off x="1076700" y="2893029"/>
            <a:ext cx="2096100" cy="4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Rights</a:t>
            </a:r>
            <a:endParaRPr dirty="0"/>
          </a:p>
        </p:txBody>
      </p:sp>
      <p:sp>
        <p:nvSpPr>
          <p:cNvPr id="542" name="Google Shape;542;p32"/>
          <p:cNvSpPr txBox="1">
            <a:spLocks noGrp="1"/>
          </p:cNvSpPr>
          <p:nvPr>
            <p:ph type="subTitle" idx="1"/>
          </p:nvPr>
        </p:nvSpPr>
        <p:spPr>
          <a:xfrm>
            <a:off x="1076700" y="3428524"/>
            <a:ext cx="2096100" cy="9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 right is an entitlement backed by legal protection</a:t>
            </a:r>
            <a:endParaRPr dirty="0"/>
          </a:p>
        </p:txBody>
      </p:sp>
      <p:sp>
        <p:nvSpPr>
          <p:cNvPr id="543" name="Google Shape;543;p32"/>
          <p:cNvSpPr txBox="1">
            <a:spLocks noGrp="1"/>
          </p:cNvSpPr>
          <p:nvPr>
            <p:ph type="title" idx="3"/>
          </p:nvPr>
        </p:nvSpPr>
        <p:spPr>
          <a:xfrm>
            <a:off x="3523950" y="2893029"/>
            <a:ext cx="2096100" cy="4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Duties</a:t>
            </a:r>
            <a:endParaRPr dirty="0"/>
          </a:p>
        </p:txBody>
      </p:sp>
      <p:sp>
        <p:nvSpPr>
          <p:cNvPr id="544" name="Google Shape;544;p32"/>
          <p:cNvSpPr txBox="1">
            <a:spLocks noGrp="1"/>
          </p:cNvSpPr>
          <p:nvPr>
            <p:ph type="subTitle" idx="4"/>
          </p:nvPr>
        </p:nvSpPr>
        <p:spPr>
          <a:xfrm>
            <a:off x="3523950" y="3428524"/>
            <a:ext cx="2096100" cy="9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 duty is a moral or legal obligation or responsiblity</a:t>
            </a:r>
            <a:endParaRPr dirty="0"/>
          </a:p>
        </p:txBody>
      </p:sp>
      <p:sp>
        <p:nvSpPr>
          <p:cNvPr id="545" name="Google Shape;545;p32"/>
          <p:cNvSpPr txBox="1">
            <a:spLocks noGrp="1"/>
          </p:cNvSpPr>
          <p:nvPr>
            <p:ph type="title" idx="5"/>
          </p:nvPr>
        </p:nvSpPr>
        <p:spPr>
          <a:xfrm>
            <a:off x="5971200" y="2893029"/>
            <a:ext cx="2096100" cy="49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Offences</a:t>
            </a:r>
            <a:endParaRPr dirty="0"/>
          </a:p>
        </p:txBody>
      </p:sp>
      <p:sp>
        <p:nvSpPr>
          <p:cNvPr id="546" name="Google Shape;546;p32"/>
          <p:cNvSpPr txBox="1">
            <a:spLocks noGrp="1"/>
          </p:cNvSpPr>
          <p:nvPr>
            <p:ph type="subTitle" idx="6"/>
          </p:nvPr>
        </p:nvSpPr>
        <p:spPr>
          <a:xfrm>
            <a:off x="5971200" y="3428524"/>
            <a:ext cx="2096100" cy="9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An offence is a breach of a law or regulation</a:t>
            </a:r>
            <a:endParaRPr dirty="0"/>
          </a:p>
        </p:txBody>
      </p:sp>
      <p:sp>
        <p:nvSpPr>
          <p:cNvPr id="547" name="Google Shape;547;p32"/>
          <p:cNvSpPr/>
          <p:nvPr/>
        </p:nvSpPr>
        <p:spPr>
          <a:xfrm>
            <a:off x="1720957" y="1889913"/>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168207" y="1889913"/>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6615457" y="1889913"/>
            <a:ext cx="807600" cy="807600"/>
          </a:xfrm>
          <a:prstGeom prst="ellipse">
            <a:avLst/>
          </a:prstGeom>
          <a:solidFill>
            <a:srgbClr val="E8505B">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32"/>
          <p:cNvGrpSpPr/>
          <p:nvPr/>
        </p:nvGrpSpPr>
        <p:grpSpPr>
          <a:xfrm>
            <a:off x="1913420" y="2054038"/>
            <a:ext cx="422652" cy="479346"/>
            <a:chOff x="1310655" y="3360527"/>
            <a:chExt cx="306314" cy="347403"/>
          </a:xfrm>
        </p:grpSpPr>
        <p:sp>
          <p:nvSpPr>
            <p:cNvPr id="551" name="Google Shape;551;p32"/>
            <p:cNvSpPr/>
            <p:nvPr/>
          </p:nvSpPr>
          <p:spPr>
            <a:xfrm>
              <a:off x="1440416" y="3531630"/>
              <a:ext cx="151652" cy="176299"/>
            </a:xfrm>
            <a:custGeom>
              <a:avLst/>
              <a:gdLst/>
              <a:ahLst/>
              <a:cxnLst/>
              <a:rect l="l" t="t" r="r" b="b"/>
              <a:pathLst>
                <a:path w="4787" h="5565" extrusionOk="0">
                  <a:moveTo>
                    <a:pt x="1851" y="0"/>
                  </a:moveTo>
                  <a:cubicBezTo>
                    <a:pt x="1838" y="0"/>
                    <a:pt x="1824" y="2"/>
                    <a:pt x="1810" y="4"/>
                  </a:cubicBezTo>
                  <a:cubicBezTo>
                    <a:pt x="1751" y="28"/>
                    <a:pt x="1715" y="52"/>
                    <a:pt x="1691" y="112"/>
                  </a:cubicBezTo>
                  <a:lnTo>
                    <a:pt x="1275" y="1255"/>
                  </a:lnTo>
                  <a:cubicBezTo>
                    <a:pt x="429" y="1767"/>
                    <a:pt x="1" y="2731"/>
                    <a:pt x="191" y="3695"/>
                  </a:cubicBezTo>
                  <a:cubicBezTo>
                    <a:pt x="310" y="4314"/>
                    <a:pt x="667" y="4826"/>
                    <a:pt x="1179" y="5172"/>
                  </a:cubicBezTo>
                  <a:cubicBezTo>
                    <a:pt x="1560" y="5422"/>
                    <a:pt x="2013" y="5565"/>
                    <a:pt x="2453" y="5565"/>
                  </a:cubicBezTo>
                  <a:cubicBezTo>
                    <a:pt x="2608" y="5565"/>
                    <a:pt x="2751" y="5541"/>
                    <a:pt x="2918" y="5517"/>
                  </a:cubicBezTo>
                  <a:cubicBezTo>
                    <a:pt x="3799" y="5338"/>
                    <a:pt x="4489" y="4672"/>
                    <a:pt x="4715" y="3803"/>
                  </a:cubicBezTo>
                  <a:cubicBezTo>
                    <a:pt x="4727" y="3719"/>
                    <a:pt x="4692" y="3624"/>
                    <a:pt x="4596" y="3612"/>
                  </a:cubicBezTo>
                  <a:cubicBezTo>
                    <a:pt x="4586" y="3611"/>
                    <a:pt x="4576" y="3610"/>
                    <a:pt x="4565" y="3610"/>
                  </a:cubicBezTo>
                  <a:cubicBezTo>
                    <a:pt x="4491" y="3610"/>
                    <a:pt x="4416" y="3648"/>
                    <a:pt x="4406" y="3731"/>
                  </a:cubicBezTo>
                  <a:cubicBezTo>
                    <a:pt x="4215" y="4469"/>
                    <a:pt x="3620" y="5053"/>
                    <a:pt x="2858" y="5207"/>
                  </a:cubicBezTo>
                  <a:cubicBezTo>
                    <a:pt x="2728" y="5231"/>
                    <a:pt x="2597" y="5243"/>
                    <a:pt x="2468" y="5243"/>
                  </a:cubicBezTo>
                  <a:cubicBezTo>
                    <a:pt x="2075" y="5243"/>
                    <a:pt x="1692" y="5134"/>
                    <a:pt x="1370" y="4910"/>
                  </a:cubicBezTo>
                  <a:cubicBezTo>
                    <a:pt x="917" y="4612"/>
                    <a:pt x="620" y="4160"/>
                    <a:pt x="524" y="3636"/>
                  </a:cubicBezTo>
                  <a:cubicBezTo>
                    <a:pt x="346" y="2790"/>
                    <a:pt x="739" y="1933"/>
                    <a:pt x="1501" y="1517"/>
                  </a:cubicBezTo>
                  <a:cubicBezTo>
                    <a:pt x="1537" y="1493"/>
                    <a:pt x="1560" y="1469"/>
                    <a:pt x="1572" y="1421"/>
                  </a:cubicBezTo>
                  <a:lnTo>
                    <a:pt x="1918" y="469"/>
                  </a:lnTo>
                  <a:lnTo>
                    <a:pt x="2608" y="1219"/>
                  </a:lnTo>
                  <a:cubicBezTo>
                    <a:pt x="2632" y="1243"/>
                    <a:pt x="2668" y="1255"/>
                    <a:pt x="2703" y="1255"/>
                  </a:cubicBezTo>
                  <a:cubicBezTo>
                    <a:pt x="3572" y="1362"/>
                    <a:pt x="4275" y="2005"/>
                    <a:pt x="4430" y="2850"/>
                  </a:cubicBezTo>
                  <a:cubicBezTo>
                    <a:pt x="4454" y="2945"/>
                    <a:pt x="4465" y="3041"/>
                    <a:pt x="4465" y="3136"/>
                  </a:cubicBezTo>
                  <a:cubicBezTo>
                    <a:pt x="4465" y="3209"/>
                    <a:pt x="4521" y="3283"/>
                    <a:pt x="4599" y="3283"/>
                  </a:cubicBezTo>
                  <a:cubicBezTo>
                    <a:pt x="4610" y="3283"/>
                    <a:pt x="4621" y="3281"/>
                    <a:pt x="4632" y="3279"/>
                  </a:cubicBezTo>
                  <a:cubicBezTo>
                    <a:pt x="4715" y="3279"/>
                    <a:pt x="4787" y="3207"/>
                    <a:pt x="4775" y="3124"/>
                  </a:cubicBezTo>
                  <a:cubicBezTo>
                    <a:pt x="4775" y="3017"/>
                    <a:pt x="4763" y="2898"/>
                    <a:pt x="4727" y="2790"/>
                  </a:cubicBezTo>
                  <a:cubicBezTo>
                    <a:pt x="4537" y="1826"/>
                    <a:pt x="3763" y="1100"/>
                    <a:pt x="2787" y="945"/>
                  </a:cubicBezTo>
                  <a:lnTo>
                    <a:pt x="1965" y="52"/>
                  </a:lnTo>
                  <a:cubicBezTo>
                    <a:pt x="1929" y="16"/>
                    <a:pt x="1892" y="0"/>
                    <a:pt x="1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1486447" y="3589478"/>
              <a:ext cx="64152" cy="75842"/>
            </a:xfrm>
            <a:custGeom>
              <a:avLst/>
              <a:gdLst/>
              <a:ahLst/>
              <a:cxnLst/>
              <a:rect l="l" t="t" r="r" b="b"/>
              <a:pathLst>
                <a:path w="2025" h="2394" extrusionOk="0">
                  <a:moveTo>
                    <a:pt x="1691" y="1179"/>
                  </a:moveTo>
                  <a:lnTo>
                    <a:pt x="1691" y="2084"/>
                  </a:lnTo>
                  <a:lnTo>
                    <a:pt x="298" y="2084"/>
                  </a:lnTo>
                  <a:lnTo>
                    <a:pt x="298" y="1179"/>
                  </a:lnTo>
                  <a:close/>
                  <a:moveTo>
                    <a:pt x="1012" y="0"/>
                  </a:moveTo>
                  <a:cubicBezTo>
                    <a:pt x="715" y="0"/>
                    <a:pt x="476" y="238"/>
                    <a:pt x="476" y="536"/>
                  </a:cubicBezTo>
                  <a:lnTo>
                    <a:pt x="476" y="845"/>
                  </a:lnTo>
                  <a:lnTo>
                    <a:pt x="167" y="845"/>
                  </a:lnTo>
                  <a:cubicBezTo>
                    <a:pt x="84" y="845"/>
                    <a:pt x="0" y="917"/>
                    <a:pt x="0" y="1012"/>
                  </a:cubicBezTo>
                  <a:lnTo>
                    <a:pt x="0" y="2227"/>
                  </a:lnTo>
                  <a:cubicBezTo>
                    <a:pt x="0" y="2322"/>
                    <a:pt x="84" y="2393"/>
                    <a:pt x="167" y="2393"/>
                  </a:cubicBezTo>
                  <a:lnTo>
                    <a:pt x="1869" y="2393"/>
                  </a:lnTo>
                  <a:cubicBezTo>
                    <a:pt x="1953" y="2393"/>
                    <a:pt x="2024" y="2322"/>
                    <a:pt x="2024" y="2227"/>
                  </a:cubicBezTo>
                  <a:lnTo>
                    <a:pt x="2024" y="1012"/>
                  </a:lnTo>
                  <a:cubicBezTo>
                    <a:pt x="2012" y="917"/>
                    <a:pt x="1941" y="845"/>
                    <a:pt x="1846" y="845"/>
                  </a:cubicBezTo>
                  <a:lnTo>
                    <a:pt x="774" y="845"/>
                  </a:lnTo>
                  <a:lnTo>
                    <a:pt x="774" y="536"/>
                  </a:lnTo>
                  <a:cubicBezTo>
                    <a:pt x="774" y="417"/>
                    <a:pt x="881" y="310"/>
                    <a:pt x="1000" y="310"/>
                  </a:cubicBezTo>
                  <a:cubicBezTo>
                    <a:pt x="1119" y="310"/>
                    <a:pt x="1227" y="417"/>
                    <a:pt x="1227" y="536"/>
                  </a:cubicBezTo>
                  <a:cubicBezTo>
                    <a:pt x="1227" y="619"/>
                    <a:pt x="1298" y="703"/>
                    <a:pt x="1393" y="703"/>
                  </a:cubicBezTo>
                  <a:cubicBezTo>
                    <a:pt x="1477" y="703"/>
                    <a:pt x="1548" y="619"/>
                    <a:pt x="1548" y="536"/>
                  </a:cubicBezTo>
                  <a:cubicBezTo>
                    <a:pt x="1548" y="238"/>
                    <a:pt x="1310" y="0"/>
                    <a:pt x="1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1310655" y="3360527"/>
              <a:ext cx="306314" cy="334572"/>
            </a:xfrm>
            <a:custGeom>
              <a:avLst/>
              <a:gdLst/>
              <a:ahLst/>
              <a:cxnLst/>
              <a:rect l="l" t="t" r="r" b="b"/>
              <a:pathLst>
                <a:path w="9669" h="10561" extrusionOk="0">
                  <a:moveTo>
                    <a:pt x="2430" y="7941"/>
                  </a:moveTo>
                  <a:lnTo>
                    <a:pt x="3120" y="8644"/>
                  </a:lnTo>
                  <a:lnTo>
                    <a:pt x="2989" y="8775"/>
                  </a:lnTo>
                  <a:lnTo>
                    <a:pt x="2656" y="8430"/>
                  </a:lnTo>
                  <a:cubicBezTo>
                    <a:pt x="2626" y="8400"/>
                    <a:pt x="2585" y="8385"/>
                    <a:pt x="2543" y="8385"/>
                  </a:cubicBezTo>
                  <a:cubicBezTo>
                    <a:pt x="2501" y="8385"/>
                    <a:pt x="2459" y="8400"/>
                    <a:pt x="2430" y="8430"/>
                  </a:cubicBezTo>
                  <a:lnTo>
                    <a:pt x="2073" y="8787"/>
                  </a:lnTo>
                  <a:cubicBezTo>
                    <a:pt x="2037" y="8823"/>
                    <a:pt x="2025" y="8858"/>
                    <a:pt x="2025" y="8906"/>
                  </a:cubicBezTo>
                  <a:cubicBezTo>
                    <a:pt x="2025" y="8953"/>
                    <a:pt x="2037" y="9001"/>
                    <a:pt x="2073" y="9025"/>
                  </a:cubicBezTo>
                  <a:lnTo>
                    <a:pt x="2418" y="9370"/>
                  </a:lnTo>
                  <a:lnTo>
                    <a:pt x="2275" y="9501"/>
                  </a:lnTo>
                  <a:lnTo>
                    <a:pt x="1942" y="9156"/>
                  </a:lnTo>
                  <a:cubicBezTo>
                    <a:pt x="1912" y="9126"/>
                    <a:pt x="1870" y="9111"/>
                    <a:pt x="1828" y="9111"/>
                  </a:cubicBezTo>
                  <a:cubicBezTo>
                    <a:pt x="1787" y="9111"/>
                    <a:pt x="1745" y="9126"/>
                    <a:pt x="1715" y="9156"/>
                  </a:cubicBezTo>
                  <a:lnTo>
                    <a:pt x="1358" y="9513"/>
                  </a:lnTo>
                  <a:cubicBezTo>
                    <a:pt x="1322" y="9549"/>
                    <a:pt x="1311" y="9585"/>
                    <a:pt x="1311" y="9632"/>
                  </a:cubicBezTo>
                  <a:cubicBezTo>
                    <a:pt x="1311" y="9680"/>
                    <a:pt x="1322" y="9727"/>
                    <a:pt x="1358" y="9751"/>
                  </a:cubicBezTo>
                  <a:lnTo>
                    <a:pt x="1703" y="10096"/>
                  </a:lnTo>
                  <a:lnTo>
                    <a:pt x="1584" y="10192"/>
                  </a:lnTo>
                  <a:lnTo>
                    <a:pt x="882" y="9489"/>
                  </a:lnTo>
                  <a:lnTo>
                    <a:pt x="2430" y="7941"/>
                  </a:lnTo>
                  <a:close/>
                  <a:moveTo>
                    <a:pt x="6496" y="1"/>
                  </a:moveTo>
                  <a:cubicBezTo>
                    <a:pt x="5951" y="1"/>
                    <a:pt x="5469" y="199"/>
                    <a:pt x="5121" y="548"/>
                  </a:cubicBezTo>
                  <a:cubicBezTo>
                    <a:pt x="4704" y="964"/>
                    <a:pt x="4513" y="1572"/>
                    <a:pt x="4597" y="2238"/>
                  </a:cubicBezTo>
                  <a:cubicBezTo>
                    <a:pt x="4656" y="2727"/>
                    <a:pt x="4871" y="3227"/>
                    <a:pt x="5180" y="3655"/>
                  </a:cubicBezTo>
                  <a:lnTo>
                    <a:pt x="3501" y="5334"/>
                  </a:lnTo>
                  <a:cubicBezTo>
                    <a:pt x="3442" y="5394"/>
                    <a:pt x="3442" y="5501"/>
                    <a:pt x="3501" y="5560"/>
                  </a:cubicBezTo>
                  <a:cubicBezTo>
                    <a:pt x="3525" y="5584"/>
                    <a:pt x="3573" y="5608"/>
                    <a:pt x="3620" y="5608"/>
                  </a:cubicBezTo>
                  <a:cubicBezTo>
                    <a:pt x="3668" y="5608"/>
                    <a:pt x="3704" y="5584"/>
                    <a:pt x="3739" y="5560"/>
                  </a:cubicBezTo>
                  <a:lnTo>
                    <a:pt x="5406" y="3893"/>
                  </a:lnTo>
                  <a:cubicBezTo>
                    <a:pt x="5454" y="3953"/>
                    <a:pt x="5502" y="4000"/>
                    <a:pt x="5549" y="4060"/>
                  </a:cubicBezTo>
                  <a:cubicBezTo>
                    <a:pt x="5609" y="4120"/>
                    <a:pt x="5656" y="4155"/>
                    <a:pt x="5716" y="4203"/>
                  </a:cubicBezTo>
                  <a:lnTo>
                    <a:pt x="2334" y="7584"/>
                  </a:lnTo>
                  <a:lnTo>
                    <a:pt x="691" y="9239"/>
                  </a:lnTo>
                  <a:lnTo>
                    <a:pt x="370" y="8918"/>
                  </a:lnTo>
                  <a:lnTo>
                    <a:pt x="3299" y="5989"/>
                  </a:lnTo>
                  <a:cubicBezTo>
                    <a:pt x="3358" y="5929"/>
                    <a:pt x="3358" y="5822"/>
                    <a:pt x="3299" y="5763"/>
                  </a:cubicBezTo>
                  <a:cubicBezTo>
                    <a:pt x="3275" y="5733"/>
                    <a:pt x="3236" y="5718"/>
                    <a:pt x="3196" y="5718"/>
                  </a:cubicBezTo>
                  <a:cubicBezTo>
                    <a:pt x="3156" y="5718"/>
                    <a:pt x="3114" y="5733"/>
                    <a:pt x="3085" y="5763"/>
                  </a:cubicBezTo>
                  <a:lnTo>
                    <a:pt x="48" y="8799"/>
                  </a:lnTo>
                  <a:cubicBezTo>
                    <a:pt x="13" y="8834"/>
                    <a:pt x="1" y="8882"/>
                    <a:pt x="1" y="8918"/>
                  </a:cubicBezTo>
                  <a:cubicBezTo>
                    <a:pt x="1" y="8965"/>
                    <a:pt x="13" y="9013"/>
                    <a:pt x="48" y="9037"/>
                  </a:cubicBezTo>
                  <a:lnTo>
                    <a:pt x="596" y="9585"/>
                  </a:lnTo>
                  <a:lnTo>
                    <a:pt x="1513" y="10513"/>
                  </a:lnTo>
                  <a:cubicBezTo>
                    <a:pt x="1549" y="10549"/>
                    <a:pt x="1596" y="10561"/>
                    <a:pt x="1632" y="10561"/>
                  </a:cubicBezTo>
                  <a:cubicBezTo>
                    <a:pt x="1680" y="10561"/>
                    <a:pt x="1727" y="10537"/>
                    <a:pt x="1763" y="10513"/>
                  </a:cubicBezTo>
                  <a:lnTo>
                    <a:pt x="2108" y="10156"/>
                  </a:lnTo>
                  <a:cubicBezTo>
                    <a:pt x="2144" y="10120"/>
                    <a:pt x="2156" y="10085"/>
                    <a:pt x="2156" y="10037"/>
                  </a:cubicBezTo>
                  <a:cubicBezTo>
                    <a:pt x="2156" y="9989"/>
                    <a:pt x="2144" y="9954"/>
                    <a:pt x="2108" y="9918"/>
                  </a:cubicBezTo>
                  <a:lnTo>
                    <a:pt x="1775" y="9573"/>
                  </a:lnTo>
                  <a:lnTo>
                    <a:pt x="1906" y="9442"/>
                  </a:lnTo>
                  <a:lnTo>
                    <a:pt x="2251" y="9787"/>
                  </a:lnTo>
                  <a:cubicBezTo>
                    <a:pt x="2281" y="9817"/>
                    <a:pt x="2320" y="9832"/>
                    <a:pt x="2358" y="9832"/>
                  </a:cubicBezTo>
                  <a:cubicBezTo>
                    <a:pt x="2397" y="9832"/>
                    <a:pt x="2436" y="9817"/>
                    <a:pt x="2465" y="9787"/>
                  </a:cubicBezTo>
                  <a:lnTo>
                    <a:pt x="2823" y="9430"/>
                  </a:lnTo>
                  <a:cubicBezTo>
                    <a:pt x="2858" y="9394"/>
                    <a:pt x="2870" y="9358"/>
                    <a:pt x="2870" y="9311"/>
                  </a:cubicBezTo>
                  <a:cubicBezTo>
                    <a:pt x="2870" y="9263"/>
                    <a:pt x="2858" y="9215"/>
                    <a:pt x="2823" y="9192"/>
                  </a:cubicBezTo>
                  <a:lnTo>
                    <a:pt x="2489" y="8846"/>
                  </a:lnTo>
                  <a:lnTo>
                    <a:pt x="2620" y="8715"/>
                  </a:lnTo>
                  <a:lnTo>
                    <a:pt x="2966" y="9061"/>
                  </a:lnTo>
                  <a:cubicBezTo>
                    <a:pt x="2995" y="9090"/>
                    <a:pt x="3034" y="9105"/>
                    <a:pt x="3073" y="9105"/>
                  </a:cubicBezTo>
                  <a:cubicBezTo>
                    <a:pt x="3111" y="9105"/>
                    <a:pt x="3150" y="9090"/>
                    <a:pt x="3180" y="9061"/>
                  </a:cubicBezTo>
                  <a:lnTo>
                    <a:pt x="3537" y="8703"/>
                  </a:lnTo>
                  <a:cubicBezTo>
                    <a:pt x="3597" y="8644"/>
                    <a:pt x="3597" y="8537"/>
                    <a:pt x="3537" y="8477"/>
                  </a:cubicBezTo>
                  <a:lnTo>
                    <a:pt x="2727" y="7656"/>
                  </a:lnTo>
                  <a:lnTo>
                    <a:pt x="6014" y="4370"/>
                  </a:lnTo>
                  <a:cubicBezTo>
                    <a:pt x="6549" y="4751"/>
                    <a:pt x="7168" y="4977"/>
                    <a:pt x="7752" y="4977"/>
                  </a:cubicBezTo>
                  <a:cubicBezTo>
                    <a:pt x="8026" y="4977"/>
                    <a:pt x="8276" y="4929"/>
                    <a:pt x="8514" y="4846"/>
                  </a:cubicBezTo>
                  <a:cubicBezTo>
                    <a:pt x="8597" y="4810"/>
                    <a:pt x="8633" y="4727"/>
                    <a:pt x="8597" y="4632"/>
                  </a:cubicBezTo>
                  <a:cubicBezTo>
                    <a:pt x="8580" y="4570"/>
                    <a:pt x="8523" y="4534"/>
                    <a:pt x="8461" y="4534"/>
                  </a:cubicBezTo>
                  <a:cubicBezTo>
                    <a:pt x="8439" y="4534"/>
                    <a:pt x="8417" y="4539"/>
                    <a:pt x="8395" y="4548"/>
                  </a:cubicBezTo>
                  <a:cubicBezTo>
                    <a:pt x="8192" y="4625"/>
                    <a:pt x="7973" y="4662"/>
                    <a:pt x="7746" y="4662"/>
                  </a:cubicBezTo>
                  <a:cubicBezTo>
                    <a:pt x="7093" y="4662"/>
                    <a:pt x="6380" y="4355"/>
                    <a:pt x="5823" y="3798"/>
                  </a:cubicBezTo>
                  <a:cubicBezTo>
                    <a:pt x="4847" y="2834"/>
                    <a:pt x="4668" y="1453"/>
                    <a:pt x="5406" y="726"/>
                  </a:cubicBezTo>
                  <a:cubicBezTo>
                    <a:pt x="5707" y="421"/>
                    <a:pt x="6119" y="272"/>
                    <a:pt x="6568" y="272"/>
                  </a:cubicBezTo>
                  <a:cubicBezTo>
                    <a:pt x="7204" y="272"/>
                    <a:pt x="7913" y="571"/>
                    <a:pt x="8478" y="1143"/>
                  </a:cubicBezTo>
                  <a:cubicBezTo>
                    <a:pt x="9454" y="2107"/>
                    <a:pt x="9633" y="3489"/>
                    <a:pt x="8895" y="4215"/>
                  </a:cubicBezTo>
                  <a:lnTo>
                    <a:pt x="8883" y="4239"/>
                  </a:lnTo>
                  <a:cubicBezTo>
                    <a:pt x="8823" y="4298"/>
                    <a:pt x="8823" y="4393"/>
                    <a:pt x="8883" y="4453"/>
                  </a:cubicBezTo>
                  <a:cubicBezTo>
                    <a:pt x="8913" y="4483"/>
                    <a:pt x="8954" y="4498"/>
                    <a:pt x="8996" y="4498"/>
                  </a:cubicBezTo>
                  <a:cubicBezTo>
                    <a:pt x="9038" y="4498"/>
                    <a:pt x="9079" y="4483"/>
                    <a:pt x="9109" y="4453"/>
                  </a:cubicBezTo>
                  <a:lnTo>
                    <a:pt x="9121" y="4441"/>
                  </a:lnTo>
                  <a:cubicBezTo>
                    <a:pt x="9502" y="4072"/>
                    <a:pt x="9669" y="3465"/>
                    <a:pt x="9585" y="2786"/>
                  </a:cubicBezTo>
                  <a:cubicBezTo>
                    <a:pt x="9502" y="2131"/>
                    <a:pt x="9169" y="1476"/>
                    <a:pt x="8645" y="964"/>
                  </a:cubicBezTo>
                  <a:cubicBezTo>
                    <a:pt x="8133" y="441"/>
                    <a:pt x="7478" y="95"/>
                    <a:pt x="6823" y="24"/>
                  </a:cubicBezTo>
                  <a:cubicBezTo>
                    <a:pt x="6712" y="8"/>
                    <a:pt x="6603"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474377" y="3380453"/>
              <a:ext cx="122221" cy="118895"/>
            </a:xfrm>
            <a:custGeom>
              <a:avLst/>
              <a:gdLst/>
              <a:ahLst/>
              <a:cxnLst/>
              <a:rect l="l" t="t" r="r" b="b"/>
              <a:pathLst>
                <a:path w="3858" h="3753" extrusionOk="0">
                  <a:moveTo>
                    <a:pt x="1488" y="312"/>
                  </a:moveTo>
                  <a:cubicBezTo>
                    <a:pt x="1953" y="312"/>
                    <a:pt x="2453" y="526"/>
                    <a:pt x="2858" y="943"/>
                  </a:cubicBezTo>
                  <a:cubicBezTo>
                    <a:pt x="3536" y="1621"/>
                    <a:pt x="3691" y="2609"/>
                    <a:pt x="3167" y="3133"/>
                  </a:cubicBezTo>
                  <a:cubicBezTo>
                    <a:pt x="2965" y="3336"/>
                    <a:pt x="2667" y="3443"/>
                    <a:pt x="2346" y="3443"/>
                  </a:cubicBezTo>
                  <a:cubicBezTo>
                    <a:pt x="1881" y="3443"/>
                    <a:pt x="1381" y="3229"/>
                    <a:pt x="976" y="2812"/>
                  </a:cubicBezTo>
                  <a:cubicBezTo>
                    <a:pt x="631" y="2479"/>
                    <a:pt x="429" y="2050"/>
                    <a:pt x="369" y="1645"/>
                  </a:cubicBezTo>
                  <a:cubicBezTo>
                    <a:pt x="322" y="1240"/>
                    <a:pt x="429" y="883"/>
                    <a:pt x="667" y="633"/>
                  </a:cubicBezTo>
                  <a:cubicBezTo>
                    <a:pt x="869" y="419"/>
                    <a:pt x="1167" y="312"/>
                    <a:pt x="1488" y="312"/>
                  </a:cubicBezTo>
                  <a:close/>
                  <a:moveTo>
                    <a:pt x="1518" y="1"/>
                  </a:moveTo>
                  <a:cubicBezTo>
                    <a:pt x="1106" y="1"/>
                    <a:pt x="738" y="143"/>
                    <a:pt x="465" y="407"/>
                  </a:cubicBezTo>
                  <a:cubicBezTo>
                    <a:pt x="143" y="716"/>
                    <a:pt x="0" y="1181"/>
                    <a:pt x="72" y="1681"/>
                  </a:cubicBezTo>
                  <a:cubicBezTo>
                    <a:pt x="131" y="2181"/>
                    <a:pt x="381" y="2657"/>
                    <a:pt x="774" y="3038"/>
                  </a:cubicBezTo>
                  <a:cubicBezTo>
                    <a:pt x="1227" y="3502"/>
                    <a:pt x="1822" y="3752"/>
                    <a:pt x="2358" y="3752"/>
                  </a:cubicBezTo>
                  <a:cubicBezTo>
                    <a:pt x="2762" y="3752"/>
                    <a:pt x="3132" y="3622"/>
                    <a:pt x="3405" y="3348"/>
                  </a:cubicBezTo>
                  <a:cubicBezTo>
                    <a:pt x="3703" y="3038"/>
                    <a:pt x="3858" y="2574"/>
                    <a:pt x="3798" y="2074"/>
                  </a:cubicBezTo>
                  <a:cubicBezTo>
                    <a:pt x="3739" y="1586"/>
                    <a:pt x="3477" y="1109"/>
                    <a:pt x="3096" y="716"/>
                  </a:cubicBezTo>
                  <a:cubicBezTo>
                    <a:pt x="2703" y="335"/>
                    <a:pt x="2215" y="73"/>
                    <a:pt x="1738" y="14"/>
                  </a:cubicBezTo>
                  <a:cubicBezTo>
                    <a:pt x="1664" y="5"/>
                    <a:pt x="1590" y="1"/>
                    <a:pt x="1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510207" y="3632848"/>
              <a:ext cx="15492" cy="17741"/>
            </a:xfrm>
            <a:custGeom>
              <a:avLst/>
              <a:gdLst/>
              <a:ahLst/>
              <a:cxnLst/>
              <a:rect l="l" t="t" r="r" b="b"/>
              <a:pathLst>
                <a:path w="489" h="560" extrusionOk="0">
                  <a:moveTo>
                    <a:pt x="155" y="0"/>
                  </a:moveTo>
                  <a:cubicBezTo>
                    <a:pt x="72" y="0"/>
                    <a:pt x="0" y="72"/>
                    <a:pt x="0" y="167"/>
                  </a:cubicBezTo>
                  <a:cubicBezTo>
                    <a:pt x="0" y="227"/>
                    <a:pt x="24" y="262"/>
                    <a:pt x="72" y="298"/>
                  </a:cubicBezTo>
                  <a:lnTo>
                    <a:pt x="72" y="405"/>
                  </a:lnTo>
                  <a:cubicBezTo>
                    <a:pt x="72" y="488"/>
                    <a:pt x="143" y="560"/>
                    <a:pt x="238" y="560"/>
                  </a:cubicBezTo>
                  <a:cubicBezTo>
                    <a:pt x="322" y="560"/>
                    <a:pt x="393" y="488"/>
                    <a:pt x="393" y="405"/>
                  </a:cubicBezTo>
                  <a:lnTo>
                    <a:pt x="393" y="298"/>
                  </a:lnTo>
                  <a:cubicBezTo>
                    <a:pt x="441" y="262"/>
                    <a:pt x="477" y="227"/>
                    <a:pt x="477" y="167"/>
                  </a:cubicBezTo>
                  <a:cubicBezTo>
                    <a:pt x="488" y="72"/>
                    <a:pt x="417" y="0"/>
                    <a:pt x="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2"/>
          <p:cNvGrpSpPr/>
          <p:nvPr/>
        </p:nvGrpSpPr>
        <p:grpSpPr>
          <a:xfrm>
            <a:off x="4377585" y="2052463"/>
            <a:ext cx="388819" cy="482494"/>
            <a:chOff x="2665165" y="3360146"/>
            <a:chExt cx="281794" cy="349684"/>
          </a:xfrm>
        </p:grpSpPr>
        <p:sp>
          <p:nvSpPr>
            <p:cNvPr id="557" name="Google Shape;557;p32"/>
            <p:cNvSpPr/>
            <p:nvPr/>
          </p:nvSpPr>
          <p:spPr>
            <a:xfrm>
              <a:off x="2665165" y="3495547"/>
              <a:ext cx="136572" cy="214284"/>
            </a:xfrm>
            <a:custGeom>
              <a:avLst/>
              <a:gdLst/>
              <a:ahLst/>
              <a:cxnLst/>
              <a:rect l="l" t="t" r="r" b="b"/>
              <a:pathLst>
                <a:path w="4311" h="6764" extrusionOk="0">
                  <a:moveTo>
                    <a:pt x="3977" y="4453"/>
                  </a:moveTo>
                  <a:lnTo>
                    <a:pt x="3977" y="5049"/>
                  </a:lnTo>
                  <a:lnTo>
                    <a:pt x="2441" y="5049"/>
                  </a:lnTo>
                  <a:lnTo>
                    <a:pt x="2441" y="4453"/>
                  </a:lnTo>
                  <a:close/>
                  <a:moveTo>
                    <a:pt x="167" y="0"/>
                  </a:moveTo>
                  <a:cubicBezTo>
                    <a:pt x="84" y="0"/>
                    <a:pt x="0" y="72"/>
                    <a:pt x="0" y="167"/>
                  </a:cubicBezTo>
                  <a:lnTo>
                    <a:pt x="0" y="1727"/>
                  </a:lnTo>
                  <a:cubicBezTo>
                    <a:pt x="0" y="1858"/>
                    <a:pt x="84" y="2001"/>
                    <a:pt x="179" y="2072"/>
                  </a:cubicBezTo>
                  <a:lnTo>
                    <a:pt x="1167" y="2751"/>
                  </a:lnTo>
                  <a:cubicBezTo>
                    <a:pt x="1196" y="2770"/>
                    <a:pt x="1230" y="2779"/>
                    <a:pt x="1264" y="2779"/>
                  </a:cubicBezTo>
                  <a:cubicBezTo>
                    <a:pt x="1315" y="2779"/>
                    <a:pt x="1365" y="2758"/>
                    <a:pt x="1393" y="2715"/>
                  </a:cubicBezTo>
                  <a:cubicBezTo>
                    <a:pt x="1429" y="2632"/>
                    <a:pt x="1417" y="2536"/>
                    <a:pt x="1346" y="2489"/>
                  </a:cubicBezTo>
                  <a:lnTo>
                    <a:pt x="357" y="1798"/>
                  </a:lnTo>
                  <a:cubicBezTo>
                    <a:pt x="334" y="1786"/>
                    <a:pt x="322" y="1763"/>
                    <a:pt x="322" y="1727"/>
                  </a:cubicBezTo>
                  <a:lnTo>
                    <a:pt x="322" y="334"/>
                  </a:lnTo>
                  <a:lnTo>
                    <a:pt x="655" y="334"/>
                  </a:lnTo>
                  <a:cubicBezTo>
                    <a:pt x="679" y="334"/>
                    <a:pt x="679" y="346"/>
                    <a:pt x="679" y="346"/>
                  </a:cubicBezTo>
                  <a:lnTo>
                    <a:pt x="679" y="1251"/>
                  </a:lnTo>
                  <a:cubicBezTo>
                    <a:pt x="679" y="1382"/>
                    <a:pt x="750" y="1524"/>
                    <a:pt x="857" y="1596"/>
                  </a:cubicBezTo>
                  <a:lnTo>
                    <a:pt x="2286" y="2560"/>
                  </a:lnTo>
                  <a:cubicBezTo>
                    <a:pt x="2405" y="2656"/>
                    <a:pt x="2548" y="2691"/>
                    <a:pt x="2703" y="2691"/>
                  </a:cubicBezTo>
                  <a:lnTo>
                    <a:pt x="2822" y="2691"/>
                  </a:lnTo>
                  <a:cubicBezTo>
                    <a:pt x="2941" y="2691"/>
                    <a:pt x="3060" y="2656"/>
                    <a:pt x="3143" y="2560"/>
                  </a:cubicBezTo>
                  <a:lnTo>
                    <a:pt x="3191" y="2513"/>
                  </a:lnTo>
                  <a:cubicBezTo>
                    <a:pt x="3251" y="2453"/>
                    <a:pt x="3274" y="2382"/>
                    <a:pt x="3274" y="2298"/>
                  </a:cubicBezTo>
                  <a:cubicBezTo>
                    <a:pt x="3274" y="2203"/>
                    <a:pt x="3239" y="2132"/>
                    <a:pt x="3179" y="2072"/>
                  </a:cubicBezTo>
                  <a:lnTo>
                    <a:pt x="2524" y="1477"/>
                  </a:lnTo>
                  <a:lnTo>
                    <a:pt x="2524" y="1465"/>
                  </a:lnTo>
                  <a:lnTo>
                    <a:pt x="2727" y="1251"/>
                  </a:lnTo>
                  <a:lnTo>
                    <a:pt x="3905" y="2179"/>
                  </a:lnTo>
                  <a:cubicBezTo>
                    <a:pt x="3929" y="2191"/>
                    <a:pt x="3929" y="2215"/>
                    <a:pt x="3929" y="2251"/>
                  </a:cubicBezTo>
                  <a:lnTo>
                    <a:pt x="3929" y="4156"/>
                  </a:lnTo>
                  <a:lnTo>
                    <a:pt x="2643" y="4156"/>
                  </a:lnTo>
                  <a:lnTo>
                    <a:pt x="2643" y="3620"/>
                  </a:lnTo>
                  <a:cubicBezTo>
                    <a:pt x="2643" y="3465"/>
                    <a:pt x="2560" y="3346"/>
                    <a:pt x="2465" y="3263"/>
                  </a:cubicBezTo>
                  <a:lnTo>
                    <a:pt x="1869" y="2846"/>
                  </a:lnTo>
                  <a:cubicBezTo>
                    <a:pt x="1837" y="2828"/>
                    <a:pt x="1804" y="2818"/>
                    <a:pt x="1771" y="2818"/>
                  </a:cubicBezTo>
                  <a:cubicBezTo>
                    <a:pt x="1720" y="2818"/>
                    <a:pt x="1673" y="2842"/>
                    <a:pt x="1643" y="2894"/>
                  </a:cubicBezTo>
                  <a:cubicBezTo>
                    <a:pt x="1596" y="2965"/>
                    <a:pt x="1608" y="3072"/>
                    <a:pt x="1691" y="3108"/>
                  </a:cubicBezTo>
                  <a:lnTo>
                    <a:pt x="2286" y="3525"/>
                  </a:lnTo>
                  <a:cubicBezTo>
                    <a:pt x="2310" y="3548"/>
                    <a:pt x="2322" y="3584"/>
                    <a:pt x="2322" y="3620"/>
                  </a:cubicBezTo>
                  <a:lnTo>
                    <a:pt x="2322" y="4156"/>
                  </a:lnTo>
                  <a:lnTo>
                    <a:pt x="2286" y="4156"/>
                  </a:lnTo>
                  <a:cubicBezTo>
                    <a:pt x="2191" y="4156"/>
                    <a:pt x="2120" y="4227"/>
                    <a:pt x="2120" y="4322"/>
                  </a:cubicBezTo>
                  <a:lnTo>
                    <a:pt x="2120" y="5584"/>
                  </a:lnTo>
                  <a:lnTo>
                    <a:pt x="2120" y="6596"/>
                  </a:lnTo>
                  <a:cubicBezTo>
                    <a:pt x="2120" y="6680"/>
                    <a:pt x="2191" y="6763"/>
                    <a:pt x="2286" y="6763"/>
                  </a:cubicBezTo>
                  <a:lnTo>
                    <a:pt x="2834" y="6763"/>
                  </a:lnTo>
                  <a:cubicBezTo>
                    <a:pt x="2917" y="6763"/>
                    <a:pt x="3001" y="6680"/>
                    <a:pt x="3001" y="6596"/>
                  </a:cubicBezTo>
                  <a:cubicBezTo>
                    <a:pt x="3001" y="6501"/>
                    <a:pt x="2917" y="6430"/>
                    <a:pt x="2834" y="6430"/>
                  </a:cubicBezTo>
                  <a:lnTo>
                    <a:pt x="2429" y="6430"/>
                  </a:lnTo>
                  <a:lnTo>
                    <a:pt x="2429" y="5406"/>
                  </a:lnTo>
                  <a:lnTo>
                    <a:pt x="3965" y="5406"/>
                  </a:lnTo>
                  <a:lnTo>
                    <a:pt x="3965" y="5584"/>
                  </a:lnTo>
                  <a:lnTo>
                    <a:pt x="3965" y="6430"/>
                  </a:lnTo>
                  <a:lnTo>
                    <a:pt x="3477" y="6430"/>
                  </a:lnTo>
                  <a:cubicBezTo>
                    <a:pt x="3382" y="6430"/>
                    <a:pt x="3310" y="6501"/>
                    <a:pt x="3310" y="6596"/>
                  </a:cubicBezTo>
                  <a:cubicBezTo>
                    <a:pt x="3310" y="6680"/>
                    <a:pt x="3382" y="6763"/>
                    <a:pt x="3477" y="6763"/>
                  </a:cubicBezTo>
                  <a:lnTo>
                    <a:pt x="4144" y="6763"/>
                  </a:lnTo>
                  <a:cubicBezTo>
                    <a:pt x="4227" y="6763"/>
                    <a:pt x="4310" y="6680"/>
                    <a:pt x="4310" y="6596"/>
                  </a:cubicBezTo>
                  <a:lnTo>
                    <a:pt x="4310" y="5251"/>
                  </a:lnTo>
                  <a:lnTo>
                    <a:pt x="4286" y="4287"/>
                  </a:lnTo>
                  <a:lnTo>
                    <a:pt x="4286" y="2215"/>
                  </a:lnTo>
                  <a:cubicBezTo>
                    <a:pt x="4286" y="2084"/>
                    <a:pt x="4227" y="1965"/>
                    <a:pt x="4132" y="1894"/>
                  </a:cubicBezTo>
                  <a:lnTo>
                    <a:pt x="2846" y="881"/>
                  </a:lnTo>
                  <a:cubicBezTo>
                    <a:pt x="2818" y="859"/>
                    <a:pt x="2782" y="847"/>
                    <a:pt x="2746" y="847"/>
                  </a:cubicBezTo>
                  <a:cubicBezTo>
                    <a:pt x="2707" y="847"/>
                    <a:pt x="2669" y="862"/>
                    <a:pt x="2643" y="893"/>
                  </a:cubicBezTo>
                  <a:lnTo>
                    <a:pt x="2322" y="1203"/>
                  </a:lnTo>
                  <a:cubicBezTo>
                    <a:pt x="2262" y="1262"/>
                    <a:pt x="2215" y="1358"/>
                    <a:pt x="2215" y="1441"/>
                  </a:cubicBezTo>
                  <a:cubicBezTo>
                    <a:pt x="2215" y="1536"/>
                    <a:pt x="2262" y="1620"/>
                    <a:pt x="2322" y="1679"/>
                  </a:cubicBezTo>
                  <a:lnTo>
                    <a:pt x="2977" y="2275"/>
                  </a:lnTo>
                  <a:lnTo>
                    <a:pt x="2941" y="2322"/>
                  </a:lnTo>
                  <a:cubicBezTo>
                    <a:pt x="2905" y="2358"/>
                    <a:pt x="2882" y="2370"/>
                    <a:pt x="2846" y="2370"/>
                  </a:cubicBezTo>
                  <a:lnTo>
                    <a:pt x="2727" y="2370"/>
                  </a:lnTo>
                  <a:cubicBezTo>
                    <a:pt x="2643" y="2370"/>
                    <a:pt x="2560" y="2334"/>
                    <a:pt x="2489" y="2298"/>
                  </a:cubicBezTo>
                  <a:lnTo>
                    <a:pt x="1060" y="1322"/>
                  </a:lnTo>
                  <a:cubicBezTo>
                    <a:pt x="1024" y="1310"/>
                    <a:pt x="1012" y="1286"/>
                    <a:pt x="1012" y="1251"/>
                  </a:cubicBezTo>
                  <a:lnTo>
                    <a:pt x="1012" y="346"/>
                  </a:lnTo>
                  <a:cubicBezTo>
                    <a:pt x="1012" y="155"/>
                    <a:pt x="869" y="0"/>
                    <a:pt x="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811495" y="3494786"/>
              <a:ext cx="135464" cy="212003"/>
            </a:xfrm>
            <a:custGeom>
              <a:avLst/>
              <a:gdLst/>
              <a:ahLst/>
              <a:cxnLst/>
              <a:rect l="l" t="t" r="r" b="b"/>
              <a:pathLst>
                <a:path w="4276" h="6692" extrusionOk="0">
                  <a:moveTo>
                    <a:pt x="3942" y="322"/>
                  </a:moveTo>
                  <a:lnTo>
                    <a:pt x="3942" y="1727"/>
                  </a:lnTo>
                  <a:lnTo>
                    <a:pt x="3954" y="1727"/>
                  </a:lnTo>
                  <a:cubicBezTo>
                    <a:pt x="3954" y="1751"/>
                    <a:pt x="3942" y="1787"/>
                    <a:pt x="3918" y="1798"/>
                  </a:cubicBezTo>
                  <a:lnTo>
                    <a:pt x="1811" y="3251"/>
                  </a:lnTo>
                  <a:cubicBezTo>
                    <a:pt x="1692" y="3334"/>
                    <a:pt x="1632" y="3465"/>
                    <a:pt x="1632" y="3608"/>
                  </a:cubicBezTo>
                  <a:lnTo>
                    <a:pt x="1632" y="4144"/>
                  </a:lnTo>
                  <a:lnTo>
                    <a:pt x="334" y="4144"/>
                  </a:lnTo>
                  <a:lnTo>
                    <a:pt x="334" y="2239"/>
                  </a:lnTo>
                  <a:cubicBezTo>
                    <a:pt x="334" y="2215"/>
                    <a:pt x="358" y="2179"/>
                    <a:pt x="370" y="2168"/>
                  </a:cubicBezTo>
                  <a:lnTo>
                    <a:pt x="632" y="1965"/>
                  </a:lnTo>
                  <a:lnTo>
                    <a:pt x="1525" y="1251"/>
                  </a:lnTo>
                  <a:lnTo>
                    <a:pt x="1739" y="1453"/>
                  </a:lnTo>
                  <a:lnTo>
                    <a:pt x="1739" y="1465"/>
                  </a:lnTo>
                  <a:lnTo>
                    <a:pt x="1084" y="2060"/>
                  </a:lnTo>
                  <a:cubicBezTo>
                    <a:pt x="1025" y="2120"/>
                    <a:pt x="977" y="2203"/>
                    <a:pt x="977" y="2287"/>
                  </a:cubicBezTo>
                  <a:cubicBezTo>
                    <a:pt x="977" y="2382"/>
                    <a:pt x="1013" y="2453"/>
                    <a:pt x="1072" y="2513"/>
                  </a:cubicBezTo>
                  <a:lnTo>
                    <a:pt x="1108" y="2560"/>
                  </a:lnTo>
                  <a:cubicBezTo>
                    <a:pt x="1203" y="2644"/>
                    <a:pt x="1322" y="2691"/>
                    <a:pt x="1441" y="2691"/>
                  </a:cubicBezTo>
                  <a:lnTo>
                    <a:pt x="1561" y="2691"/>
                  </a:lnTo>
                  <a:cubicBezTo>
                    <a:pt x="1703" y="2691"/>
                    <a:pt x="1858" y="2644"/>
                    <a:pt x="1977" y="2560"/>
                  </a:cubicBezTo>
                  <a:lnTo>
                    <a:pt x="3406" y="1584"/>
                  </a:lnTo>
                  <a:cubicBezTo>
                    <a:pt x="3525" y="1513"/>
                    <a:pt x="3585" y="1382"/>
                    <a:pt x="3585" y="1251"/>
                  </a:cubicBezTo>
                  <a:lnTo>
                    <a:pt x="3585" y="334"/>
                  </a:lnTo>
                  <a:cubicBezTo>
                    <a:pt x="3585" y="322"/>
                    <a:pt x="3597" y="322"/>
                    <a:pt x="3597" y="322"/>
                  </a:cubicBezTo>
                  <a:close/>
                  <a:moveTo>
                    <a:pt x="1858" y="4477"/>
                  </a:moveTo>
                  <a:lnTo>
                    <a:pt x="1858" y="5073"/>
                  </a:lnTo>
                  <a:lnTo>
                    <a:pt x="322" y="5073"/>
                  </a:lnTo>
                  <a:lnTo>
                    <a:pt x="322" y="4477"/>
                  </a:lnTo>
                  <a:close/>
                  <a:moveTo>
                    <a:pt x="1858" y="5382"/>
                  </a:moveTo>
                  <a:lnTo>
                    <a:pt x="1858" y="6406"/>
                  </a:lnTo>
                  <a:lnTo>
                    <a:pt x="322" y="6406"/>
                  </a:lnTo>
                  <a:lnTo>
                    <a:pt x="322" y="5561"/>
                  </a:lnTo>
                  <a:lnTo>
                    <a:pt x="322" y="5382"/>
                  </a:lnTo>
                  <a:close/>
                  <a:moveTo>
                    <a:pt x="3620" y="1"/>
                  </a:moveTo>
                  <a:cubicBezTo>
                    <a:pt x="3418" y="1"/>
                    <a:pt x="3275" y="143"/>
                    <a:pt x="3275" y="334"/>
                  </a:cubicBezTo>
                  <a:lnTo>
                    <a:pt x="3275" y="1251"/>
                  </a:lnTo>
                  <a:cubicBezTo>
                    <a:pt x="3275" y="1275"/>
                    <a:pt x="3263" y="1310"/>
                    <a:pt x="3227" y="1322"/>
                  </a:cubicBezTo>
                  <a:lnTo>
                    <a:pt x="1799" y="2287"/>
                  </a:lnTo>
                  <a:cubicBezTo>
                    <a:pt x="1727" y="2334"/>
                    <a:pt x="1656" y="2358"/>
                    <a:pt x="1561" y="2358"/>
                  </a:cubicBezTo>
                  <a:lnTo>
                    <a:pt x="1441" y="2358"/>
                  </a:lnTo>
                  <a:cubicBezTo>
                    <a:pt x="1418" y="2358"/>
                    <a:pt x="1370" y="2346"/>
                    <a:pt x="1358" y="2322"/>
                  </a:cubicBezTo>
                  <a:lnTo>
                    <a:pt x="1311" y="2275"/>
                  </a:lnTo>
                  <a:lnTo>
                    <a:pt x="1965" y="1679"/>
                  </a:lnTo>
                  <a:cubicBezTo>
                    <a:pt x="2037" y="1620"/>
                    <a:pt x="2073" y="1525"/>
                    <a:pt x="2073" y="1441"/>
                  </a:cubicBezTo>
                  <a:cubicBezTo>
                    <a:pt x="2073" y="1346"/>
                    <a:pt x="2037" y="1263"/>
                    <a:pt x="1965" y="1203"/>
                  </a:cubicBezTo>
                  <a:lnTo>
                    <a:pt x="1656" y="894"/>
                  </a:lnTo>
                  <a:cubicBezTo>
                    <a:pt x="1622" y="860"/>
                    <a:pt x="1577" y="845"/>
                    <a:pt x="1534" y="845"/>
                  </a:cubicBezTo>
                  <a:cubicBezTo>
                    <a:pt x="1500" y="845"/>
                    <a:pt x="1467" y="854"/>
                    <a:pt x="1441" y="870"/>
                  </a:cubicBezTo>
                  <a:lnTo>
                    <a:pt x="429" y="1667"/>
                  </a:lnTo>
                  <a:lnTo>
                    <a:pt x="168" y="1870"/>
                  </a:lnTo>
                  <a:cubicBezTo>
                    <a:pt x="60" y="1941"/>
                    <a:pt x="1" y="2060"/>
                    <a:pt x="1" y="2203"/>
                  </a:cubicBezTo>
                  <a:lnTo>
                    <a:pt x="1" y="4263"/>
                  </a:lnTo>
                  <a:lnTo>
                    <a:pt x="1" y="5192"/>
                  </a:lnTo>
                  <a:lnTo>
                    <a:pt x="1" y="6525"/>
                  </a:lnTo>
                  <a:cubicBezTo>
                    <a:pt x="1" y="6620"/>
                    <a:pt x="72" y="6692"/>
                    <a:pt x="168" y="6692"/>
                  </a:cubicBezTo>
                  <a:lnTo>
                    <a:pt x="2025" y="6692"/>
                  </a:lnTo>
                  <a:cubicBezTo>
                    <a:pt x="2108" y="6692"/>
                    <a:pt x="2192" y="6620"/>
                    <a:pt x="2192" y="6525"/>
                  </a:cubicBezTo>
                  <a:lnTo>
                    <a:pt x="2192" y="5513"/>
                  </a:lnTo>
                  <a:lnTo>
                    <a:pt x="2192" y="4251"/>
                  </a:lnTo>
                  <a:cubicBezTo>
                    <a:pt x="2192" y="4168"/>
                    <a:pt x="2108" y="4084"/>
                    <a:pt x="2025" y="4084"/>
                  </a:cubicBezTo>
                  <a:lnTo>
                    <a:pt x="1953" y="4084"/>
                  </a:lnTo>
                  <a:lnTo>
                    <a:pt x="1953" y="3549"/>
                  </a:lnTo>
                  <a:cubicBezTo>
                    <a:pt x="1953" y="3525"/>
                    <a:pt x="1965" y="3477"/>
                    <a:pt x="1989" y="3465"/>
                  </a:cubicBezTo>
                  <a:lnTo>
                    <a:pt x="4097" y="2001"/>
                  </a:lnTo>
                  <a:cubicBezTo>
                    <a:pt x="4216" y="1929"/>
                    <a:pt x="4275" y="1798"/>
                    <a:pt x="4275" y="1667"/>
                  </a:cubicBezTo>
                  <a:lnTo>
                    <a:pt x="4275" y="96"/>
                  </a:lnTo>
                  <a:cubicBezTo>
                    <a:pt x="4275" y="72"/>
                    <a:pt x="4216"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2731915" y="3360146"/>
              <a:ext cx="149403" cy="181812"/>
            </a:xfrm>
            <a:custGeom>
              <a:avLst/>
              <a:gdLst/>
              <a:ahLst/>
              <a:cxnLst/>
              <a:rect l="l" t="t" r="r" b="b"/>
              <a:pathLst>
                <a:path w="4716" h="5739" extrusionOk="0">
                  <a:moveTo>
                    <a:pt x="2358" y="0"/>
                  </a:moveTo>
                  <a:cubicBezTo>
                    <a:pt x="1156" y="0"/>
                    <a:pt x="155" y="893"/>
                    <a:pt x="13" y="2084"/>
                  </a:cubicBezTo>
                  <a:cubicBezTo>
                    <a:pt x="1" y="2179"/>
                    <a:pt x="72" y="2250"/>
                    <a:pt x="143" y="2262"/>
                  </a:cubicBezTo>
                  <a:cubicBezTo>
                    <a:pt x="155" y="2265"/>
                    <a:pt x="166" y="2266"/>
                    <a:pt x="176" y="2266"/>
                  </a:cubicBezTo>
                  <a:cubicBezTo>
                    <a:pt x="255" y="2266"/>
                    <a:pt x="312" y="2194"/>
                    <a:pt x="322" y="2131"/>
                  </a:cubicBezTo>
                  <a:cubicBezTo>
                    <a:pt x="441" y="1107"/>
                    <a:pt x="1322" y="333"/>
                    <a:pt x="2346" y="333"/>
                  </a:cubicBezTo>
                  <a:cubicBezTo>
                    <a:pt x="3477" y="333"/>
                    <a:pt x="4382" y="1250"/>
                    <a:pt x="4382" y="2369"/>
                  </a:cubicBezTo>
                  <a:cubicBezTo>
                    <a:pt x="4382" y="3262"/>
                    <a:pt x="3823" y="4036"/>
                    <a:pt x="2977" y="4322"/>
                  </a:cubicBezTo>
                  <a:cubicBezTo>
                    <a:pt x="2941" y="4334"/>
                    <a:pt x="2894" y="4346"/>
                    <a:pt x="2882" y="4393"/>
                  </a:cubicBezTo>
                  <a:lnTo>
                    <a:pt x="2346" y="5286"/>
                  </a:lnTo>
                  <a:lnTo>
                    <a:pt x="1810" y="4393"/>
                  </a:lnTo>
                  <a:cubicBezTo>
                    <a:pt x="1798" y="4370"/>
                    <a:pt x="1763" y="4334"/>
                    <a:pt x="1727" y="4322"/>
                  </a:cubicBezTo>
                  <a:cubicBezTo>
                    <a:pt x="989" y="4084"/>
                    <a:pt x="477" y="3477"/>
                    <a:pt x="334" y="2727"/>
                  </a:cubicBezTo>
                  <a:cubicBezTo>
                    <a:pt x="323" y="2650"/>
                    <a:pt x="252" y="2594"/>
                    <a:pt x="177" y="2594"/>
                  </a:cubicBezTo>
                  <a:cubicBezTo>
                    <a:pt x="170" y="2594"/>
                    <a:pt x="163" y="2595"/>
                    <a:pt x="155" y="2596"/>
                  </a:cubicBezTo>
                  <a:cubicBezTo>
                    <a:pt x="72" y="2608"/>
                    <a:pt x="13" y="2703"/>
                    <a:pt x="24" y="2774"/>
                  </a:cubicBezTo>
                  <a:cubicBezTo>
                    <a:pt x="179" y="3620"/>
                    <a:pt x="775" y="4322"/>
                    <a:pt x="1572" y="4608"/>
                  </a:cubicBezTo>
                  <a:lnTo>
                    <a:pt x="2215" y="5656"/>
                  </a:lnTo>
                  <a:cubicBezTo>
                    <a:pt x="2239" y="5703"/>
                    <a:pt x="2287" y="5739"/>
                    <a:pt x="2346" y="5739"/>
                  </a:cubicBezTo>
                  <a:cubicBezTo>
                    <a:pt x="2406" y="5739"/>
                    <a:pt x="2453" y="5703"/>
                    <a:pt x="2477" y="5656"/>
                  </a:cubicBezTo>
                  <a:lnTo>
                    <a:pt x="3120" y="4608"/>
                  </a:lnTo>
                  <a:cubicBezTo>
                    <a:pt x="4073" y="4274"/>
                    <a:pt x="4704" y="3381"/>
                    <a:pt x="4704" y="2369"/>
                  </a:cubicBezTo>
                  <a:cubicBezTo>
                    <a:pt x="4715" y="1060"/>
                    <a:pt x="3656"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2760585" y="3389545"/>
              <a:ext cx="92442" cy="91333"/>
            </a:xfrm>
            <a:custGeom>
              <a:avLst/>
              <a:gdLst/>
              <a:ahLst/>
              <a:cxnLst/>
              <a:rect l="l" t="t" r="r" b="b"/>
              <a:pathLst>
                <a:path w="2918" h="2883" extrusionOk="0">
                  <a:moveTo>
                    <a:pt x="1453" y="679"/>
                  </a:moveTo>
                  <a:cubicBezTo>
                    <a:pt x="1858" y="679"/>
                    <a:pt x="2203" y="1025"/>
                    <a:pt x="2203" y="1430"/>
                  </a:cubicBezTo>
                  <a:cubicBezTo>
                    <a:pt x="2203" y="1846"/>
                    <a:pt x="1870" y="2168"/>
                    <a:pt x="1453" y="2168"/>
                  </a:cubicBezTo>
                  <a:cubicBezTo>
                    <a:pt x="1036" y="2168"/>
                    <a:pt x="715" y="1846"/>
                    <a:pt x="715" y="1430"/>
                  </a:cubicBezTo>
                  <a:cubicBezTo>
                    <a:pt x="715" y="1013"/>
                    <a:pt x="1036" y="679"/>
                    <a:pt x="1453" y="679"/>
                  </a:cubicBezTo>
                  <a:close/>
                  <a:moveTo>
                    <a:pt x="1453" y="1"/>
                  </a:moveTo>
                  <a:cubicBezTo>
                    <a:pt x="1370" y="1"/>
                    <a:pt x="1286" y="72"/>
                    <a:pt x="1286" y="167"/>
                  </a:cubicBezTo>
                  <a:lnTo>
                    <a:pt x="1286" y="382"/>
                  </a:lnTo>
                  <a:cubicBezTo>
                    <a:pt x="1108" y="417"/>
                    <a:pt x="953" y="477"/>
                    <a:pt x="810" y="572"/>
                  </a:cubicBezTo>
                  <a:lnTo>
                    <a:pt x="655" y="417"/>
                  </a:lnTo>
                  <a:cubicBezTo>
                    <a:pt x="626" y="388"/>
                    <a:pt x="584" y="373"/>
                    <a:pt x="542" y="373"/>
                  </a:cubicBezTo>
                  <a:cubicBezTo>
                    <a:pt x="501" y="373"/>
                    <a:pt x="459" y="388"/>
                    <a:pt x="429" y="417"/>
                  </a:cubicBezTo>
                  <a:cubicBezTo>
                    <a:pt x="370" y="477"/>
                    <a:pt x="370" y="572"/>
                    <a:pt x="429" y="632"/>
                  </a:cubicBezTo>
                  <a:lnTo>
                    <a:pt x="596" y="798"/>
                  </a:lnTo>
                  <a:cubicBezTo>
                    <a:pt x="489" y="929"/>
                    <a:pt x="429" y="1096"/>
                    <a:pt x="393" y="1275"/>
                  </a:cubicBezTo>
                  <a:lnTo>
                    <a:pt x="167" y="1275"/>
                  </a:lnTo>
                  <a:cubicBezTo>
                    <a:pt x="72" y="1275"/>
                    <a:pt x="0" y="1358"/>
                    <a:pt x="0" y="1441"/>
                  </a:cubicBezTo>
                  <a:cubicBezTo>
                    <a:pt x="0" y="1537"/>
                    <a:pt x="72" y="1608"/>
                    <a:pt x="167" y="1608"/>
                  </a:cubicBezTo>
                  <a:lnTo>
                    <a:pt x="381" y="1608"/>
                  </a:lnTo>
                  <a:cubicBezTo>
                    <a:pt x="417" y="1787"/>
                    <a:pt x="477" y="1953"/>
                    <a:pt x="572" y="2084"/>
                  </a:cubicBezTo>
                  <a:lnTo>
                    <a:pt x="417" y="2251"/>
                  </a:lnTo>
                  <a:cubicBezTo>
                    <a:pt x="358" y="2311"/>
                    <a:pt x="358" y="2406"/>
                    <a:pt x="417" y="2465"/>
                  </a:cubicBezTo>
                  <a:cubicBezTo>
                    <a:pt x="441" y="2501"/>
                    <a:pt x="489" y="2513"/>
                    <a:pt x="536" y="2513"/>
                  </a:cubicBezTo>
                  <a:cubicBezTo>
                    <a:pt x="572" y="2513"/>
                    <a:pt x="620" y="2501"/>
                    <a:pt x="655" y="2465"/>
                  </a:cubicBezTo>
                  <a:lnTo>
                    <a:pt x="810" y="2311"/>
                  </a:lnTo>
                  <a:cubicBezTo>
                    <a:pt x="953" y="2406"/>
                    <a:pt x="1108" y="2465"/>
                    <a:pt x="1286" y="2501"/>
                  </a:cubicBezTo>
                  <a:lnTo>
                    <a:pt x="1286" y="2727"/>
                  </a:lnTo>
                  <a:cubicBezTo>
                    <a:pt x="1286" y="2811"/>
                    <a:pt x="1370" y="2882"/>
                    <a:pt x="1453" y="2882"/>
                  </a:cubicBezTo>
                  <a:cubicBezTo>
                    <a:pt x="1548" y="2882"/>
                    <a:pt x="1620" y="2811"/>
                    <a:pt x="1620" y="2727"/>
                  </a:cubicBezTo>
                  <a:lnTo>
                    <a:pt x="1620" y="2501"/>
                  </a:lnTo>
                  <a:cubicBezTo>
                    <a:pt x="1798" y="2465"/>
                    <a:pt x="1965" y="2406"/>
                    <a:pt x="2096" y="2311"/>
                  </a:cubicBezTo>
                  <a:lnTo>
                    <a:pt x="2263" y="2465"/>
                  </a:lnTo>
                  <a:cubicBezTo>
                    <a:pt x="2286" y="2501"/>
                    <a:pt x="2334" y="2513"/>
                    <a:pt x="2382" y="2513"/>
                  </a:cubicBezTo>
                  <a:cubicBezTo>
                    <a:pt x="2417" y="2513"/>
                    <a:pt x="2465" y="2501"/>
                    <a:pt x="2501" y="2465"/>
                  </a:cubicBezTo>
                  <a:cubicBezTo>
                    <a:pt x="2560" y="2406"/>
                    <a:pt x="2560" y="2311"/>
                    <a:pt x="2501" y="2251"/>
                  </a:cubicBezTo>
                  <a:lnTo>
                    <a:pt x="2334" y="2084"/>
                  </a:lnTo>
                  <a:cubicBezTo>
                    <a:pt x="2441" y="1953"/>
                    <a:pt x="2501" y="1787"/>
                    <a:pt x="2525" y="1608"/>
                  </a:cubicBezTo>
                  <a:lnTo>
                    <a:pt x="2751" y="1608"/>
                  </a:lnTo>
                  <a:cubicBezTo>
                    <a:pt x="2834" y="1608"/>
                    <a:pt x="2918" y="1537"/>
                    <a:pt x="2918" y="1441"/>
                  </a:cubicBezTo>
                  <a:cubicBezTo>
                    <a:pt x="2882" y="1358"/>
                    <a:pt x="2822" y="1275"/>
                    <a:pt x="2739" y="1275"/>
                  </a:cubicBezTo>
                  <a:lnTo>
                    <a:pt x="2513" y="1275"/>
                  </a:lnTo>
                  <a:cubicBezTo>
                    <a:pt x="2477" y="1096"/>
                    <a:pt x="2417" y="941"/>
                    <a:pt x="2322" y="798"/>
                  </a:cubicBezTo>
                  <a:lnTo>
                    <a:pt x="2489" y="632"/>
                  </a:lnTo>
                  <a:cubicBezTo>
                    <a:pt x="2548" y="572"/>
                    <a:pt x="2548" y="477"/>
                    <a:pt x="2489" y="417"/>
                  </a:cubicBezTo>
                  <a:cubicBezTo>
                    <a:pt x="2459" y="388"/>
                    <a:pt x="2417" y="373"/>
                    <a:pt x="2376" y="373"/>
                  </a:cubicBezTo>
                  <a:cubicBezTo>
                    <a:pt x="2334" y="373"/>
                    <a:pt x="2292" y="388"/>
                    <a:pt x="2263" y="417"/>
                  </a:cubicBezTo>
                  <a:lnTo>
                    <a:pt x="2096" y="572"/>
                  </a:lnTo>
                  <a:cubicBezTo>
                    <a:pt x="1965" y="477"/>
                    <a:pt x="1798" y="417"/>
                    <a:pt x="1620" y="382"/>
                  </a:cubicBezTo>
                  <a:lnTo>
                    <a:pt x="1620" y="167"/>
                  </a:lnTo>
                  <a:cubicBezTo>
                    <a:pt x="1620" y="72"/>
                    <a:pt x="1548" y="1"/>
                    <a:pt x="1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2789636" y="3417836"/>
              <a:ext cx="33961" cy="33993"/>
            </a:xfrm>
            <a:custGeom>
              <a:avLst/>
              <a:gdLst/>
              <a:ahLst/>
              <a:cxnLst/>
              <a:rect l="l" t="t" r="r" b="b"/>
              <a:pathLst>
                <a:path w="1072" h="1073" extrusionOk="0">
                  <a:moveTo>
                    <a:pt x="536" y="346"/>
                  </a:moveTo>
                  <a:cubicBezTo>
                    <a:pt x="655" y="346"/>
                    <a:pt x="750" y="429"/>
                    <a:pt x="750" y="548"/>
                  </a:cubicBezTo>
                  <a:cubicBezTo>
                    <a:pt x="750" y="656"/>
                    <a:pt x="643" y="763"/>
                    <a:pt x="536" y="763"/>
                  </a:cubicBezTo>
                  <a:cubicBezTo>
                    <a:pt x="417" y="763"/>
                    <a:pt x="334" y="667"/>
                    <a:pt x="334" y="548"/>
                  </a:cubicBezTo>
                  <a:cubicBezTo>
                    <a:pt x="334" y="429"/>
                    <a:pt x="417" y="346"/>
                    <a:pt x="536" y="346"/>
                  </a:cubicBezTo>
                  <a:close/>
                  <a:moveTo>
                    <a:pt x="536" y="1"/>
                  </a:moveTo>
                  <a:cubicBezTo>
                    <a:pt x="238" y="1"/>
                    <a:pt x="0" y="239"/>
                    <a:pt x="0" y="537"/>
                  </a:cubicBezTo>
                  <a:cubicBezTo>
                    <a:pt x="0" y="834"/>
                    <a:pt x="238" y="1072"/>
                    <a:pt x="536" y="1072"/>
                  </a:cubicBezTo>
                  <a:cubicBezTo>
                    <a:pt x="834" y="1072"/>
                    <a:pt x="1072" y="834"/>
                    <a:pt x="1072" y="537"/>
                  </a:cubicBezTo>
                  <a:cubicBezTo>
                    <a:pt x="1072" y="251"/>
                    <a:pt x="822" y="1"/>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2159;p58"/>
          <p:cNvSpPr/>
          <p:nvPr/>
        </p:nvSpPr>
        <p:spPr>
          <a:xfrm>
            <a:off x="6758248" y="1961804"/>
            <a:ext cx="532014" cy="590204"/>
          </a:xfrm>
          <a:custGeom>
            <a:avLst/>
            <a:gdLst/>
            <a:ahLst/>
            <a:cxnLst/>
            <a:rect l="l" t="t" r="r" b="b"/>
            <a:pathLst>
              <a:path w="10895" h="11216" extrusionOk="0">
                <a:moveTo>
                  <a:pt x="5454" y="322"/>
                </a:moveTo>
                <a:cubicBezTo>
                  <a:pt x="5740" y="322"/>
                  <a:pt x="5954" y="548"/>
                  <a:pt x="5954" y="834"/>
                </a:cubicBezTo>
                <a:cubicBezTo>
                  <a:pt x="5954" y="1012"/>
                  <a:pt x="5871" y="1155"/>
                  <a:pt x="5716" y="1250"/>
                </a:cubicBezTo>
                <a:lnTo>
                  <a:pt x="5704" y="1262"/>
                </a:lnTo>
                <a:lnTo>
                  <a:pt x="5692" y="1262"/>
                </a:lnTo>
                <a:cubicBezTo>
                  <a:pt x="5680" y="1262"/>
                  <a:pt x="5680" y="1274"/>
                  <a:pt x="5656" y="1274"/>
                </a:cubicBezTo>
                <a:lnTo>
                  <a:pt x="5644" y="1274"/>
                </a:lnTo>
                <a:cubicBezTo>
                  <a:pt x="5644" y="1274"/>
                  <a:pt x="5632" y="1274"/>
                  <a:pt x="5632" y="1298"/>
                </a:cubicBezTo>
                <a:lnTo>
                  <a:pt x="5621" y="1298"/>
                </a:lnTo>
                <a:cubicBezTo>
                  <a:pt x="5597" y="1298"/>
                  <a:pt x="5597" y="1298"/>
                  <a:pt x="5585" y="1310"/>
                </a:cubicBezTo>
                <a:lnTo>
                  <a:pt x="5263" y="1310"/>
                </a:lnTo>
                <a:cubicBezTo>
                  <a:pt x="5240" y="1310"/>
                  <a:pt x="5240" y="1310"/>
                  <a:pt x="5228" y="1298"/>
                </a:cubicBezTo>
                <a:lnTo>
                  <a:pt x="5216" y="1298"/>
                </a:lnTo>
                <a:cubicBezTo>
                  <a:pt x="5216" y="1298"/>
                  <a:pt x="5204" y="1298"/>
                  <a:pt x="5204" y="1274"/>
                </a:cubicBezTo>
                <a:lnTo>
                  <a:pt x="5180" y="1274"/>
                </a:lnTo>
                <a:cubicBezTo>
                  <a:pt x="5168" y="1274"/>
                  <a:pt x="5168" y="1262"/>
                  <a:pt x="5156" y="1262"/>
                </a:cubicBezTo>
                <a:lnTo>
                  <a:pt x="5144" y="1262"/>
                </a:lnTo>
                <a:cubicBezTo>
                  <a:pt x="5144" y="1262"/>
                  <a:pt x="5120" y="1262"/>
                  <a:pt x="5120" y="1250"/>
                </a:cubicBezTo>
                <a:cubicBezTo>
                  <a:pt x="4989" y="1155"/>
                  <a:pt x="4882" y="1012"/>
                  <a:pt x="4882" y="834"/>
                </a:cubicBezTo>
                <a:cubicBezTo>
                  <a:pt x="4942" y="548"/>
                  <a:pt x="5168" y="322"/>
                  <a:pt x="5454" y="322"/>
                </a:cubicBezTo>
                <a:close/>
                <a:moveTo>
                  <a:pt x="5644" y="1631"/>
                </a:moveTo>
                <a:lnTo>
                  <a:pt x="5644" y="1834"/>
                </a:lnTo>
                <a:lnTo>
                  <a:pt x="5240" y="1834"/>
                </a:lnTo>
                <a:lnTo>
                  <a:pt x="5240" y="1631"/>
                </a:lnTo>
                <a:lnTo>
                  <a:pt x="5263" y="1631"/>
                </a:lnTo>
                <a:cubicBezTo>
                  <a:pt x="5275" y="1631"/>
                  <a:pt x="5287" y="1631"/>
                  <a:pt x="5287" y="1655"/>
                </a:cubicBezTo>
                <a:lnTo>
                  <a:pt x="5632" y="1655"/>
                </a:lnTo>
                <a:cubicBezTo>
                  <a:pt x="5621" y="1631"/>
                  <a:pt x="5632" y="1631"/>
                  <a:pt x="5644" y="1631"/>
                </a:cubicBezTo>
                <a:close/>
                <a:moveTo>
                  <a:pt x="7002" y="2143"/>
                </a:moveTo>
                <a:cubicBezTo>
                  <a:pt x="7418" y="2143"/>
                  <a:pt x="7799" y="2310"/>
                  <a:pt x="8085" y="2584"/>
                </a:cubicBezTo>
                <a:cubicBezTo>
                  <a:pt x="8335" y="2858"/>
                  <a:pt x="8680" y="3001"/>
                  <a:pt x="9050" y="3001"/>
                </a:cubicBezTo>
                <a:lnTo>
                  <a:pt x="10514" y="3001"/>
                </a:lnTo>
                <a:lnTo>
                  <a:pt x="10514" y="3334"/>
                </a:lnTo>
                <a:lnTo>
                  <a:pt x="9050" y="3334"/>
                </a:lnTo>
                <a:lnTo>
                  <a:pt x="9050" y="3346"/>
                </a:lnTo>
                <a:cubicBezTo>
                  <a:pt x="8597" y="3346"/>
                  <a:pt x="8180" y="3167"/>
                  <a:pt x="7859" y="2846"/>
                </a:cubicBezTo>
                <a:cubicBezTo>
                  <a:pt x="7645" y="2608"/>
                  <a:pt x="7323" y="2465"/>
                  <a:pt x="7002" y="2465"/>
                </a:cubicBezTo>
                <a:lnTo>
                  <a:pt x="3942" y="2465"/>
                </a:lnTo>
                <a:cubicBezTo>
                  <a:pt x="3573" y="2465"/>
                  <a:pt x="3227" y="2620"/>
                  <a:pt x="2977" y="2882"/>
                </a:cubicBezTo>
                <a:cubicBezTo>
                  <a:pt x="2715" y="3167"/>
                  <a:pt x="2311" y="3334"/>
                  <a:pt x="1894" y="3334"/>
                </a:cubicBezTo>
                <a:lnTo>
                  <a:pt x="370" y="3334"/>
                </a:lnTo>
                <a:lnTo>
                  <a:pt x="370" y="3001"/>
                </a:lnTo>
                <a:lnTo>
                  <a:pt x="1834" y="3001"/>
                </a:lnTo>
                <a:cubicBezTo>
                  <a:pt x="2203" y="3001"/>
                  <a:pt x="2549" y="2858"/>
                  <a:pt x="2799" y="2584"/>
                </a:cubicBezTo>
                <a:cubicBezTo>
                  <a:pt x="3073" y="2310"/>
                  <a:pt x="3477" y="2143"/>
                  <a:pt x="3894" y="2143"/>
                </a:cubicBezTo>
                <a:close/>
                <a:moveTo>
                  <a:pt x="1525" y="3894"/>
                </a:moveTo>
                <a:lnTo>
                  <a:pt x="2644" y="6382"/>
                </a:lnTo>
                <a:lnTo>
                  <a:pt x="406" y="6382"/>
                </a:lnTo>
                <a:lnTo>
                  <a:pt x="1525" y="3894"/>
                </a:lnTo>
                <a:close/>
                <a:moveTo>
                  <a:pt x="9371" y="3894"/>
                </a:moveTo>
                <a:lnTo>
                  <a:pt x="10478" y="6382"/>
                </a:lnTo>
                <a:lnTo>
                  <a:pt x="8252" y="6382"/>
                </a:lnTo>
                <a:lnTo>
                  <a:pt x="9371" y="3894"/>
                </a:lnTo>
                <a:close/>
                <a:moveTo>
                  <a:pt x="2739" y="6692"/>
                </a:moveTo>
                <a:cubicBezTo>
                  <a:pt x="2727" y="7335"/>
                  <a:pt x="2227" y="7847"/>
                  <a:pt x="1596" y="7847"/>
                </a:cubicBezTo>
                <a:lnTo>
                  <a:pt x="1477" y="7847"/>
                </a:lnTo>
                <a:cubicBezTo>
                  <a:pt x="858" y="7847"/>
                  <a:pt x="334" y="7335"/>
                  <a:pt x="334" y="6692"/>
                </a:cubicBezTo>
                <a:close/>
                <a:moveTo>
                  <a:pt x="10574" y="6692"/>
                </a:moveTo>
                <a:cubicBezTo>
                  <a:pt x="10574" y="7335"/>
                  <a:pt x="10050" y="7847"/>
                  <a:pt x="9431" y="7847"/>
                </a:cubicBezTo>
                <a:lnTo>
                  <a:pt x="9300" y="7847"/>
                </a:lnTo>
                <a:cubicBezTo>
                  <a:pt x="8680" y="7847"/>
                  <a:pt x="8157" y="7335"/>
                  <a:pt x="8157" y="6692"/>
                </a:cubicBezTo>
                <a:close/>
                <a:moveTo>
                  <a:pt x="7645" y="9585"/>
                </a:moveTo>
                <a:cubicBezTo>
                  <a:pt x="7728" y="9585"/>
                  <a:pt x="7811" y="9656"/>
                  <a:pt x="7811" y="9763"/>
                </a:cubicBezTo>
                <a:lnTo>
                  <a:pt x="7811" y="10049"/>
                </a:lnTo>
                <a:lnTo>
                  <a:pt x="4418" y="10049"/>
                </a:lnTo>
                <a:cubicBezTo>
                  <a:pt x="4335" y="10049"/>
                  <a:pt x="4263" y="10121"/>
                  <a:pt x="4263" y="10204"/>
                </a:cubicBezTo>
                <a:cubicBezTo>
                  <a:pt x="4263" y="10299"/>
                  <a:pt x="4335" y="10371"/>
                  <a:pt x="4418" y="10371"/>
                </a:cubicBezTo>
                <a:lnTo>
                  <a:pt x="8407" y="10371"/>
                </a:lnTo>
                <a:cubicBezTo>
                  <a:pt x="8514" y="10371"/>
                  <a:pt x="8585" y="10442"/>
                  <a:pt x="8585" y="10549"/>
                </a:cubicBezTo>
                <a:lnTo>
                  <a:pt x="8585" y="10906"/>
                </a:lnTo>
                <a:lnTo>
                  <a:pt x="2275" y="10906"/>
                </a:lnTo>
                <a:lnTo>
                  <a:pt x="2275" y="10549"/>
                </a:lnTo>
                <a:cubicBezTo>
                  <a:pt x="2275" y="10442"/>
                  <a:pt x="2358" y="10371"/>
                  <a:pt x="2453" y="10371"/>
                </a:cubicBezTo>
                <a:lnTo>
                  <a:pt x="3382" y="10371"/>
                </a:lnTo>
                <a:cubicBezTo>
                  <a:pt x="3465" y="10371"/>
                  <a:pt x="3549" y="10299"/>
                  <a:pt x="3549" y="10204"/>
                </a:cubicBezTo>
                <a:cubicBezTo>
                  <a:pt x="3549" y="10121"/>
                  <a:pt x="3465" y="10049"/>
                  <a:pt x="3382" y="10049"/>
                </a:cubicBezTo>
                <a:lnTo>
                  <a:pt x="3073" y="10049"/>
                </a:lnTo>
                <a:lnTo>
                  <a:pt x="3073" y="9763"/>
                </a:lnTo>
                <a:cubicBezTo>
                  <a:pt x="3073" y="9668"/>
                  <a:pt x="3144" y="9585"/>
                  <a:pt x="3251" y="9585"/>
                </a:cubicBezTo>
                <a:close/>
                <a:moveTo>
                  <a:pt x="5454" y="0"/>
                </a:moveTo>
                <a:cubicBezTo>
                  <a:pt x="4989" y="0"/>
                  <a:pt x="4632" y="369"/>
                  <a:pt x="4632" y="822"/>
                </a:cubicBezTo>
                <a:cubicBezTo>
                  <a:pt x="4632" y="1072"/>
                  <a:pt x="4751" y="1298"/>
                  <a:pt x="4930" y="1453"/>
                </a:cubicBezTo>
                <a:lnTo>
                  <a:pt x="4930" y="1810"/>
                </a:lnTo>
                <a:lnTo>
                  <a:pt x="3894" y="1810"/>
                </a:lnTo>
                <a:cubicBezTo>
                  <a:pt x="3382" y="1810"/>
                  <a:pt x="2906" y="2024"/>
                  <a:pt x="2584" y="2370"/>
                </a:cubicBezTo>
                <a:cubicBezTo>
                  <a:pt x="2382" y="2572"/>
                  <a:pt x="2120" y="2691"/>
                  <a:pt x="1834" y="2691"/>
                </a:cubicBezTo>
                <a:lnTo>
                  <a:pt x="346" y="2691"/>
                </a:lnTo>
                <a:cubicBezTo>
                  <a:pt x="179" y="2691"/>
                  <a:pt x="48" y="2822"/>
                  <a:pt x="48" y="2989"/>
                </a:cubicBezTo>
                <a:lnTo>
                  <a:pt x="48" y="3382"/>
                </a:lnTo>
                <a:cubicBezTo>
                  <a:pt x="48" y="3536"/>
                  <a:pt x="179" y="3679"/>
                  <a:pt x="346" y="3679"/>
                </a:cubicBezTo>
                <a:lnTo>
                  <a:pt x="1263" y="3679"/>
                </a:lnTo>
                <a:lnTo>
                  <a:pt x="1" y="6477"/>
                </a:lnTo>
                <a:lnTo>
                  <a:pt x="1" y="6489"/>
                </a:lnTo>
                <a:lnTo>
                  <a:pt x="1" y="6501"/>
                </a:lnTo>
                <a:lnTo>
                  <a:pt x="1" y="6513"/>
                </a:lnTo>
                <a:lnTo>
                  <a:pt x="1" y="6537"/>
                </a:lnTo>
                <a:lnTo>
                  <a:pt x="1" y="6692"/>
                </a:lnTo>
                <a:cubicBezTo>
                  <a:pt x="1" y="7501"/>
                  <a:pt x="656" y="8168"/>
                  <a:pt x="1477" y="8168"/>
                </a:cubicBezTo>
                <a:lnTo>
                  <a:pt x="1596" y="8168"/>
                </a:lnTo>
                <a:cubicBezTo>
                  <a:pt x="2406" y="8168"/>
                  <a:pt x="3073" y="7513"/>
                  <a:pt x="3073" y="6692"/>
                </a:cubicBezTo>
                <a:lnTo>
                  <a:pt x="3073" y="6537"/>
                </a:lnTo>
                <a:lnTo>
                  <a:pt x="3073" y="6513"/>
                </a:lnTo>
                <a:lnTo>
                  <a:pt x="3073" y="6501"/>
                </a:lnTo>
                <a:lnTo>
                  <a:pt x="3073" y="6489"/>
                </a:lnTo>
                <a:lnTo>
                  <a:pt x="3073" y="6477"/>
                </a:lnTo>
                <a:lnTo>
                  <a:pt x="1811" y="3679"/>
                </a:lnTo>
                <a:lnTo>
                  <a:pt x="1930" y="3679"/>
                </a:lnTo>
                <a:cubicBezTo>
                  <a:pt x="2430" y="3679"/>
                  <a:pt x="2906" y="3465"/>
                  <a:pt x="3239" y="3120"/>
                </a:cubicBezTo>
                <a:cubicBezTo>
                  <a:pt x="3430" y="2917"/>
                  <a:pt x="3692" y="2798"/>
                  <a:pt x="3977" y="2798"/>
                </a:cubicBezTo>
                <a:lnTo>
                  <a:pt x="4942" y="2798"/>
                </a:lnTo>
                <a:lnTo>
                  <a:pt x="4942" y="9251"/>
                </a:lnTo>
                <a:lnTo>
                  <a:pt x="3275" y="9251"/>
                </a:lnTo>
                <a:cubicBezTo>
                  <a:pt x="3013" y="9251"/>
                  <a:pt x="2787" y="9478"/>
                  <a:pt x="2787" y="9752"/>
                </a:cubicBezTo>
                <a:lnTo>
                  <a:pt x="2787" y="10025"/>
                </a:lnTo>
                <a:lnTo>
                  <a:pt x="2501" y="10025"/>
                </a:lnTo>
                <a:cubicBezTo>
                  <a:pt x="2227" y="10025"/>
                  <a:pt x="2001" y="10252"/>
                  <a:pt x="2001" y="10537"/>
                </a:cubicBezTo>
                <a:lnTo>
                  <a:pt x="2001" y="11061"/>
                </a:lnTo>
                <a:cubicBezTo>
                  <a:pt x="2001" y="11145"/>
                  <a:pt x="2072" y="11216"/>
                  <a:pt x="2168" y="11216"/>
                </a:cubicBezTo>
                <a:lnTo>
                  <a:pt x="8799" y="11216"/>
                </a:lnTo>
                <a:cubicBezTo>
                  <a:pt x="8895" y="11216"/>
                  <a:pt x="8966" y="11145"/>
                  <a:pt x="8966" y="11061"/>
                </a:cubicBezTo>
                <a:lnTo>
                  <a:pt x="8966" y="10537"/>
                </a:lnTo>
                <a:cubicBezTo>
                  <a:pt x="8966" y="10252"/>
                  <a:pt x="8740" y="10025"/>
                  <a:pt x="8454" y="10025"/>
                </a:cubicBezTo>
                <a:lnTo>
                  <a:pt x="8180" y="10025"/>
                </a:lnTo>
                <a:lnTo>
                  <a:pt x="8180" y="9752"/>
                </a:lnTo>
                <a:cubicBezTo>
                  <a:pt x="8180" y="9478"/>
                  <a:pt x="7954" y="9251"/>
                  <a:pt x="7680" y="9251"/>
                </a:cubicBezTo>
                <a:lnTo>
                  <a:pt x="5978" y="9251"/>
                </a:lnTo>
                <a:lnTo>
                  <a:pt x="5978" y="4572"/>
                </a:lnTo>
                <a:cubicBezTo>
                  <a:pt x="5978" y="4477"/>
                  <a:pt x="5894" y="4406"/>
                  <a:pt x="5811" y="4406"/>
                </a:cubicBezTo>
                <a:cubicBezTo>
                  <a:pt x="5716" y="4406"/>
                  <a:pt x="5644" y="4477"/>
                  <a:pt x="5644" y="4572"/>
                </a:cubicBezTo>
                <a:lnTo>
                  <a:pt x="5644" y="9251"/>
                </a:lnTo>
                <a:lnTo>
                  <a:pt x="5240" y="9251"/>
                </a:lnTo>
                <a:lnTo>
                  <a:pt x="5240" y="2798"/>
                </a:lnTo>
                <a:lnTo>
                  <a:pt x="5644" y="2798"/>
                </a:lnTo>
                <a:lnTo>
                  <a:pt x="5644" y="3536"/>
                </a:lnTo>
                <a:cubicBezTo>
                  <a:pt x="5644" y="3632"/>
                  <a:pt x="5716" y="3703"/>
                  <a:pt x="5811" y="3703"/>
                </a:cubicBezTo>
                <a:cubicBezTo>
                  <a:pt x="5894" y="3703"/>
                  <a:pt x="5978" y="3632"/>
                  <a:pt x="5978" y="3536"/>
                </a:cubicBezTo>
                <a:lnTo>
                  <a:pt x="5978" y="2798"/>
                </a:lnTo>
                <a:lnTo>
                  <a:pt x="7002" y="2798"/>
                </a:lnTo>
                <a:cubicBezTo>
                  <a:pt x="7240" y="2798"/>
                  <a:pt x="7466" y="2905"/>
                  <a:pt x="7621" y="3060"/>
                </a:cubicBezTo>
                <a:cubicBezTo>
                  <a:pt x="8002" y="3453"/>
                  <a:pt x="8502" y="3679"/>
                  <a:pt x="9050" y="3679"/>
                </a:cubicBezTo>
                <a:lnTo>
                  <a:pt x="9097" y="3679"/>
                </a:lnTo>
                <a:lnTo>
                  <a:pt x="7835" y="6477"/>
                </a:lnTo>
                <a:lnTo>
                  <a:pt x="7835" y="6489"/>
                </a:lnTo>
                <a:lnTo>
                  <a:pt x="7835" y="6501"/>
                </a:lnTo>
                <a:lnTo>
                  <a:pt x="7835" y="6513"/>
                </a:lnTo>
                <a:lnTo>
                  <a:pt x="7835" y="6537"/>
                </a:lnTo>
                <a:lnTo>
                  <a:pt x="7835" y="6692"/>
                </a:lnTo>
                <a:cubicBezTo>
                  <a:pt x="7835" y="7501"/>
                  <a:pt x="8490" y="8168"/>
                  <a:pt x="9311" y="8168"/>
                </a:cubicBezTo>
                <a:lnTo>
                  <a:pt x="9431" y="8168"/>
                </a:lnTo>
                <a:cubicBezTo>
                  <a:pt x="10228" y="8168"/>
                  <a:pt x="10895" y="7513"/>
                  <a:pt x="10895" y="6692"/>
                </a:cubicBezTo>
                <a:lnTo>
                  <a:pt x="10895" y="6537"/>
                </a:lnTo>
                <a:lnTo>
                  <a:pt x="10895" y="6513"/>
                </a:lnTo>
                <a:lnTo>
                  <a:pt x="10895" y="6501"/>
                </a:lnTo>
                <a:lnTo>
                  <a:pt x="10895" y="6489"/>
                </a:lnTo>
                <a:lnTo>
                  <a:pt x="10895" y="6465"/>
                </a:lnTo>
                <a:lnTo>
                  <a:pt x="9633" y="3667"/>
                </a:lnTo>
                <a:lnTo>
                  <a:pt x="10562" y="3667"/>
                </a:lnTo>
                <a:cubicBezTo>
                  <a:pt x="10716" y="3667"/>
                  <a:pt x="10859" y="3536"/>
                  <a:pt x="10859" y="3370"/>
                </a:cubicBezTo>
                <a:lnTo>
                  <a:pt x="10859" y="2989"/>
                </a:lnTo>
                <a:cubicBezTo>
                  <a:pt x="10859" y="2822"/>
                  <a:pt x="10716" y="2691"/>
                  <a:pt x="10562" y="2691"/>
                </a:cubicBezTo>
                <a:lnTo>
                  <a:pt x="9073" y="2691"/>
                </a:lnTo>
                <a:cubicBezTo>
                  <a:pt x="8788" y="2691"/>
                  <a:pt x="8514" y="2572"/>
                  <a:pt x="8323" y="2370"/>
                </a:cubicBezTo>
                <a:cubicBezTo>
                  <a:pt x="8002" y="2012"/>
                  <a:pt x="7502" y="1810"/>
                  <a:pt x="7014" y="1810"/>
                </a:cubicBezTo>
                <a:lnTo>
                  <a:pt x="5978" y="1810"/>
                </a:lnTo>
                <a:lnTo>
                  <a:pt x="5978" y="1453"/>
                </a:lnTo>
                <a:cubicBezTo>
                  <a:pt x="6156" y="1310"/>
                  <a:pt x="6275" y="1072"/>
                  <a:pt x="6275" y="822"/>
                </a:cubicBezTo>
                <a:cubicBezTo>
                  <a:pt x="6275" y="358"/>
                  <a:pt x="5894" y="0"/>
                  <a:pt x="54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7"/>
          <p:cNvSpPr txBox="1">
            <a:spLocks noGrp="1"/>
          </p:cNvSpPr>
          <p:nvPr>
            <p:ph type="title" idx="8"/>
          </p:nvPr>
        </p:nvSpPr>
        <p:spPr>
          <a:xfrm>
            <a:off x="768900" y="403200"/>
            <a:ext cx="4383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Laws</a:t>
            </a:r>
            <a:endParaRPr dirty="0"/>
          </a:p>
        </p:txBody>
      </p:sp>
      <p:grpSp>
        <p:nvGrpSpPr>
          <p:cNvPr id="743" name="Google Shape;743;p37"/>
          <p:cNvGrpSpPr/>
          <p:nvPr/>
        </p:nvGrpSpPr>
        <p:grpSpPr>
          <a:xfrm>
            <a:off x="2842591" y="1491783"/>
            <a:ext cx="3458797" cy="3281607"/>
            <a:chOff x="1048850" y="238125"/>
            <a:chExt cx="5520825" cy="5238000"/>
          </a:xfrm>
        </p:grpSpPr>
        <p:sp>
          <p:nvSpPr>
            <p:cNvPr id="744" name="Google Shape;744;p37"/>
            <p:cNvSpPr/>
            <p:nvPr/>
          </p:nvSpPr>
          <p:spPr>
            <a:xfrm>
              <a:off x="1048850" y="5441550"/>
              <a:ext cx="5520825" cy="6800"/>
            </a:xfrm>
            <a:custGeom>
              <a:avLst/>
              <a:gdLst/>
              <a:ahLst/>
              <a:cxnLst/>
              <a:rect l="l" t="t" r="r" b="b"/>
              <a:pathLst>
                <a:path w="220833" h="272" extrusionOk="0">
                  <a:moveTo>
                    <a:pt x="110421" y="1"/>
                  </a:moveTo>
                  <a:cubicBezTo>
                    <a:pt x="49428" y="1"/>
                    <a:pt x="0" y="61"/>
                    <a:pt x="0" y="137"/>
                  </a:cubicBezTo>
                  <a:cubicBezTo>
                    <a:pt x="0" y="211"/>
                    <a:pt x="48479" y="272"/>
                    <a:pt x="108659" y="272"/>
                  </a:cubicBezTo>
                  <a:cubicBezTo>
                    <a:pt x="109246" y="272"/>
                    <a:pt x="109834" y="272"/>
                    <a:pt x="110422" y="272"/>
                  </a:cubicBezTo>
                  <a:cubicBezTo>
                    <a:pt x="171394" y="272"/>
                    <a:pt x="220833" y="211"/>
                    <a:pt x="220833" y="137"/>
                  </a:cubicBezTo>
                  <a:cubicBezTo>
                    <a:pt x="220833" y="62"/>
                    <a:pt x="171394" y="2"/>
                    <a:pt x="110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2444300" y="581425"/>
              <a:ext cx="3156950" cy="4325975"/>
            </a:xfrm>
            <a:custGeom>
              <a:avLst/>
              <a:gdLst/>
              <a:ahLst/>
              <a:cxnLst/>
              <a:rect l="l" t="t" r="r" b="b"/>
              <a:pathLst>
                <a:path w="126278" h="173039" extrusionOk="0">
                  <a:moveTo>
                    <a:pt x="1" y="1"/>
                  </a:moveTo>
                  <a:lnTo>
                    <a:pt x="1" y="173039"/>
                  </a:lnTo>
                  <a:lnTo>
                    <a:pt x="126278" y="173039"/>
                  </a:lnTo>
                  <a:lnTo>
                    <a:pt x="12627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2707175" y="756275"/>
              <a:ext cx="2769325" cy="3893850"/>
            </a:xfrm>
            <a:custGeom>
              <a:avLst/>
              <a:gdLst/>
              <a:ahLst/>
              <a:cxnLst/>
              <a:rect l="l" t="t" r="r" b="b"/>
              <a:pathLst>
                <a:path w="110773" h="155754" extrusionOk="0">
                  <a:moveTo>
                    <a:pt x="0" y="0"/>
                  </a:moveTo>
                  <a:lnTo>
                    <a:pt x="0" y="155753"/>
                  </a:lnTo>
                  <a:lnTo>
                    <a:pt x="110772" y="155753"/>
                  </a:lnTo>
                  <a:lnTo>
                    <a:pt x="110772" y="136377"/>
                  </a:lnTo>
                  <a:lnTo>
                    <a:pt x="110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2688375" y="704800"/>
              <a:ext cx="2744375" cy="3873075"/>
            </a:xfrm>
            <a:custGeom>
              <a:avLst/>
              <a:gdLst/>
              <a:ahLst/>
              <a:cxnLst/>
              <a:rect l="l" t="t" r="r" b="b"/>
              <a:pathLst>
                <a:path w="109775" h="154923" extrusionOk="0">
                  <a:moveTo>
                    <a:pt x="0" y="0"/>
                  </a:moveTo>
                  <a:lnTo>
                    <a:pt x="0" y="154923"/>
                  </a:lnTo>
                  <a:lnTo>
                    <a:pt x="109774" y="154923"/>
                  </a:lnTo>
                  <a:lnTo>
                    <a:pt x="109774" y="135649"/>
                  </a:lnTo>
                  <a:lnTo>
                    <a:pt x="109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2637125" y="714600"/>
              <a:ext cx="2769325" cy="3819250"/>
            </a:xfrm>
            <a:custGeom>
              <a:avLst/>
              <a:gdLst/>
              <a:ahLst/>
              <a:cxnLst/>
              <a:rect l="l" t="t" r="r" b="b"/>
              <a:pathLst>
                <a:path w="110773" h="152770" extrusionOk="0">
                  <a:moveTo>
                    <a:pt x="1" y="1"/>
                  </a:moveTo>
                  <a:lnTo>
                    <a:pt x="1" y="152770"/>
                  </a:lnTo>
                  <a:lnTo>
                    <a:pt x="87385" y="152770"/>
                  </a:lnTo>
                  <a:lnTo>
                    <a:pt x="100028" y="142474"/>
                  </a:lnTo>
                  <a:lnTo>
                    <a:pt x="110773" y="133764"/>
                  </a:lnTo>
                  <a:lnTo>
                    <a:pt x="11077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2633725" y="711200"/>
              <a:ext cx="2775775" cy="3825375"/>
            </a:xfrm>
            <a:custGeom>
              <a:avLst/>
              <a:gdLst/>
              <a:ahLst/>
              <a:cxnLst/>
              <a:rect l="l" t="t" r="r" b="b"/>
              <a:pathLst>
                <a:path w="111031" h="153015" extrusionOk="0">
                  <a:moveTo>
                    <a:pt x="1" y="1"/>
                  </a:moveTo>
                  <a:lnTo>
                    <a:pt x="1" y="137"/>
                  </a:lnTo>
                  <a:cubicBezTo>
                    <a:pt x="10" y="57570"/>
                    <a:pt x="20" y="110554"/>
                    <a:pt x="27" y="152906"/>
                  </a:cubicBezTo>
                  <a:lnTo>
                    <a:pt x="27" y="153015"/>
                  </a:lnTo>
                  <a:lnTo>
                    <a:pt x="136" y="153015"/>
                  </a:lnTo>
                  <a:lnTo>
                    <a:pt x="87520" y="152951"/>
                  </a:lnTo>
                  <a:lnTo>
                    <a:pt x="87536" y="152951"/>
                  </a:lnTo>
                  <a:lnTo>
                    <a:pt x="87550" y="152942"/>
                  </a:lnTo>
                  <a:lnTo>
                    <a:pt x="97015" y="145205"/>
                  </a:lnTo>
                  <a:lnTo>
                    <a:pt x="99380" y="143264"/>
                  </a:lnTo>
                  <a:cubicBezTo>
                    <a:pt x="99905" y="142832"/>
                    <a:pt x="100164" y="142610"/>
                    <a:pt x="100164" y="142610"/>
                  </a:cubicBezTo>
                  <a:lnTo>
                    <a:pt x="100164" y="142610"/>
                  </a:lnTo>
                  <a:cubicBezTo>
                    <a:pt x="100164" y="142610"/>
                    <a:pt x="99894" y="142819"/>
                    <a:pt x="99365" y="143245"/>
                  </a:cubicBezTo>
                  <a:lnTo>
                    <a:pt x="96985" y="145168"/>
                  </a:lnTo>
                  <a:lnTo>
                    <a:pt x="87503" y="152859"/>
                  </a:lnTo>
                  <a:lnTo>
                    <a:pt x="87503" y="152859"/>
                  </a:lnTo>
                  <a:lnTo>
                    <a:pt x="246" y="152797"/>
                  </a:lnTo>
                  <a:lnTo>
                    <a:pt x="246" y="152797"/>
                  </a:lnTo>
                  <a:cubicBezTo>
                    <a:pt x="253" y="110496"/>
                    <a:pt x="262" y="57603"/>
                    <a:pt x="272" y="272"/>
                  </a:cubicBezTo>
                  <a:lnTo>
                    <a:pt x="1104" y="272"/>
                  </a:lnTo>
                  <a:lnTo>
                    <a:pt x="110786" y="259"/>
                  </a:lnTo>
                  <a:lnTo>
                    <a:pt x="110786" y="259"/>
                  </a:lnTo>
                  <a:cubicBezTo>
                    <a:pt x="110824" y="63148"/>
                    <a:pt x="110853" y="111911"/>
                    <a:pt x="110866" y="133879"/>
                  </a:cubicBezTo>
                  <a:lnTo>
                    <a:pt x="110866" y="133879"/>
                  </a:lnTo>
                  <a:lnTo>
                    <a:pt x="102865" y="140392"/>
                  </a:lnTo>
                  <a:lnTo>
                    <a:pt x="100839" y="142049"/>
                  </a:lnTo>
                  <a:cubicBezTo>
                    <a:pt x="100388" y="142419"/>
                    <a:pt x="100164" y="142610"/>
                    <a:pt x="100164" y="142610"/>
                  </a:cubicBezTo>
                  <a:cubicBezTo>
                    <a:pt x="100164" y="142610"/>
                    <a:pt x="100398" y="142431"/>
                    <a:pt x="100854" y="142065"/>
                  </a:cubicBezTo>
                  <a:lnTo>
                    <a:pt x="102892" y="140427"/>
                  </a:lnTo>
                  <a:lnTo>
                    <a:pt x="110935" y="133933"/>
                  </a:lnTo>
                  <a:lnTo>
                    <a:pt x="110952" y="133920"/>
                  </a:lnTo>
                  <a:lnTo>
                    <a:pt x="110952" y="133900"/>
                  </a:lnTo>
                  <a:cubicBezTo>
                    <a:pt x="110965" y="111927"/>
                    <a:pt x="110994" y="63104"/>
                    <a:pt x="111031" y="137"/>
                  </a:cubicBezTo>
                  <a:lnTo>
                    <a:pt x="111031" y="14"/>
                  </a:lnTo>
                  <a:lnTo>
                    <a:pt x="110908" y="14"/>
                  </a:lnTo>
                  <a:lnTo>
                    <a:pt x="1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3456075" y="447675"/>
              <a:ext cx="1133425" cy="388600"/>
            </a:xfrm>
            <a:custGeom>
              <a:avLst/>
              <a:gdLst/>
              <a:ahLst/>
              <a:cxnLst/>
              <a:rect l="l" t="t" r="r" b="b"/>
              <a:pathLst>
                <a:path w="45337" h="15544" extrusionOk="0">
                  <a:moveTo>
                    <a:pt x="7685" y="1"/>
                  </a:moveTo>
                  <a:cubicBezTo>
                    <a:pt x="5647" y="1"/>
                    <a:pt x="3691" y="811"/>
                    <a:pt x="2251" y="2252"/>
                  </a:cubicBezTo>
                  <a:cubicBezTo>
                    <a:pt x="810" y="3693"/>
                    <a:pt x="1" y="5648"/>
                    <a:pt x="1" y="7685"/>
                  </a:cubicBezTo>
                  <a:lnTo>
                    <a:pt x="1" y="15543"/>
                  </a:lnTo>
                  <a:lnTo>
                    <a:pt x="45337" y="15543"/>
                  </a:lnTo>
                  <a:lnTo>
                    <a:pt x="45337" y="7372"/>
                  </a:lnTo>
                  <a:cubicBezTo>
                    <a:pt x="45337" y="5418"/>
                    <a:pt x="44560" y="3542"/>
                    <a:pt x="43178" y="2160"/>
                  </a:cubicBezTo>
                  <a:cubicBezTo>
                    <a:pt x="41795" y="778"/>
                    <a:pt x="39920" y="1"/>
                    <a:pt x="37966" y="1"/>
                  </a:cubicBezTo>
                  <a:close/>
                </a:path>
              </a:pathLst>
            </a:custGeom>
            <a:solidFill>
              <a:srgbClr val="E8505B"/>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3692250" y="238125"/>
              <a:ext cx="652600" cy="209575"/>
            </a:xfrm>
            <a:custGeom>
              <a:avLst/>
              <a:gdLst/>
              <a:ahLst/>
              <a:cxnLst/>
              <a:rect l="l" t="t" r="r" b="b"/>
              <a:pathLst>
                <a:path w="26104" h="8383" extrusionOk="0">
                  <a:moveTo>
                    <a:pt x="0" y="0"/>
                  </a:moveTo>
                  <a:lnTo>
                    <a:pt x="1657" y="8383"/>
                  </a:lnTo>
                  <a:lnTo>
                    <a:pt x="24653" y="8383"/>
                  </a:lnTo>
                  <a:lnTo>
                    <a:pt x="2610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2926775" y="1323050"/>
              <a:ext cx="466575" cy="466600"/>
            </a:xfrm>
            <a:custGeom>
              <a:avLst/>
              <a:gdLst/>
              <a:ahLst/>
              <a:cxnLst/>
              <a:rect l="l" t="t" r="r" b="b"/>
              <a:pathLst>
                <a:path w="18663" h="18664" extrusionOk="0">
                  <a:moveTo>
                    <a:pt x="18142" y="521"/>
                  </a:moveTo>
                  <a:lnTo>
                    <a:pt x="18142" y="18143"/>
                  </a:lnTo>
                  <a:lnTo>
                    <a:pt x="522" y="18143"/>
                  </a:lnTo>
                  <a:lnTo>
                    <a:pt x="522" y="521"/>
                  </a:lnTo>
                  <a:close/>
                  <a:moveTo>
                    <a:pt x="0" y="1"/>
                  </a:moveTo>
                  <a:lnTo>
                    <a:pt x="0" y="18663"/>
                  </a:lnTo>
                  <a:lnTo>
                    <a:pt x="18663" y="18663"/>
                  </a:lnTo>
                  <a:lnTo>
                    <a:pt x="186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3591375" y="1432350"/>
              <a:ext cx="1450600" cy="6825"/>
            </a:xfrm>
            <a:custGeom>
              <a:avLst/>
              <a:gdLst/>
              <a:ahLst/>
              <a:cxnLst/>
              <a:rect l="l" t="t" r="r" b="b"/>
              <a:pathLst>
                <a:path w="58024" h="273" extrusionOk="0">
                  <a:moveTo>
                    <a:pt x="29014" y="0"/>
                  </a:moveTo>
                  <a:cubicBezTo>
                    <a:pt x="12987" y="0"/>
                    <a:pt x="1" y="61"/>
                    <a:pt x="1" y="136"/>
                  </a:cubicBezTo>
                  <a:cubicBezTo>
                    <a:pt x="1" y="211"/>
                    <a:pt x="12987" y="272"/>
                    <a:pt x="29014" y="272"/>
                  </a:cubicBezTo>
                  <a:cubicBezTo>
                    <a:pt x="45034" y="272"/>
                    <a:pt x="58024" y="210"/>
                    <a:pt x="58024" y="136"/>
                  </a:cubicBezTo>
                  <a:cubicBezTo>
                    <a:pt x="58024" y="61"/>
                    <a:pt x="45034" y="0"/>
                    <a:pt x="29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3591375" y="1529300"/>
              <a:ext cx="1450600" cy="6800"/>
            </a:xfrm>
            <a:custGeom>
              <a:avLst/>
              <a:gdLst/>
              <a:ahLst/>
              <a:cxnLst/>
              <a:rect l="l" t="t" r="r" b="b"/>
              <a:pathLst>
                <a:path w="58024" h="272" extrusionOk="0">
                  <a:moveTo>
                    <a:pt x="29014" y="0"/>
                  </a:moveTo>
                  <a:cubicBezTo>
                    <a:pt x="12987" y="0"/>
                    <a:pt x="1" y="61"/>
                    <a:pt x="1" y="136"/>
                  </a:cubicBezTo>
                  <a:cubicBezTo>
                    <a:pt x="1" y="211"/>
                    <a:pt x="12987" y="271"/>
                    <a:pt x="29014" y="271"/>
                  </a:cubicBezTo>
                  <a:cubicBezTo>
                    <a:pt x="45034" y="271"/>
                    <a:pt x="58024" y="210"/>
                    <a:pt x="58024" y="136"/>
                  </a:cubicBezTo>
                  <a:cubicBezTo>
                    <a:pt x="58024" y="61"/>
                    <a:pt x="45034" y="0"/>
                    <a:pt x="29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3591375" y="1626250"/>
              <a:ext cx="1450600" cy="6800"/>
            </a:xfrm>
            <a:custGeom>
              <a:avLst/>
              <a:gdLst/>
              <a:ahLst/>
              <a:cxnLst/>
              <a:rect l="l" t="t" r="r" b="b"/>
              <a:pathLst>
                <a:path w="58024" h="272" extrusionOk="0">
                  <a:moveTo>
                    <a:pt x="29014" y="0"/>
                  </a:moveTo>
                  <a:cubicBezTo>
                    <a:pt x="12987" y="0"/>
                    <a:pt x="1" y="61"/>
                    <a:pt x="1" y="136"/>
                  </a:cubicBezTo>
                  <a:cubicBezTo>
                    <a:pt x="1" y="212"/>
                    <a:pt x="12987" y="271"/>
                    <a:pt x="29014" y="271"/>
                  </a:cubicBezTo>
                  <a:cubicBezTo>
                    <a:pt x="45034" y="271"/>
                    <a:pt x="58024" y="210"/>
                    <a:pt x="58024" y="136"/>
                  </a:cubicBezTo>
                  <a:cubicBezTo>
                    <a:pt x="58024" y="61"/>
                    <a:pt x="45034" y="0"/>
                    <a:pt x="29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3591375" y="1723200"/>
              <a:ext cx="1450600" cy="6800"/>
            </a:xfrm>
            <a:custGeom>
              <a:avLst/>
              <a:gdLst/>
              <a:ahLst/>
              <a:cxnLst/>
              <a:rect l="l" t="t" r="r" b="b"/>
              <a:pathLst>
                <a:path w="58024" h="272" extrusionOk="0">
                  <a:moveTo>
                    <a:pt x="29014" y="0"/>
                  </a:moveTo>
                  <a:cubicBezTo>
                    <a:pt x="12987" y="0"/>
                    <a:pt x="1" y="61"/>
                    <a:pt x="1" y="136"/>
                  </a:cubicBezTo>
                  <a:cubicBezTo>
                    <a:pt x="1" y="210"/>
                    <a:pt x="12987" y="271"/>
                    <a:pt x="29014" y="271"/>
                  </a:cubicBezTo>
                  <a:cubicBezTo>
                    <a:pt x="45034" y="271"/>
                    <a:pt x="58024" y="210"/>
                    <a:pt x="58024" y="136"/>
                  </a:cubicBezTo>
                  <a:cubicBezTo>
                    <a:pt x="58024" y="61"/>
                    <a:pt x="45034" y="0"/>
                    <a:pt x="29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2926775" y="2042100"/>
              <a:ext cx="466575" cy="466600"/>
            </a:xfrm>
            <a:custGeom>
              <a:avLst/>
              <a:gdLst/>
              <a:ahLst/>
              <a:cxnLst/>
              <a:rect l="l" t="t" r="r" b="b"/>
              <a:pathLst>
                <a:path w="18663" h="18664" extrusionOk="0">
                  <a:moveTo>
                    <a:pt x="18142" y="521"/>
                  </a:moveTo>
                  <a:lnTo>
                    <a:pt x="18142" y="18141"/>
                  </a:lnTo>
                  <a:lnTo>
                    <a:pt x="522" y="18141"/>
                  </a:lnTo>
                  <a:lnTo>
                    <a:pt x="522" y="521"/>
                  </a:lnTo>
                  <a:close/>
                  <a:moveTo>
                    <a:pt x="0" y="1"/>
                  </a:moveTo>
                  <a:lnTo>
                    <a:pt x="0" y="18663"/>
                  </a:lnTo>
                  <a:lnTo>
                    <a:pt x="18663" y="18663"/>
                  </a:lnTo>
                  <a:lnTo>
                    <a:pt x="186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3019575" y="2071650"/>
              <a:ext cx="458050" cy="360175"/>
            </a:xfrm>
            <a:custGeom>
              <a:avLst/>
              <a:gdLst/>
              <a:ahLst/>
              <a:cxnLst/>
              <a:rect l="l" t="t" r="r" b="b"/>
              <a:pathLst>
                <a:path w="18322" h="14407" extrusionOk="0">
                  <a:moveTo>
                    <a:pt x="16057" y="0"/>
                  </a:moveTo>
                  <a:lnTo>
                    <a:pt x="6606" y="9176"/>
                  </a:lnTo>
                  <a:lnTo>
                    <a:pt x="2477" y="5873"/>
                  </a:lnTo>
                  <a:lnTo>
                    <a:pt x="0" y="8534"/>
                  </a:lnTo>
                  <a:lnTo>
                    <a:pt x="6423" y="14406"/>
                  </a:lnTo>
                  <a:lnTo>
                    <a:pt x="18321" y="2669"/>
                  </a:lnTo>
                  <a:lnTo>
                    <a:pt x="16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3591375" y="2151375"/>
              <a:ext cx="1450600" cy="6800"/>
            </a:xfrm>
            <a:custGeom>
              <a:avLst/>
              <a:gdLst/>
              <a:ahLst/>
              <a:cxnLst/>
              <a:rect l="l" t="t" r="r" b="b"/>
              <a:pathLst>
                <a:path w="58024" h="272" extrusionOk="0">
                  <a:moveTo>
                    <a:pt x="29014" y="1"/>
                  </a:moveTo>
                  <a:cubicBezTo>
                    <a:pt x="12987" y="1"/>
                    <a:pt x="1" y="62"/>
                    <a:pt x="1" y="137"/>
                  </a:cubicBezTo>
                  <a:cubicBezTo>
                    <a:pt x="1" y="211"/>
                    <a:pt x="12987" y="272"/>
                    <a:pt x="29014" y="272"/>
                  </a:cubicBezTo>
                  <a:cubicBezTo>
                    <a:pt x="45034" y="272"/>
                    <a:pt x="58024" y="211"/>
                    <a:pt x="58024" y="137"/>
                  </a:cubicBezTo>
                  <a:cubicBezTo>
                    <a:pt x="58024" y="62"/>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3591375" y="2248325"/>
              <a:ext cx="1450600" cy="6800"/>
            </a:xfrm>
            <a:custGeom>
              <a:avLst/>
              <a:gdLst/>
              <a:ahLst/>
              <a:cxnLst/>
              <a:rect l="l" t="t" r="r" b="b"/>
              <a:pathLst>
                <a:path w="58024" h="272" extrusionOk="0">
                  <a:moveTo>
                    <a:pt x="29014" y="1"/>
                  </a:moveTo>
                  <a:cubicBezTo>
                    <a:pt x="12987" y="1"/>
                    <a:pt x="1" y="62"/>
                    <a:pt x="1" y="137"/>
                  </a:cubicBezTo>
                  <a:cubicBezTo>
                    <a:pt x="1" y="211"/>
                    <a:pt x="12987" y="272"/>
                    <a:pt x="29014" y="272"/>
                  </a:cubicBezTo>
                  <a:cubicBezTo>
                    <a:pt x="45034" y="272"/>
                    <a:pt x="58024" y="211"/>
                    <a:pt x="58024" y="137"/>
                  </a:cubicBezTo>
                  <a:cubicBezTo>
                    <a:pt x="58024" y="62"/>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3591375" y="2345275"/>
              <a:ext cx="1450600" cy="6800"/>
            </a:xfrm>
            <a:custGeom>
              <a:avLst/>
              <a:gdLst/>
              <a:ahLst/>
              <a:cxnLst/>
              <a:rect l="l" t="t" r="r" b="b"/>
              <a:pathLst>
                <a:path w="58024" h="272" extrusionOk="0">
                  <a:moveTo>
                    <a:pt x="29014" y="1"/>
                  </a:moveTo>
                  <a:cubicBezTo>
                    <a:pt x="12987" y="1"/>
                    <a:pt x="1" y="62"/>
                    <a:pt x="1" y="136"/>
                  </a:cubicBezTo>
                  <a:cubicBezTo>
                    <a:pt x="1" y="211"/>
                    <a:pt x="12987" y="272"/>
                    <a:pt x="29014" y="272"/>
                  </a:cubicBezTo>
                  <a:cubicBezTo>
                    <a:pt x="45034" y="272"/>
                    <a:pt x="58024" y="211"/>
                    <a:pt x="58024" y="136"/>
                  </a:cubicBezTo>
                  <a:cubicBezTo>
                    <a:pt x="58024" y="62"/>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3591375" y="2442250"/>
              <a:ext cx="1450600" cy="6775"/>
            </a:xfrm>
            <a:custGeom>
              <a:avLst/>
              <a:gdLst/>
              <a:ahLst/>
              <a:cxnLst/>
              <a:rect l="l" t="t" r="r" b="b"/>
              <a:pathLst>
                <a:path w="58024" h="271" extrusionOk="0">
                  <a:moveTo>
                    <a:pt x="29014" y="0"/>
                  </a:moveTo>
                  <a:cubicBezTo>
                    <a:pt x="12987" y="0"/>
                    <a:pt x="1" y="61"/>
                    <a:pt x="1" y="135"/>
                  </a:cubicBezTo>
                  <a:cubicBezTo>
                    <a:pt x="1" y="210"/>
                    <a:pt x="12987" y="271"/>
                    <a:pt x="29014" y="271"/>
                  </a:cubicBezTo>
                  <a:cubicBezTo>
                    <a:pt x="45034" y="271"/>
                    <a:pt x="58024" y="210"/>
                    <a:pt x="58024" y="135"/>
                  </a:cubicBezTo>
                  <a:cubicBezTo>
                    <a:pt x="58024" y="61"/>
                    <a:pt x="45034" y="0"/>
                    <a:pt x="29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2926775" y="2737900"/>
              <a:ext cx="466575" cy="466550"/>
            </a:xfrm>
            <a:custGeom>
              <a:avLst/>
              <a:gdLst/>
              <a:ahLst/>
              <a:cxnLst/>
              <a:rect l="l" t="t" r="r" b="b"/>
              <a:pathLst>
                <a:path w="18663" h="18662" extrusionOk="0">
                  <a:moveTo>
                    <a:pt x="18142" y="521"/>
                  </a:moveTo>
                  <a:lnTo>
                    <a:pt x="18142" y="18141"/>
                  </a:lnTo>
                  <a:lnTo>
                    <a:pt x="522" y="18141"/>
                  </a:lnTo>
                  <a:lnTo>
                    <a:pt x="522" y="521"/>
                  </a:lnTo>
                  <a:close/>
                  <a:moveTo>
                    <a:pt x="0" y="1"/>
                  </a:moveTo>
                  <a:lnTo>
                    <a:pt x="0" y="18662"/>
                  </a:lnTo>
                  <a:lnTo>
                    <a:pt x="18663" y="18662"/>
                  </a:lnTo>
                  <a:lnTo>
                    <a:pt x="186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3019575" y="2767450"/>
              <a:ext cx="458050" cy="360175"/>
            </a:xfrm>
            <a:custGeom>
              <a:avLst/>
              <a:gdLst/>
              <a:ahLst/>
              <a:cxnLst/>
              <a:rect l="l" t="t" r="r" b="b"/>
              <a:pathLst>
                <a:path w="18322" h="14407" extrusionOk="0">
                  <a:moveTo>
                    <a:pt x="16057" y="0"/>
                  </a:moveTo>
                  <a:lnTo>
                    <a:pt x="6606" y="9176"/>
                  </a:lnTo>
                  <a:lnTo>
                    <a:pt x="2477" y="5873"/>
                  </a:lnTo>
                  <a:lnTo>
                    <a:pt x="0" y="8533"/>
                  </a:lnTo>
                  <a:lnTo>
                    <a:pt x="6423" y="14406"/>
                  </a:lnTo>
                  <a:lnTo>
                    <a:pt x="18321" y="2668"/>
                  </a:lnTo>
                  <a:lnTo>
                    <a:pt x="16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3591375" y="2847175"/>
              <a:ext cx="1450600" cy="6800"/>
            </a:xfrm>
            <a:custGeom>
              <a:avLst/>
              <a:gdLst/>
              <a:ahLst/>
              <a:cxnLst/>
              <a:rect l="l" t="t" r="r" b="b"/>
              <a:pathLst>
                <a:path w="58024" h="272" extrusionOk="0">
                  <a:moveTo>
                    <a:pt x="29014" y="1"/>
                  </a:moveTo>
                  <a:cubicBezTo>
                    <a:pt x="12987" y="1"/>
                    <a:pt x="1" y="61"/>
                    <a:pt x="1" y="135"/>
                  </a:cubicBezTo>
                  <a:cubicBezTo>
                    <a:pt x="1" y="211"/>
                    <a:pt x="12987" y="272"/>
                    <a:pt x="29014" y="272"/>
                  </a:cubicBezTo>
                  <a:cubicBezTo>
                    <a:pt x="45034" y="272"/>
                    <a:pt x="58024" y="211"/>
                    <a:pt x="58024" y="135"/>
                  </a:cubicBezTo>
                  <a:cubicBezTo>
                    <a:pt x="58024" y="61"/>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3591375" y="2944125"/>
              <a:ext cx="1450600" cy="6800"/>
            </a:xfrm>
            <a:custGeom>
              <a:avLst/>
              <a:gdLst/>
              <a:ahLst/>
              <a:cxnLst/>
              <a:rect l="l" t="t" r="r" b="b"/>
              <a:pathLst>
                <a:path w="58024" h="272" extrusionOk="0">
                  <a:moveTo>
                    <a:pt x="29014" y="1"/>
                  </a:moveTo>
                  <a:cubicBezTo>
                    <a:pt x="12987" y="1"/>
                    <a:pt x="1" y="62"/>
                    <a:pt x="1" y="136"/>
                  </a:cubicBezTo>
                  <a:cubicBezTo>
                    <a:pt x="1" y="211"/>
                    <a:pt x="12987" y="272"/>
                    <a:pt x="29014" y="272"/>
                  </a:cubicBezTo>
                  <a:cubicBezTo>
                    <a:pt x="45034" y="272"/>
                    <a:pt x="58024" y="211"/>
                    <a:pt x="58024" y="136"/>
                  </a:cubicBezTo>
                  <a:cubicBezTo>
                    <a:pt x="58024" y="62"/>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3591375" y="3041075"/>
              <a:ext cx="1450600" cy="6800"/>
            </a:xfrm>
            <a:custGeom>
              <a:avLst/>
              <a:gdLst/>
              <a:ahLst/>
              <a:cxnLst/>
              <a:rect l="l" t="t" r="r" b="b"/>
              <a:pathLst>
                <a:path w="58024" h="272" extrusionOk="0">
                  <a:moveTo>
                    <a:pt x="29014" y="1"/>
                  </a:moveTo>
                  <a:cubicBezTo>
                    <a:pt x="12987" y="1"/>
                    <a:pt x="1" y="60"/>
                    <a:pt x="1" y="136"/>
                  </a:cubicBezTo>
                  <a:cubicBezTo>
                    <a:pt x="1" y="211"/>
                    <a:pt x="12987" y="272"/>
                    <a:pt x="29014" y="272"/>
                  </a:cubicBezTo>
                  <a:cubicBezTo>
                    <a:pt x="45034" y="272"/>
                    <a:pt x="58024" y="211"/>
                    <a:pt x="58024" y="136"/>
                  </a:cubicBezTo>
                  <a:cubicBezTo>
                    <a:pt x="58024" y="60"/>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3591375" y="3138025"/>
              <a:ext cx="1450600" cy="6800"/>
            </a:xfrm>
            <a:custGeom>
              <a:avLst/>
              <a:gdLst/>
              <a:ahLst/>
              <a:cxnLst/>
              <a:rect l="l" t="t" r="r" b="b"/>
              <a:pathLst>
                <a:path w="58024" h="272" extrusionOk="0">
                  <a:moveTo>
                    <a:pt x="29014" y="1"/>
                  </a:moveTo>
                  <a:cubicBezTo>
                    <a:pt x="12987" y="1"/>
                    <a:pt x="1" y="61"/>
                    <a:pt x="1" y="136"/>
                  </a:cubicBezTo>
                  <a:cubicBezTo>
                    <a:pt x="1" y="211"/>
                    <a:pt x="12987" y="272"/>
                    <a:pt x="29014" y="272"/>
                  </a:cubicBezTo>
                  <a:cubicBezTo>
                    <a:pt x="45034" y="272"/>
                    <a:pt x="58024" y="211"/>
                    <a:pt x="58024" y="136"/>
                  </a:cubicBezTo>
                  <a:cubicBezTo>
                    <a:pt x="58024" y="61"/>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2926775" y="3409700"/>
              <a:ext cx="466575" cy="466550"/>
            </a:xfrm>
            <a:custGeom>
              <a:avLst/>
              <a:gdLst/>
              <a:ahLst/>
              <a:cxnLst/>
              <a:rect l="l" t="t" r="r" b="b"/>
              <a:pathLst>
                <a:path w="18663" h="18662" extrusionOk="0">
                  <a:moveTo>
                    <a:pt x="18142" y="521"/>
                  </a:moveTo>
                  <a:lnTo>
                    <a:pt x="18142" y="18141"/>
                  </a:lnTo>
                  <a:lnTo>
                    <a:pt x="522" y="18141"/>
                  </a:lnTo>
                  <a:lnTo>
                    <a:pt x="522" y="521"/>
                  </a:lnTo>
                  <a:close/>
                  <a:moveTo>
                    <a:pt x="0" y="1"/>
                  </a:moveTo>
                  <a:lnTo>
                    <a:pt x="0" y="18662"/>
                  </a:lnTo>
                  <a:lnTo>
                    <a:pt x="18663" y="18662"/>
                  </a:lnTo>
                  <a:lnTo>
                    <a:pt x="186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3019575" y="3439250"/>
              <a:ext cx="458050" cy="360175"/>
            </a:xfrm>
            <a:custGeom>
              <a:avLst/>
              <a:gdLst/>
              <a:ahLst/>
              <a:cxnLst/>
              <a:rect l="l" t="t" r="r" b="b"/>
              <a:pathLst>
                <a:path w="18322" h="14407" extrusionOk="0">
                  <a:moveTo>
                    <a:pt x="16057" y="0"/>
                  </a:moveTo>
                  <a:lnTo>
                    <a:pt x="6606" y="9176"/>
                  </a:lnTo>
                  <a:lnTo>
                    <a:pt x="2477" y="5873"/>
                  </a:lnTo>
                  <a:lnTo>
                    <a:pt x="0" y="8534"/>
                  </a:lnTo>
                  <a:lnTo>
                    <a:pt x="6423" y="14406"/>
                  </a:lnTo>
                  <a:lnTo>
                    <a:pt x="18321" y="2668"/>
                  </a:lnTo>
                  <a:lnTo>
                    <a:pt x="160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3591375" y="3518975"/>
              <a:ext cx="1450600" cy="6800"/>
            </a:xfrm>
            <a:custGeom>
              <a:avLst/>
              <a:gdLst/>
              <a:ahLst/>
              <a:cxnLst/>
              <a:rect l="l" t="t" r="r" b="b"/>
              <a:pathLst>
                <a:path w="58024" h="272" extrusionOk="0">
                  <a:moveTo>
                    <a:pt x="29014" y="1"/>
                  </a:moveTo>
                  <a:cubicBezTo>
                    <a:pt x="12987" y="1"/>
                    <a:pt x="1" y="62"/>
                    <a:pt x="1" y="136"/>
                  </a:cubicBezTo>
                  <a:cubicBezTo>
                    <a:pt x="1" y="211"/>
                    <a:pt x="12987" y="272"/>
                    <a:pt x="29014" y="272"/>
                  </a:cubicBezTo>
                  <a:cubicBezTo>
                    <a:pt x="45034" y="272"/>
                    <a:pt x="58024" y="211"/>
                    <a:pt x="58024" y="136"/>
                  </a:cubicBezTo>
                  <a:cubicBezTo>
                    <a:pt x="58024" y="62"/>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3591375" y="3615925"/>
              <a:ext cx="1450600" cy="6800"/>
            </a:xfrm>
            <a:custGeom>
              <a:avLst/>
              <a:gdLst/>
              <a:ahLst/>
              <a:cxnLst/>
              <a:rect l="l" t="t" r="r" b="b"/>
              <a:pathLst>
                <a:path w="58024" h="272" extrusionOk="0">
                  <a:moveTo>
                    <a:pt x="29014" y="1"/>
                  </a:moveTo>
                  <a:cubicBezTo>
                    <a:pt x="12987" y="1"/>
                    <a:pt x="1" y="62"/>
                    <a:pt x="1" y="136"/>
                  </a:cubicBezTo>
                  <a:cubicBezTo>
                    <a:pt x="1" y="211"/>
                    <a:pt x="12987" y="272"/>
                    <a:pt x="29014" y="272"/>
                  </a:cubicBezTo>
                  <a:cubicBezTo>
                    <a:pt x="45034" y="272"/>
                    <a:pt x="58024" y="211"/>
                    <a:pt x="58024" y="136"/>
                  </a:cubicBezTo>
                  <a:cubicBezTo>
                    <a:pt x="58024" y="62"/>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3591375" y="3712875"/>
              <a:ext cx="1450600" cy="6800"/>
            </a:xfrm>
            <a:custGeom>
              <a:avLst/>
              <a:gdLst/>
              <a:ahLst/>
              <a:cxnLst/>
              <a:rect l="l" t="t" r="r" b="b"/>
              <a:pathLst>
                <a:path w="58024" h="272" extrusionOk="0">
                  <a:moveTo>
                    <a:pt x="29014" y="1"/>
                  </a:moveTo>
                  <a:cubicBezTo>
                    <a:pt x="12987" y="1"/>
                    <a:pt x="1" y="61"/>
                    <a:pt x="1" y="136"/>
                  </a:cubicBezTo>
                  <a:cubicBezTo>
                    <a:pt x="1" y="211"/>
                    <a:pt x="12987" y="272"/>
                    <a:pt x="29014" y="272"/>
                  </a:cubicBezTo>
                  <a:cubicBezTo>
                    <a:pt x="45034" y="272"/>
                    <a:pt x="58024" y="211"/>
                    <a:pt x="58024" y="136"/>
                  </a:cubicBezTo>
                  <a:cubicBezTo>
                    <a:pt x="58024" y="61"/>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3591375" y="3809800"/>
              <a:ext cx="1450600" cy="6850"/>
            </a:xfrm>
            <a:custGeom>
              <a:avLst/>
              <a:gdLst/>
              <a:ahLst/>
              <a:cxnLst/>
              <a:rect l="l" t="t" r="r" b="b"/>
              <a:pathLst>
                <a:path w="58024" h="274" extrusionOk="0">
                  <a:moveTo>
                    <a:pt x="29014" y="1"/>
                  </a:moveTo>
                  <a:cubicBezTo>
                    <a:pt x="12987" y="1"/>
                    <a:pt x="1" y="62"/>
                    <a:pt x="1" y="137"/>
                  </a:cubicBezTo>
                  <a:cubicBezTo>
                    <a:pt x="1" y="212"/>
                    <a:pt x="12987" y="273"/>
                    <a:pt x="29014" y="273"/>
                  </a:cubicBezTo>
                  <a:cubicBezTo>
                    <a:pt x="45034" y="273"/>
                    <a:pt x="58024" y="212"/>
                    <a:pt x="58024" y="137"/>
                  </a:cubicBezTo>
                  <a:cubicBezTo>
                    <a:pt x="58024" y="62"/>
                    <a:pt x="45034" y="1"/>
                    <a:pt x="29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4604975" y="3901500"/>
              <a:ext cx="303625" cy="628800"/>
            </a:xfrm>
            <a:custGeom>
              <a:avLst/>
              <a:gdLst/>
              <a:ahLst/>
              <a:cxnLst/>
              <a:rect l="l" t="t" r="r" b="b"/>
              <a:pathLst>
                <a:path w="12145" h="25152" extrusionOk="0">
                  <a:moveTo>
                    <a:pt x="12144" y="1"/>
                  </a:moveTo>
                  <a:lnTo>
                    <a:pt x="0" y="25152"/>
                  </a:lnTo>
                  <a:lnTo>
                    <a:pt x="8671" y="25152"/>
                  </a:lnTo>
                  <a:lnTo>
                    <a:pt x="12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4821725" y="3905025"/>
              <a:ext cx="584725" cy="628825"/>
            </a:xfrm>
            <a:custGeom>
              <a:avLst/>
              <a:gdLst/>
              <a:ahLst/>
              <a:cxnLst/>
              <a:rect l="l" t="t" r="r" b="b"/>
              <a:pathLst>
                <a:path w="23389" h="25153" extrusionOk="0">
                  <a:moveTo>
                    <a:pt x="3474" y="1"/>
                  </a:moveTo>
                  <a:lnTo>
                    <a:pt x="1" y="25153"/>
                  </a:lnTo>
                  <a:lnTo>
                    <a:pt x="23389" y="6147"/>
                  </a:lnTo>
                  <a:lnTo>
                    <a:pt x="347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4821700" y="3900875"/>
              <a:ext cx="591675" cy="633000"/>
            </a:xfrm>
            <a:custGeom>
              <a:avLst/>
              <a:gdLst/>
              <a:ahLst/>
              <a:cxnLst/>
              <a:rect l="l" t="t" r="r" b="b"/>
              <a:pathLst>
                <a:path w="23667" h="25320" extrusionOk="0">
                  <a:moveTo>
                    <a:pt x="3581" y="334"/>
                  </a:moveTo>
                  <a:lnTo>
                    <a:pt x="15662" y="4070"/>
                  </a:lnTo>
                  <a:lnTo>
                    <a:pt x="23115" y="6367"/>
                  </a:lnTo>
                  <a:lnTo>
                    <a:pt x="23115" y="6367"/>
                  </a:lnTo>
                  <a:lnTo>
                    <a:pt x="6698" y="19807"/>
                  </a:lnTo>
                  <a:lnTo>
                    <a:pt x="2" y="25319"/>
                  </a:lnTo>
                  <a:cubicBezTo>
                    <a:pt x="84" y="24754"/>
                    <a:pt x="408" y="22522"/>
                    <a:pt x="1036" y="18198"/>
                  </a:cubicBezTo>
                  <a:cubicBezTo>
                    <a:pt x="1665" y="13779"/>
                    <a:pt x="2549" y="7576"/>
                    <a:pt x="3581" y="334"/>
                  </a:cubicBezTo>
                  <a:close/>
                  <a:moveTo>
                    <a:pt x="3369" y="1"/>
                  </a:moveTo>
                  <a:lnTo>
                    <a:pt x="3349" y="150"/>
                  </a:lnTo>
                  <a:cubicBezTo>
                    <a:pt x="2364" y="7514"/>
                    <a:pt x="1520" y="13821"/>
                    <a:pt x="921" y="18305"/>
                  </a:cubicBezTo>
                  <a:cubicBezTo>
                    <a:pt x="630" y="20511"/>
                    <a:pt x="397" y="22268"/>
                    <a:pt x="236" y="23489"/>
                  </a:cubicBezTo>
                  <a:cubicBezTo>
                    <a:pt x="160" y="24076"/>
                    <a:pt x="100" y="24534"/>
                    <a:pt x="57" y="24859"/>
                  </a:cubicBezTo>
                  <a:cubicBezTo>
                    <a:pt x="39" y="25003"/>
                    <a:pt x="25" y="25117"/>
                    <a:pt x="14" y="25207"/>
                  </a:cubicBezTo>
                  <a:cubicBezTo>
                    <a:pt x="5" y="25282"/>
                    <a:pt x="1" y="25319"/>
                    <a:pt x="2" y="25319"/>
                  </a:cubicBezTo>
                  <a:cubicBezTo>
                    <a:pt x="2" y="25319"/>
                    <a:pt x="2" y="25319"/>
                    <a:pt x="2" y="25319"/>
                  </a:cubicBezTo>
                  <a:lnTo>
                    <a:pt x="2" y="25319"/>
                  </a:lnTo>
                  <a:cubicBezTo>
                    <a:pt x="2" y="25319"/>
                    <a:pt x="2" y="25319"/>
                    <a:pt x="2" y="25319"/>
                  </a:cubicBezTo>
                  <a:cubicBezTo>
                    <a:pt x="4" y="25319"/>
                    <a:pt x="41" y="25291"/>
                    <a:pt x="112" y="25235"/>
                  </a:cubicBezTo>
                  <a:lnTo>
                    <a:pt x="447" y="24968"/>
                  </a:lnTo>
                  <a:lnTo>
                    <a:pt x="1755" y="23919"/>
                  </a:lnTo>
                  <a:lnTo>
                    <a:pt x="6665" y="19975"/>
                  </a:lnTo>
                  <a:lnTo>
                    <a:pt x="23473" y="6417"/>
                  </a:lnTo>
                  <a:lnTo>
                    <a:pt x="23667" y="6260"/>
                  </a:lnTo>
                  <a:lnTo>
                    <a:pt x="23429" y="6186"/>
                  </a:lnTo>
                  <a:lnTo>
                    <a:pt x="15742" y="3811"/>
                  </a:lnTo>
                  <a:lnTo>
                    <a:pt x="3514" y="45"/>
                  </a:lnTo>
                  <a:lnTo>
                    <a:pt x="3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4263750" y="238125"/>
              <a:ext cx="81100" cy="209575"/>
            </a:xfrm>
            <a:custGeom>
              <a:avLst/>
              <a:gdLst/>
              <a:ahLst/>
              <a:cxnLst/>
              <a:rect l="l" t="t" r="r" b="b"/>
              <a:pathLst>
                <a:path w="3244" h="8383" extrusionOk="0">
                  <a:moveTo>
                    <a:pt x="1440" y="0"/>
                  </a:moveTo>
                  <a:lnTo>
                    <a:pt x="0" y="8383"/>
                  </a:lnTo>
                  <a:lnTo>
                    <a:pt x="1793" y="8383"/>
                  </a:lnTo>
                  <a:lnTo>
                    <a:pt x="32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2289550" y="1751575"/>
              <a:ext cx="339875" cy="697450"/>
            </a:xfrm>
            <a:custGeom>
              <a:avLst/>
              <a:gdLst/>
              <a:ahLst/>
              <a:cxnLst/>
              <a:rect l="l" t="t" r="r" b="b"/>
              <a:pathLst>
                <a:path w="13595" h="27898" extrusionOk="0">
                  <a:moveTo>
                    <a:pt x="7472" y="1"/>
                  </a:moveTo>
                  <a:cubicBezTo>
                    <a:pt x="4853" y="1"/>
                    <a:pt x="2245" y="772"/>
                    <a:pt x="1" y="2292"/>
                  </a:cubicBezTo>
                  <a:lnTo>
                    <a:pt x="239" y="15750"/>
                  </a:lnTo>
                  <a:lnTo>
                    <a:pt x="239" y="22990"/>
                  </a:lnTo>
                  <a:cubicBezTo>
                    <a:pt x="264" y="25420"/>
                    <a:pt x="1527" y="27697"/>
                    <a:pt x="3948" y="27884"/>
                  </a:cubicBezTo>
                  <a:cubicBezTo>
                    <a:pt x="4070" y="27893"/>
                    <a:pt x="4191" y="27898"/>
                    <a:pt x="4311" y="27898"/>
                  </a:cubicBezTo>
                  <a:cubicBezTo>
                    <a:pt x="6804" y="27898"/>
                    <a:pt x="8889" y="25926"/>
                    <a:pt x="8987" y="23392"/>
                  </a:cubicBezTo>
                  <a:cubicBezTo>
                    <a:pt x="9085" y="20842"/>
                    <a:pt x="9171" y="18264"/>
                    <a:pt x="9171" y="18264"/>
                  </a:cubicBezTo>
                  <a:cubicBezTo>
                    <a:pt x="9171" y="18264"/>
                    <a:pt x="13035" y="17903"/>
                    <a:pt x="13315" y="14079"/>
                  </a:cubicBezTo>
                  <a:cubicBezTo>
                    <a:pt x="13595" y="10255"/>
                    <a:pt x="13467" y="1427"/>
                    <a:pt x="13467" y="1427"/>
                  </a:cubicBezTo>
                  <a:cubicBezTo>
                    <a:pt x="11574" y="473"/>
                    <a:pt x="9520" y="1"/>
                    <a:pt x="7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2239175" y="1671425"/>
              <a:ext cx="469500" cy="565850"/>
            </a:xfrm>
            <a:custGeom>
              <a:avLst/>
              <a:gdLst/>
              <a:ahLst/>
              <a:cxnLst/>
              <a:rect l="l" t="t" r="r" b="b"/>
              <a:pathLst>
                <a:path w="18780" h="22634" extrusionOk="0">
                  <a:moveTo>
                    <a:pt x="11271" y="1"/>
                  </a:moveTo>
                  <a:cubicBezTo>
                    <a:pt x="10393" y="1"/>
                    <a:pt x="9485" y="302"/>
                    <a:pt x="8690" y="708"/>
                  </a:cubicBezTo>
                  <a:cubicBezTo>
                    <a:pt x="7451" y="1342"/>
                    <a:pt x="6327" y="2221"/>
                    <a:pt x="5002" y="2649"/>
                  </a:cubicBezTo>
                  <a:cubicBezTo>
                    <a:pt x="3943" y="2992"/>
                    <a:pt x="2765" y="3044"/>
                    <a:pt x="1834" y="3655"/>
                  </a:cubicBezTo>
                  <a:cubicBezTo>
                    <a:pt x="985" y="4215"/>
                    <a:pt x="467" y="5176"/>
                    <a:pt x="233" y="6166"/>
                  </a:cubicBezTo>
                  <a:cubicBezTo>
                    <a:pt x="1" y="7155"/>
                    <a:pt x="20" y="8184"/>
                    <a:pt x="41" y="9201"/>
                  </a:cubicBezTo>
                  <a:lnTo>
                    <a:pt x="216" y="17659"/>
                  </a:lnTo>
                  <a:cubicBezTo>
                    <a:pt x="241" y="18851"/>
                    <a:pt x="291" y="20125"/>
                    <a:pt x="979" y="21099"/>
                  </a:cubicBezTo>
                  <a:cubicBezTo>
                    <a:pt x="1767" y="22211"/>
                    <a:pt x="3189" y="22634"/>
                    <a:pt x="4582" y="22634"/>
                  </a:cubicBezTo>
                  <a:cubicBezTo>
                    <a:pt x="4865" y="22634"/>
                    <a:pt x="5147" y="22617"/>
                    <a:pt x="5422" y="22584"/>
                  </a:cubicBezTo>
                  <a:cubicBezTo>
                    <a:pt x="7079" y="22388"/>
                    <a:pt x="8727" y="21723"/>
                    <a:pt x="9848" y="20488"/>
                  </a:cubicBezTo>
                  <a:cubicBezTo>
                    <a:pt x="10569" y="19693"/>
                    <a:pt x="11081" y="18785"/>
                    <a:pt x="11191" y="17825"/>
                  </a:cubicBezTo>
                  <a:cubicBezTo>
                    <a:pt x="11274" y="17092"/>
                    <a:pt x="10764" y="16395"/>
                    <a:pt x="10041" y="16243"/>
                  </a:cubicBezTo>
                  <a:cubicBezTo>
                    <a:pt x="9273" y="16082"/>
                    <a:pt x="8503" y="15484"/>
                    <a:pt x="8165" y="14824"/>
                  </a:cubicBezTo>
                  <a:cubicBezTo>
                    <a:pt x="7686" y="13889"/>
                    <a:pt x="8024" y="12618"/>
                    <a:pt x="8905" y="12045"/>
                  </a:cubicBezTo>
                  <a:cubicBezTo>
                    <a:pt x="9210" y="11848"/>
                    <a:pt x="9537" y="11757"/>
                    <a:pt x="9863" y="11757"/>
                  </a:cubicBezTo>
                  <a:cubicBezTo>
                    <a:pt x="10479" y="11757"/>
                    <a:pt x="11087" y="12081"/>
                    <a:pt x="11519" y="12616"/>
                  </a:cubicBezTo>
                  <a:lnTo>
                    <a:pt x="11518" y="12617"/>
                  </a:lnTo>
                  <a:cubicBezTo>
                    <a:pt x="12179" y="12605"/>
                    <a:pt x="12229" y="11959"/>
                    <a:pt x="12370" y="11537"/>
                  </a:cubicBezTo>
                  <a:cubicBezTo>
                    <a:pt x="12812" y="10213"/>
                    <a:pt x="12399" y="9281"/>
                    <a:pt x="12443" y="8862"/>
                  </a:cubicBezTo>
                  <a:lnTo>
                    <a:pt x="12443" y="8862"/>
                  </a:lnTo>
                  <a:cubicBezTo>
                    <a:pt x="13036" y="9149"/>
                    <a:pt x="13692" y="9287"/>
                    <a:pt x="14349" y="9287"/>
                  </a:cubicBezTo>
                  <a:cubicBezTo>
                    <a:pt x="16136" y="9287"/>
                    <a:pt x="17939" y="8268"/>
                    <a:pt x="18552" y="6459"/>
                  </a:cubicBezTo>
                  <a:cubicBezTo>
                    <a:pt x="18764" y="5832"/>
                    <a:pt x="18780" y="5143"/>
                    <a:pt x="18572" y="4515"/>
                  </a:cubicBezTo>
                  <a:cubicBezTo>
                    <a:pt x="17972" y="2697"/>
                    <a:pt x="16289" y="2857"/>
                    <a:pt x="15052" y="2154"/>
                  </a:cubicBezTo>
                  <a:cubicBezTo>
                    <a:pt x="14185" y="1660"/>
                    <a:pt x="13585" y="768"/>
                    <a:pt x="12693" y="320"/>
                  </a:cubicBezTo>
                  <a:cubicBezTo>
                    <a:pt x="12245" y="96"/>
                    <a:pt x="11763" y="1"/>
                    <a:pt x="1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2092900" y="1578850"/>
              <a:ext cx="204575" cy="219525"/>
            </a:xfrm>
            <a:custGeom>
              <a:avLst/>
              <a:gdLst/>
              <a:ahLst/>
              <a:cxnLst/>
              <a:rect l="l" t="t" r="r" b="b"/>
              <a:pathLst>
                <a:path w="8183" h="8781" extrusionOk="0">
                  <a:moveTo>
                    <a:pt x="4429" y="0"/>
                  </a:moveTo>
                  <a:cubicBezTo>
                    <a:pt x="4393" y="0"/>
                    <a:pt x="4357" y="1"/>
                    <a:pt x="4320" y="2"/>
                  </a:cubicBezTo>
                  <a:cubicBezTo>
                    <a:pt x="2572" y="53"/>
                    <a:pt x="954" y="1364"/>
                    <a:pt x="477" y="3047"/>
                  </a:cubicBezTo>
                  <a:cubicBezTo>
                    <a:pt x="1" y="4729"/>
                    <a:pt x="658" y="6656"/>
                    <a:pt x="2023" y="7750"/>
                  </a:cubicBezTo>
                  <a:cubicBezTo>
                    <a:pt x="2873" y="8432"/>
                    <a:pt x="3963" y="8780"/>
                    <a:pt x="5054" y="8780"/>
                  </a:cubicBezTo>
                  <a:cubicBezTo>
                    <a:pt x="5712" y="8780"/>
                    <a:pt x="6370" y="8653"/>
                    <a:pt x="6976" y="8397"/>
                  </a:cubicBezTo>
                  <a:lnTo>
                    <a:pt x="6976" y="8397"/>
                  </a:lnTo>
                  <a:lnTo>
                    <a:pt x="6817" y="8447"/>
                  </a:lnTo>
                  <a:cubicBezTo>
                    <a:pt x="7359" y="7210"/>
                    <a:pt x="7910" y="5949"/>
                    <a:pt x="8046" y="4606"/>
                  </a:cubicBezTo>
                  <a:cubicBezTo>
                    <a:pt x="8183" y="3263"/>
                    <a:pt x="7841" y="1800"/>
                    <a:pt x="6841" y="894"/>
                  </a:cubicBezTo>
                  <a:cubicBezTo>
                    <a:pt x="6190" y="304"/>
                    <a:pt x="5307" y="0"/>
                    <a:pt x="4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2236350" y="1755150"/>
              <a:ext cx="47575" cy="44925"/>
            </a:xfrm>
            <a:custGeom>
              <a:avLst/>
              <a:gdLst/>
              <a:ahLst/>
              <a:cxnLst/>
              <a:rect l="l" t="t" r="r" b="b"/>
              <a:pathLst>
                <a:path w="1903" h="1797" extrusionOk="0">
                  <a:moveTo>
                    <a:pt x="1826" y="0"/>
                  </a:moveTo>
                  <a:cubicBezTo>
                    <a:pt x="1748" y="0"/>
                    <a:pt x="1578" y="564"/>
                    <a:pt x="1078" y="1042"/>
                  </a:cubicBezTo>
                  <a:cubicBezTo>
                    <a:pt x="578" y="1539"/>
                    <a:pt x="0" y="1692"/>
                    <a:pt x="18" y="1770"/>
                  </a:cubicBezTo>
                  <a:cubicBezTo>
                    <a:pt x="17" y="1786"/>
                    <a:pt x="51" y="1796"/>
                    <a:pt x="110" y="1796"/>
                  </a:cubicBezTo>
                  <a:cubicBezTo>
                    <a:pt x="315" y="1796"/>
                    <a:pt x="826" y="1671"/>
                    <a:pt x="1267" y="1235"/>
                  </a:cubicBezTo>
                  <a:cubicBezTo>
                    <a:pt x="1840" y="682"/>
                    <a:pt x="1903" y="1"/>
                    <a:pt x="1831" y="1"/>
                  </a:cubicBezTo>
                  <a:cubicBezTo>
                    <a:pt x="1830" y="1"/>
                    <a:pt x="1830" y="1"/>
                    <a:pt x="1830" y="1"/>
                  </a:cubicBezTo>
                  <a:cubicBezTo>
                    <a:pt x="1829" y="0"/>
                    <a:pt x="1827" y="0"/>
                    <a:pt x="182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2140475" y="1691575"/>
              <a:ext cx="110600" cy="115650"/>
            </a:xfrm>
            <a:custGeom>
              <a:avLst/>
              <a:gdLst/>
              <a:ahLst/>
              <a:cxnLst/>
              <a:rect l="l" t="t" r="r" b="b"/>
              <a:pathLst>
                <a:path w="4424" h="4626" extrusionOk="0">
                  <a:moveTo>
                    <a:pt x="1667" y="1"/>
                  </a:moveTo>
                  <a:cubicBezTo>
                    <a:pt x="1627" y="1"/>
                    <a:pt x="1254" y="307"/>
                    <a:pt x="764" y="914"/>
                  </a:cubicBezTo>
                  <a:cubicBezTo>
                    <a:pt x="524" y="1231"/>
                    <a:pt x="250" y="1643"/>
                    <a:pt x="122" y="2180"/>
                  </a:cubicBezTo>
                  <a:cubicBezTo>
                    <a:pt x="0" y="2702"/>
                    <a:pt x="15" y="3367"/>
                    <a:pt x="405" y="3909"/>
                  </a:cubicBezTo>
                  <a:cubicBezTo>
                    <a:pt x="789" y="4441"/>
                    <a:pt x="1430" y="4626"/>
                    <a:pt x="1957" y="4626"/>
                  </a:cubicBezTo>
                  <a:cubicBezTo>
                    <a:pt x="1972" y="4626"/>
                    <a:pt x="1987" y="4626"/>
                    <a:pt x="2002" y="4625"/>
                  </a:cubicBezTo>
                  <a:cubicBezTo>
                    <a:pt x="2553" y="4617"/>
                    <a:pt x="3018" y="4425"/>
                    <a:pt x="3370" y="4237"/>
                  </a:cubicBezTo>
                  <a:cubicBezTo>
                    <a:pt x="4070" y="3842"/>
                    <a:pt x="4424" y="3500"/>
                    <a:pt x="4408" y="3478"/>
                  </a:cubicBezTo>
                  <a:cubicBezTo>
                    <a:pt x="4407" y="3476"/>
                    <a:pt x="4404" y="3475"/>
                    <a:pt x="4399" y="3475"/>
                  </a:cubicBezTo>
                  <a:cubicBezTo>
                    <a:pt x="4332" y="3475"/>
                    <a:pt x="3938" y="3750"/>
                    <a:pt x="3283" y="4066"/>
                  </a:cubicBezTo>
                  <a:cubicBezTo>
                    <a:pt x="2941" y="4221"/>
                    <a:pt x="2512" y="4376"/>
                    <a:pt x="2027" y="4376"/>
                  </a:cubicBezTo>
                  <a:cubicBezTo>
                    <a:pt x="2018" y="4376"/>
                    <a:pt x="2009" y="4376"/>
                    <a:pt x="2000" y="4376"/>
                  </a:cubicBezTo>
                  <a:cubicBezTo>
                    <a:pt x="1514" y="4372"/>
                    <a:pt x="947" y="4202"/>
                    <a:pt x="623" y="3749"/>
                  </a:cubicBezTo>
                  <a:cubicBezTo>
                    <a:pt x="296" y="3300"/>
                    <a:pt x="265" y="2712"/>
                    <a:pt x="365" y="2235"/>
                  </a:cubicBezTo>
                  <a:cubicBezTo>
                    <a:pt x="466" y="1749"/>
                    <a:pt x="706" y="1345"/>
                    <a:pt x="919" y="1027"/>
                  </a:cubicBezTo>
                  <a:cubicBezTo>
                    <a:pt x="1368" y="394"/>
                    <a:pt x="1705" y="31"/>
                    <a:pt x="1670" y="1"/>
                  </a:cubicBezTo>
                  <a:cubicBezTo>
                    <a:pt x="1669" y="1"/>
                    <a:pt x="1669" y="1"/>
                    <a:pt x="16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2087750" y="1789725"/>
              <a:ext cx="160300" cy="158525"/>
            </a:xfrm>
            <a:custGeom>
              <a:avLst/>
              <a:gdLst/>
              <a:ahLst/>
              <a:cxnLst/>
              <a:rect l="l" t="t" r="r" b="b"/>
              <a:pathLst>
                <a:path w="6412" h="6341" extrusionOk="0">
                  <a:moveTo>
                    <a:pt x="6123" y="0"/>
                  </a:moveTo>
                  <a:cubicBezTo>
                    <a:pt x="6069" y="0"/>
                    <a:pt x="6008" y="4"/>
                    <a:pt x="5940" y="13"/>
                  </a:cubicBezTo>
                  <a:cubicBezTo>
                    <a:pt x="5636" y="51"/>
                    <a:pt x="5197" y="234"/>
                    <a:pt x="4826" y="648"/>
                  </a:cubicBezTo>
                  <a:cubicBezTo>
                    <a:pt x="4445" y="1061"/>
                    <a:pt x="4211" y="1701"/>
                    <a:pt x="4097" y="2400"/>
                  </a:cubicBezTo>
                  <a:cubicBezTo>
                    <a:pt x="3971" y="3100"/>
                    <a:pt x="3953" y="3878"/>
                    <a:pt x="3705" y="4622"/>
                  </a:cubicBezTo>
                  <a:cubicBezTo>
                    <a:pt x="3473" y="5359"/>
                    <a:pt x="2905" y="5950"/>
                    <a:pt x="2263" y="6073"/>
                  </a:cubicBezTo>
                  <a:cubicBezTo>
                    <a:pt x="2184" y="6089"/>
                    <a:pt x="2106" y="6096"/>
                    <a:pt x="2030" y="6096"/>
                  </a:cubicBezTo>
                  <a:cubicBezTo>
                    <a:pt x="1485" y="6096"/>
                    <a:pt x="1028" y="5729"/>
                    <a:pt x="766" y="5384"/>
                  </a:cubicBezTo>
                  <a:cubicBezTo>
                    <a:pt x="458" y="4976"/>
                    <a:pt x="313" y="4567"/>
                    <a:pt x="203" y="4295"/>
                  </a:cubicBezTo>
                  <a:cubicBezTo>
                    <a:pt x="99" y="4024"/>
                    <a:pt x="37" y="3871"/>
                    <a:pt x="18" y="3871"/>
                  </a:cubicBezTo>
                  <a:cubicBezTo>
                    <a:pt x="17" y="3871"/>
                    <a:pt x="17" y="3871"/>
                    <a:pt x="17" y="3871"/>
                  </a:cubicBezTo>
                  <a:cubicBezTo>
                    <a:pt x="0" y="3877"/>
                    <a:pt x="28" y="4039"/>
                    <a:pt x="103" y="4328"/>
                  </a:cubicBezTo>
                  <a:cubicBezTo>
                    <a:pt x="184" y="4613"/>
                    <a:pt x="301" y="5041"/>
                    <a:pt x="612" y="5499"/>
                  </a:cubicBezTo>
                  <a:cubicBezTo>
                    <a:pt x="771" y="5723"/>
                    <a:pt x="985" y="5949"/>
                    <a:pt x="1271" y="6119"/>
                  </a:cubicBezTo>
                  <a:cubicBezTo>
                    <a:pt x="1493" y="6251"/>
                    <a:pt x="1770" y="6341"/>
                    <a:pt x="2063" y="6341"/>
                  </a:cubicBezTo>
                  <a:cubicBezTo>
                    <a:pt x="2144" y="6341"/>
                    <a:pt x="2226" y="6334"/>
                    <a:pt x="2309" y="6319"/>
                  </a:cubicBezTo>
                  <a:cubicBezTo>
                    <a:pt x="3072" y="6190"/>
                    <a:pt x="3711" y="5509"/>
                    <a:pt x="3962" y="4710"/>
                  </a:cubicBezTo>
                  <a:cubicBezTo>
                    <a:pt x="4227" y="3909"/>
                    <a:pt x="4233" y="3121"/>
                    <a:pt x="4344" y="2441"/>
                  </a:cubicBezTo>
                  <a:cubicBezTo>
                    <a:pt x="4442" y="1761"/>
                    <a:pt x="4644" y="1164"/>
                    <a:pt x="4973" y="773"/>
                  </a:cubicBezTo>
                  <a:cubicBezTo>
                    <a:pt x="5296" y="377"/>
                    <a:pt x="5684" y="183"/>
                    <a:pt x="5960" y="117"/>
                  </a:cubicBezTo>
                  <a:cubicBezTo>
                    <a:pt x="6239" y="47"/>
                    <a:pt x="6405" y="80"/>
                    <a:pt x="6407" y="54"/>
                  </a:cubicBezTo>
                  <a:cubicBezTo>
                    <a:pt x="6411" y="45"/>
                    <a:pt x="6312" y="0"/>
                    <a:pt x="6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1992450" y="2689625"/>
              <a:ext cx="255450" cy="434825"/>
            </a:xfrm>
            <a:custGeom>
              <a:avLst/>
              <a:gdLst/>
              <a:ahLst/>
              <a:cxnLst/>
              <a:rect l="l" t="t" r="r" b="b"/>
              <a:pathLst>
                <a:path w="10218" h="17393" extrusionOk="0">
                  <a:moveTo>
                    <a:pt x="1950" y="0"/>
                  </a:moveTo>
                  <a:cubicBezTo>
                    <a:pt x="1950" y="0"/>
                    <a:pt x="1" y="14278"/>
                    <a:pt x="1950" y="16088"/>
                  </a:cubicBezTo>
                  <a:cubicBezTo>
                    <a:pt x="3122" y="17176"/>
                    <a:pt x="4267" y="17393"/>
                    <a:pt x="4994" y="17393"/>
                  </a:cubicBezTo>
                  <a:cubicBezTo>
                    <a:pt x="5477" y="17393"/>
                    <a:pt x="5776" y="17297"/>
                    <a:pt x="5776" y="17297"/>
                  </a:cubicBezTo>
                  <a:lnTo>
                    <a:pt x="9487" y="14194"/>
                  </a:lnTo>
                  <a:lnTo>
                    <a:pt x="10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3049500" y="1474225"/>
              <a:ext cx="458050" cy="360150"/>
            </a:xfrm>
            <a:custGeom>
              <a:avLst/>
              <a:gdLst/>
              <a:ahLst/>
              <a:cxnLst/>
              <a:rect l="l" t="t" r="r" b="b"/>
              <a:pathLst>
                <a:path w="18322" h="14406" extrusionOk="0">
                  <a:moveTo>
                    <a:pt x="16058" y="1"/>
                  </a:moveTo>
                  <a:lnTo>
                    <a:pt x="6607" y="9176"/>
                  </a:lnTo>
                  <a:lnTo>
                    <a:pt x="2477" y="5872"/>
                  </a:lnTo>
                  <a:lnTo>
                    <a:pt x="1" y="8534"/>
                  </a:lnTo>
                  <a:lnTo>
                    <a:pt x="6423" y="14406"/>
                  </a:lnTo>
                  <a:lnTo>
                    <a:pt x="18322" y="2669"/>
                  </a:lnTo>
                  <a:lnTo>
                    <a:pt x="160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2812550" y="1705675"/>
              <a:ext cx="552725" cy="789275"/>
            </a:xfrm>
            <a:custGeom>
              <a:avLst/>
              <a:gdLst/>
              <a:ahLst/>
              <a:cxnLst/>
              <a:rect l="l" t="t" r="r" b="b"/>
              <a:pathLst>
                <a:path w="22109" h="31571" extrusionOk="0">
                  <a:moveTo>
                    <a:pt x="16409" y="0"/>
                  </a:moveTo>
                  <a:cubicBezTo>
                    <a:pt x="16354" y="0"/>
                    <a:pt x="16326" y="59"/>
                    <a:pt x="16336" y="192"/>
                  </a:cubicBezTo>
                  <a:cubicBezTo>
                    <a:pt x="16392" y="905"/>
                    <a:pt x="16343" y="4607"/>
                    <a:pt x="16343" y="4607"/>
                  </a:cubicBezTo>
                  <a:lnTo>
                    <a:pt x="9935" y="18089"/>
                  </a:lnTo>
                  <a:cubicBezTo>
                    <a:pt x="9064" y="20224"/>
                    <a:pt x="7300" y="21567"/>
                    <a:pt x="5981" y="21885"/>
                  </a:cubicBezTo>
                  <a:lnTo>
                    <a:pt x="0" y="23663"/>
                  </a:lnTo>
                  <a:lnTo>
                    <a:pt x="2338" y="31571"/>
                  </a:lnTo>
                  <a:lnTo>
                    <a:pt x="10651" y="28815"/>
                  </a:lnTo>
                  <a:cubicBezTo>
                    <a:pt x="12808" y="28100"/>
                    <a:pt x="14498" y="26404"/>
                    <a:pt x="15207" y="24246"/>
                  </a:cubicBezTo>
                  <a:lnTo>
                    <a:pt x="20937" y="6789"/>
                  </a:lnTo>
                  <a:cubicBezTo>
                    <a:pt x="20937" y="6789"/>
                    <a:pt x="21618" y="4804"/>
                    <a:pt x="21862" y="3349"/>
                  </a:cubicBezTo>
                  <a:cubicBezTo>
                    <a:pt x="22108" y="1894"/>
                    <a:pt x="21120" y="1"/>
                    <a:pt x="21120" y="1"/>
                  </a:cubicBezTo>
                  <a:lnTo>
                    <a:pt x="17527" y="2307"/>
                  </a:lnTo>
                  <a:cubicBezTo>
                    <a:pt x="17395" y="1149"/>
                    <a:pt x="16650" y="0"/>
                    <a:pt x="164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2415100" y="5292100"/>
              <a:ext cx="349175" cy="152575"/>
            </a:xfrm>
            <a:custGeom>
              <a:avLst/>
              <a:gdLst/>
              <a:ahLst/>
              <a:cxnLst/>
              <a:rect l="l" t="t" r="r" b="b"/>
              <a:pathLst>
                <a:path w="13967" h="6103" extrusionOk="0">
                  <a:moveTo>
                    <a:pt x="7490" y="0"/>
                  </a:moveTo>
                  <a:lnTo>
                    <a:pt x="0" y="119"/>
                  </a:lnTo>
                  <a:lnTo>
                    <a:pt x="69" y="5971"/>
                  </a:lnTo>
                  <a:lnTo>
                    <a:pt x="534" y="5992"/>
                  </a:lnTo>
                  <a:cubicBezTo>
                    <a:pt x="1584" y="6034"/>
                    <a:pt x="4283" y="6103"/>
                    <a:pt x="6864" y="6103"/>
                  </a:cubicBezTo>
                  <a:cubicBezTo>
                    <a:pt x="9365" y="6103"/>
                    <a:pt x="11756" y="6038"/>
                    <a:pt x="12433" y="5821"/>
                  </a:cubicBezTo>
                  <a:cubicBezTo>
                    <a:pt x="13967" y="5330"/>
                    <a:pt x="7580" y="3999"/>
                    <a:pt x="7580" y="3999"/>
                  </a:cubicBezTo>
                  <a:lnTo>
                    <a:pt x="7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2416175" y="5386075"/>
              <a:ext cx="68525" cy="52725"/>
            </a:xfrm>
            <a:custGeom>
              <a:avLst/>
              <a:gdLst/>
              <a:ahLst/>
              <a:cxnLst/>
              <a:rect l="l" t="t" r="r" b="b"/>
              <a:pathLst>
                <a:path w="2741" h="2109" extrusionOk="0">
                  <a:moveTo>
                    <a:pt x="229" y="1"/>
                  </a:moveTo>
                  <a:cubicBezTo>
                    <a:pt x="153" y="1"/>
                    <a:pt x="77" y="4"/>
                    <a:pt x="0" y="12"/>
                  </a:cubicBezTo>
                  <a:lnTo>
                    <a:pt x="32" y="2104"/>
                  </a:lnTo>
                  <a:lnTo>
                    <a:pt x="2741" y="2109"/>
                  </a:lnTo>
                  <a:cubicBezTo>
                    <a:pt x="2620" y="1479"/>
                    <a:pt x="2272" y="915"/>
                    <a:pt x="1759" y="527"/>
                  </a:cubicBezTo>
                  <a:cubicBezTo>
                    <a:pt x="1314" y="192"/>
                    <a:pt x="781"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2416825" y="5411100"/>
              <a:ext cx="321850" cy="33900"/>
            </a:xfrm>
            <a:custGeom>
              <a:avLst/>
              <a:gdLst/>
              <a:ahLst/>
              <a:cxnLst/>
              <a:rect l="l" t="t" r="r" b="b"/>
              <a:pathLst>
                <a:path w="12874" h="1356" extrusionOk="0">
                  <a:moveTo>
                    <a:pt x="10633" y="0"/>
                  </a:moveTo>
                  <a:cubicBezTo>
                    <a:pt x="10197" y="25"/>
                    <a:pt x="9986" y="974"/>
                    <a:pt x="9986" y="974"/>
                  </a:cubicBezTo>
                  <a:lnTo>
                    <a:pt x="10" y="1043"/>
                  </a:lnTo>
                  <a:lnTo>
                    <a:pt x="0" y="1211"/>
                  </a:lnTo>
                  <a:cubicBezTo>
                    <a:pt x="1375" y="1310"/>
                    <a:pt x="3382" y="1355"/>
                    <a:pt x="5392" y="1355"/>
                  </a:cubicBezTo>
                  <a:cubicBezTo>
                    <a:pt x="8905" y="1355"/>
                    <a:pt x="12428" y="1216"/>
                    <a:pt x="12601" y="979"/>
                  </a:cubicBezTo>
                  <a:cubicBezTo>
                    <a:pt x="12874" y="608"/>
                    <a:pt x="10633" y="0"/>
                    <a:pt x="10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2414100" y="5432350"/>
              <a:ext cx="317775" cy="7025"/>
            </a:xfrm>
            <a:custGeom>
              <a:avLst/>
              <a:gdLst/>
              <a:ahLst/>
              <a:cxnLst/>
              <a:rect l="l" t="t" r="r" b="b"/>
              <a:pathLst>
                <a:path w="12711" h="281" extrusionOk="0">
                  <a:moveTo>
                    <a:pt x="12637" y="1"/>
                  </a:moveTo>
                  <a:cubicBezTo>
                    <a:pt x="12621" y="1"/>
                    <a:pt x="12603" y="1"/>
                    <a:pt x="12582" y="1"/>
                  </a:cubicBezTo>
                  <a:lnTo>
                    <a:pt x="12212" y="12"/>
                  </a:lnTo>
                  <a:lnTo>
                    <a:pt x="10850" y="61"/>
                  </a:lnTo>
                  <a:cubicBezTo>
                    <a:pt x="9701" y="102"/>
                    <a:pt x="8113" y="149"/>
                    <a:pt x="6357" y="176"/>
                  </a:cubicBezTo>
                  <a:cubicBezTo>
                    <a:pt x="5274" y="192"/>
                    <a:pt x="4255" y="197"/>
                    <a:pt x="3363" y="197"/>
                  </a:cubicBezTo>
                  <a:cubicBezTo>
                    <a:pt x="2809" y="197"/>
                    <a:pt x="2304" y="195"/>
                    <a:pt x="1863" y="192"/>
                  </a:cubicBezTo>
                  <a:lnTo>
                    <a:pt x="501" y="184"/>
                  </a:lnTo>
                  <a:lnTo>
                    <a:pt x="131" y="184"/>
                  </a:lnTo>
                  <a:cubicBezTo>
                    <a:pt x="46" y="185"/>
                    <a:pt x="1" y="188"/>
                    <a:pt x="1" y="190"/>
                  </a:cubicBezTo>
                  <a:cubicBezTo>
                    <a:pt x="1" y="193"/>
                    <a:pt x="46" y="197"/>
                    <a:pt x="130" y="202"/>
                  </a:cubicBezTo>
                  <a:lnTo>
                    <a:pt x="501" y="219"/>
                  </a:lnTo>
                  <a:lnTo>
                    <a:pt x="1863" y="257"/>
                  </a:lnTo>
                  <a:cubicBezTo>
                    <a:pt x="2551" y="271"/>
                    <a:pt x="3398" y="281"/>
                    <a:pt x="4344" y="281"/>
                  </a:cubicBezTo>
                  <a:cubicBezTo>
                    <a:pt x="4977" y="281"/>
                    <a:pt x="5654" y="276"/>
                    <a:pt x="6358" y="266"/>
                  </a:cubicBezTo>
                  <a:cubicBezTo>
                    <a:pt x="8114" y="241"/>
                    <a:pt x="9704" y="183"/>
                    <a:pt x="10852" y="125"/>
                  </a:cubicBezTo>
                  <a:lnTo>
                    <a:pt x="12213" y="48"/>
                  </a:lnTo>
                  <a:lnTo>
                    <a:pt x="12583" y="20"/>
                  </a:lnTo>
                  <a:cubicBezTo>
                    <a:pt x="12666" y="13"/>
                    <a:pt x="12710" y="7"/>
                    <a:pt x="12710" y="5"/>
                  </a:cubicBezTo>
                  <a:cubicBezTo>
                    <a:pt x="12710" y="2"/>
                    <a:pt x="12686" y="1"/>
                    <a:pt x="12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2665325" y="5408775"/>
              <a:ext cx="19075" cy="29625"/>
            </a:xfrm>
            <a:custGeom>
              <a:avLst/>
              <a:gdLst/>
              <a:ahLst/>
              <a:cxnLst/>
              <a:rect l="l" t="t" r="r" b="b"/>
              <a:pathLst>
                <a:path w="763" h="1185" extrusionOk="0">
                  <a:moveTo>
                    <a:pt x="740" y="0"/>
                  </a:moveTo>
                  <a:cubicBezTo>
                    <a:pt x="698" y="0"/>
                    <a:pt x="407" y="149"/>
                    <a:pt x="212" y="484"/>
                  </a:cubicBezTo>
                  <a:cubicBezTo>
                    <a:pt x="0" y="837"/>
                    <a:pt x="23" y="1184"/>
                    <a:pt x="44" y="1184"/>
                  </a:cubicBezTo>
                  <a:cubicBezTo>
                    <a:pt x="45" y="1184"/>
                    <a:pt x="45" y="1184"/>
                    <a:pt x="45" y="1184"/>
                  </a:cubicBezTo>
                  <a:cubicBezTo>
                    <a:pt x="45" y="1184"/>
                    <a:pt x="45" y="1184"/>
                    <a:pt x="45" y="1184"/>
                  </a:cubicBezTo>
                  <a:cubicBezTo>
                    <a:pt x="74" y="1184"/>
                    <a:pt x="90" y="861"/>
                    <a:pt x="290" y="530"/>
                  </a:cubicBezTo>
                  <a:cubicBezTo>
                    <a:pt x="484" y="196"/>
                    <a:pt x="762" y="25"/>
                    <a:pt x="746" y="3"/>
                  </a:cubicBezTo>
                  <a:cubicBezTo>
                    <a:pt x="745" y="1"/>
                    <a:pt x="743" y="0"/>
                    <a:pt x="7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2610250" y="5395425"/>
              <a:ext cx="10725" cy="15800"/>
            </a:xfrm>
            <a:custGeom>
              <a:avLst/>
              <a:gdLst/>
              <a:ahLst/>
              <a:cxnLst/>
              <a:rect l="l" t="t" r="r" b="b"/>
              <a:pathLst>
                <a:path w="429" h="632" extrusionOk="0">
                  <a:moveTo>
                    <a:pt x="404" y="1"/>
                  </a:moveTo>
                  <a:cubicBezTo>
                    <a:pt x="376" y="1"/>
                    <a:pt x="277" y="127"/>
                    <a:pt x="176" y="292"/>
                  </a:cubicBezTo>
                  <a:cubicBezTo>
                    <a:pt x="68" y="466"/>
                    <a:pt x="0" y="618"/>
                    <a:pt x="21" y="631"/>
                  </a:cubicBezTo>
                  <a:cubicBezTo>
                    <a:pt x="22" y="631"/>
                    <a:pt x="23" y="632"/>
                    <a:pt x="24" y="632"/>
                  </a:cubicBezTo>
                  <a:cubicBezTo>
                    <a:pt x="52" y="632"/>
                    <a:pt x="151" y="506"/>
                    <a:pt x="253" y="340"/>
                  </a:cubicBezTo>
                  <a:cubicBezTo>
                    <a:pt x="360" y="167"/>
                    <a:pt x="429" y="15"/>
                    <a:pt x="407" y="2"/>
                  </a:cubicBezTo>
                  <a:cubicBezTo>
                    <a:pt x="406" y="1"/>
                    <a:pt x="405" y="1"/>
                    <a:pt x="4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2595050" y="5392650"/>
              <a:ext cx="12425" cy="10850"/>
            </a:xfrm>
            <a:custGeom>
              <a:avLst/>
              <a:gdLst/>
              <a:ahLst/>
              <a:cxnLst/>
              <a:rect l="l" t="t" r="r" b="b"/>
              <a:pathLst>
                <a:path w="497" h="434" extrusionOk="0">
                  <a:moveTo>
                    <a:pt x="471" y="0"/>
                  </a:moveTo>
                  <a:cubicBezTo>
                    <a:pt x="440" y="0"/>
                    <a:pt x="333" y="77"/>
                    <a:pt x="218" y="183"/>
                  </a:cubicBezTo>
                  <a:cubicBezTo>
                    <a:pt x="90" y="301"/>
                    <a:pt x="1" y="412"/>
                    <a:pt x="18" y="430"/>
                  </a:cubicBezTo>
                  <a:cubicBezTo>
                    <a:pt x="19" y="432"/>
                    <a:pt x="22" y="433"/>
                    <a:pt x="26" y="433"/>
                  </a:cubicBezTo>
                  <a:cubicBezTo>
                    <a:pt x="59" y="433"/>
                    <a:pt x="165" y="357"/>
                    <a:pt x="279" y="250"/>
                  </a:cubicBezTo>
                  <a:cubicBezTo>
                    <a:pt x="407" y="132"/>
                    <a:pt x="496" y="22"/>
                    <a:pt x="478" y="3"/>
                  </a:cubicBezTo>
                  <a:cubicBezTo>
                    <a:pt x="477" y="1"/>
                    <a:pt x="474" y="0"/>
                    <a:pt x="4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2585625" y="5384675"/>
              <a:ext cx="19600" cy="2325"/>
            </a:xfrm>
            <a:custGeom>
              <a:avLst/>
              <a:gdLst/>
              <a:ahLst/>
              <a:cxnLst/>
              <a:rect l="l" t="t" r="r" b="b"/>
              <a:pathLst>
                <a:path w="784" h="93" extrusionOk="0">
                  <a:moveTo>
                    <a:pt x="392" y="1"/>
                  </a:moveTo>
                  <a:cubicBezTo>
                    <a:pt x="175" y="2"/>
                    <a:pt x="1" y="24"/>
                    <a:pt x="1" y="49"/>
                  </a:cubicBezTo>
                  <a:cubicBezTo>
                    <a:pt x="1" y="74"/>
                    <a:pt x="176" y="93"/>
                    <a:pt x="392" y="93"/>
                  </a:cubicBezTo>
                  <a:cubicBezTo>
                    <a:pt x="608" y="92"/>
                    <a:pt x="784" y="70"/>
                    <a:pt x="784" y="45"/>
                  </a:cubicBezTo>
                  <a:cubicBezTo>
                    <a:pt x="784" y="20"/>
                    <a:pt x="608" y="1"/>
                    <a:pt x="3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2581950" y="5373250"/>
              <a:ext cx="22525" cy="3300"/>
            </a:xfrm>
            <a:custGeom>
              <a:avLst/>
              <a:gdLst/>
              <a:ahLst/>
              <a:cxnLst/>
              <a:rect l="l" t="t" r="r" b="b"/>
              <a:pathLst>
                <a:path w="901" h="132" extrusionOk="0">
                  <a:moveTo>
                    <a:pt x="42" y="1"/>
                  </a:moveTo>
                  <a:cubicBezTo>
                    <a:pt x="22" y="1"/>
                    <a:pt x="10" y="3"/>
                    <a:pt x="8" y="9"/>
                  </a:cubicBezTo>
                  <a:cubicBezTo>
                    <a:pt x="1" y="32"/>
                    <a:pt x="192" y="114"/>
                    <a:pt x="446" y="130"/>
                  </a:cubicBezTo>
                  <a:cubicBezTo>
                    <a:pt x="473" y="131"/>
                    <a:pt x="500" y="132"/>
                    <a:pt x="525" y="132"/>
                  </a:cubicBezTo>
                  <a:cubicBezTo>
                    <a:pt x="741" y="132"/>
                    <a:pt x="900" y="83"/>
                    <a:pt x="896" y="62"/>
                  </a:cubicBezTo>
                  <a:cubicBezTo>
                    <a:pt x="891" y="37"/>
                    <a:pt x="693" y="54"/>
                    <a:pt x="452" y="39"/>
                  </a:cubicBezTo>
                  <a:cubicBezTo>
                    <a:pt x="267" y="27"/>
                    <a:pt x="109"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2616875" y="5377550"/>
              <a:ext cx="35475" cy="20475"/>
            </a:xfrm>
            <a:custGeom>
              <a:avLst/>
              <a:gdLst/>
              <a:ahLst/>
              <a:cxnLst/>
              <a:rect l="l" t="t" r="r" b="b"/>
              <a:pathLst>
                <a:path w="1419" h="819" extrusionOk="0">
                  <a:moveTo>
                    <a:pt x="972" y="88"/>
                  </a:moveTo>
                  <a:cubicBezTo>
                    <a:pt x="1078" y="88"/>
                    <a:pt x="1184" y="108"/>
                    <a:pt x="1268" y="161"/>
                  </a:cubicBezTo>
                  <a:cubicBezTo>
                    <a:pt x="1346" y="215"/>
                    <a:pt x="1317" y="306"/>
                    <a:pt x="1233" y="358"/>
                  </a:cubicBezTo>
                  <a:cubicBezTo>
                    <a:pt x="1155" y="410"/>
                    <a:pt x="1053" y="443"/>
                    <a:pt x="965" y="477"/>
                  </a:cubicBezTo>
                  <a:cubicBezTo>
                    <a:pt x="804" y="535"/>
                    <a:pt x="639" y="581"/>
                    <a:pt x="471" y="614"/>
                  </a:cubicBezTo>
                  <a:cubicBezTo>
                    <a:pt x="329" y="642"/>
                    <a:pt x="212" y="657"/>
                    <a:pt x="131" y="666"/>
                  </a:cubicBezTo>
                  <a:lnTo>
                    <a:pt x="131" y="666"/>
                  </a:lnTo>
                  <a:cubicBezTo>
                    <a:pt x="160" y="594"/>
                    <a:pt x="208" y="502"/>
                    <a:pt x="288" y="404"/>
                  </a:cubicBezTo>
                  <a:cubicBezTo>
                    <a:pt x="394" y="275"/>
                    <a:pt x="535" y="181"/>
                    <a:pt x="695" y="131"/>
                  </a:cubicBezTo>
                  <a:cubicBezTo>
                    <a:pt x="776" y="105"/>
                    <a:pt x="874" y="88"/>
                    <a:pt x="972" y="88"/>
                  </a:cubicBezTo>
                  <a:close/>
                  <a:moveTo>
                    <a:pt x="955" y="0"/>
                  </a:moveTo>
                  <a:cubicBezTo>
                    <a:pt x="635" y="0"/>
                    <a:pt x="359" y="189"/>
                    <a:pt x="237" y="365"/>
                  </a:cubicBezTo>
                  <a:cubicBezTo>
                    <a:pt x="167" y="456"/>
                    <a:pt x="118" y="560"/>
                    <a:pt x="89" y="671"/>
                  </a:cubicBezTo>
                  <a:lnTo>
                    <a:pt x="89" y="671"/>
                  </a:lnTo>
                  <a:cubicBezTo>
                    <a:pt x="32" y="678"/>
                    <a:pt x="0" y="682"/>
                    <a:pt x="0" y="688"/>
                  </a:cubicBezTo>
                  <a:cubicBezTo>
                    <a:pt x="0" y="692"/>
                    <a:pt x="29" y="698"/>
                    <a:pt x="83" y="701"/>
                  </a:cubicBezTo>
                  <a:lnTo>
                    <a:pt x="83" y="701"/>
                  </a:lnTo>
                  <a:cubicBezTo>
                    <a:pt x="67" y="775"/>
                    <a:pt x="70" y="817"/>
                    <a:pt x="74" y="818"/>
                  </a:cubicBezTo>
                  <a:cubicBezTo>
                    <a:pt x="75" y="818"/>
                    <a:pt x="75" y="818"/>
                    <a:pt x="75" y="818"/>
                  </a:cubicBezTo>
                  <a:cubicBezTo>
                    <a:pt x="83" y="818"/>
                    <a:pt x="91" y="773"/>
                    <a:pt x="117" y="702"/>
                  </a:cubicBezTo>
                  <a:lnTo>
                    <a:pt x="117" y="702"/>
                  </a:lnTo>
                  <a:cubicBezTo>
                    <a:pt x="128" y="702"/>
                    <a:pt x="140" y="702"/>
                    <a:pt x="153" y="702"/>
                  </a:cubicBezTo>
                  <a:cubicBezTo>
                    <a:pt x="235" y="702"/>
                    <a:pt x="347" y="697"/>
                    <a:pt x="481" y="679"/>
                  </a:cubicBezTo>
                  <a:cubicBezTo>
                    <a:pt x="656" y="654"/>
                    <a:pt x="826" y="613"/>
                    <a:pt x="992" y="557"/>
                  </a:cubicBezTo>
                  <a:cubicBezTo>
                    <a:pt x="1085" y="522"/>
                    <a:pt x="1183" y="496"/>
                    <a:pt x="1284" y="432"/>
                  </a:cubicBezTo>
                  <a:cubicBezTo>
                    <a:pt x="1331" y="399"/>
                    <a:pt x="1383" y="354"/>
                    <a:pt x="1401" y="281"/>
                  </a:cubicBezTo>
                  <a:cubicBezTo>
                    <a:pt x="1418" y="207"/>
                    <a:pt x="1379" y="127"/>
                    <a:pt x="1324" y="89"/>
                  </a:cubicBezTo>
                  <a:cubicBezTo>
                    <a:pt x="1199" y="27"/>
                    <a:pt x="1074" y="0"/>
                    <a:pt x="9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2603625" y="5372200"/>
              <a:ext cx="18275" cy="23125"/>
            </a:xfrm>
            <a:custGeom>
              <a:avLst/>
              <a:gdLst/>
              <a:ahLst/>
              <a:cxnLst/>
              <a:rect l="l" t="t" r="r" b="b"/>
              <a:pathLst>
                <a:path w="731" h="925" extrusionOk="0">
                  <a:moveTo>
                    <a:pt x="188" y="0"/>
                  </a:moveTo>
                  <a:cubicBezTo>
                    <a:pt x="180" y="0"/>
                    <a:pt x="172" y="0"/>
                    <a:pt x="164" y="1"/>
                  </a:cubicBezTo>
                  <a:cubicBezTo>
                    <a:pt x="53" y="18"/>
                    <a:pt x="0" y="145"/>
                    <a:pt x="20" y="225"/>
                  </a:cubicBezTo>
                  <a:cubicBezTo>
                    <a:pt x="29" y="310"/>
                    <a:pt x="68" y="382"/>
                    <a:pt x="104" y="439"/>
                  </a:cubicBezTo>
                  <a:cubicBezTo>
                    <a:pt x="170" y="545"/>
                    <a:pt x="248" y="642"/>
                    <a:pt x="337" y="727"/>
                  </a:cubicBezTo>
                  <a:cubicBezTo>
                    <a:pt x="479" y="862"/>
                    <a:pt x="592" y="919"/>
                    <a:pt x="612" y="919"/>
                  </a:cubicBezTo>
                  <a:cubicBezTo>
                    <a:pt x="614" y="919"/>
                    <a:pt x="615" y="918"/>
                    <a:pt x="615" y="918"/>
                  </a:cubicBezTo>
                  <a:cubicBezTo>
                    <a:pt x="624" y="906"/>
                    <a:pt x="517" y="833"/>
                    <a:pt x="382" y="683"/>
                  </a:cubicBezTo>
                  <a:cubicBezTo>
                    <a:pt x="304" y="594"/>
                    <a:pt x="236" y="499"/>
                    <a:pt x="177" y="397"/>
                  </a:cubicBezTo>
                  <a:cubicBezTo>
                    <a:pt x="109" y="296"/>
                    <a:pt x="61" y="114"/>
                    <a:pt x="182" y="90"/>
                  </a:cubicBezTo>
                  <a:cubicBezTo>
                    <a:pt x="188" y="90"/>
                    <a:pt x="194" y="89"/>
                    <a:pt x="201" y="89"/>
                  </a:cubicBezTo>
                  <a:cubicBezTo>
                    <a:pt x="314" y="89"/>
                    <a:pt x="430" y="199"/>
                    <a:pt x="502" y="290"/>
                  </a:cubicBezTo>
                  <a:cubicBezTo>
                    <a:pt x="571" y="382"/>
                    <a:pt x="619" y="488"/>
                    <a:pt x="643" y="600"/>
                  </a:cubicBezTo>
                  <a:cubicBezTo>
                    <a:pt x="682" y="796"/>
                    <a:pt x="639" y="921"/>
                    <a:pt x="656" y="925"/>
                  </a:cubicBezTo>
                  <a:cubicBezTo>
                    <a:pt x="656" y="925"/>
                    <a:pt x="656" y="925"/>
                    <a:pt x="656" y="925"/>
                  </a:cubicBezTo>
                  <a:cubicBezTo>
                    <a:pt x="665" y="925"/>
                    <a:pt x="730" y="801"/>
                    <a:pt x="706" y="589"/>
                  </a:cubicBezTo>
                  <a:cubicBezTo>
                    <a:pt x="689" y="463"/>
                    <a:pt x="641" y="344"/>
                    <a:pt x="569" y="240"/>
                  </a:cubicBezTo>
                  <a:cubicBezTo>
                    <a:pt x="486" y="139"/>
                    <a:pt x="379" y="0"/>
                    <a:pt x="1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2417125" y="5384375"/>
              <a:ext cx="67500" cy="53350"/>
            </a:xfrm>
            <a:custGeom>
              <a:avLst/>
              <a:gdLst/>
              <a:ahLst/>
              <a:cxnLst/>
              <a:rect l="l" t="t" r="r" b="b"/>
              <a:pathLst>
                <a:path w="2700" h="2134" extrusionOk="0">
                  <a:moveTo>
                    <a:pt x="432" y="0"/>
                  </a:moveTo>
                  <a:cubicBezTo>
                    <a:pt x="337" y="0"/>
                    <a:pt x="242" y="7"/>
                    <a:pt x="148" y="21"/>
                  </a:cubicBezTo>
                  <a:cubicBezTo>
                    <a:pt x="53" y="37"/>
                    <a:pt x="0" y="52"/>
                    <a:pt x="1" y="57"/>
                  </a:cubicBezTo>
                  <a:cubicBezTo>
                    <a:pt x="2" y="61"/>
                    <a:pt x="10" y="62"/>
                    <a:pt x="26" y="62"/>
                  </a:cubicBezTo>
                  <a:cubicBezTo>
                    <a:pt x="65" y="62"/>
                    <a:pt x="149" y="54"/>
                    <a:pt x="269" y="54"/>
                  </a:cubicBezTo>
                  <a:cubicBezTo>
                    <a:pt x="349" y="54"/>
                    <a:pt x="446" y="57"/>
                    <a:pt x="555" y="69"/>
                  </a:cubicBezTo>
                  <a:cubicBezTo>
                    <a:pt x="891" y="101"/>
                    <a:pt x="1360" y="231"/>
                    <a:pt x="1769" y="548"/>
                  </a:cubicBezTo>
                  <a:cubicBezTo>
                    <a:pt x="2180" y="864"/>
                    <a:pt x="2425" y="1285"/>
                    <a:pt x="2540" y="1602"/>
                  </a:cubicBezTo>
                  <a:cubicBezTo>
                    <a:pt x="2659" y="1920"/>
                    <a:pt x="2674" y="2134"/>
                    <a:pt x="2690" y="2134"/>
                  </a:cubicBezTo>
                  <a:cubicBezTo>
                    <a:pt x="2691" y="2134"/>
                    <a:pt x="2691" y="2134"/>
                    <a:pt x="2691" y="2134"/>
                  </a:cubicBezTo>
                  <a:cubicBezTo>
                    <a:pt x="2697" y="2134"/>
                    <a:pt x="2699" y="2080"/>
                    <a:pt x="2690" y="1984"/>
                  </a:cubicBezTo>
                  <a:cubicBezTo>
                    <a:pt x="2674" y="1846"/>
                    <a:pt x="2644" y="1711"/>
                    <a:pt x="2601" y="1580"/>
                  </a:cubicBezTo>
                  <a:cubicBezTo>
                    <a:pt x="2497" y="1249"/>
                    <a:pt x="2253" y="807"/>
                    <a:pt x="1825" y="476"/>
                  </a:cubicBezTo>
                  <a:cubicBezTo>
                    <a:pt x="1398" y="144"/>
                    <a:pt x="906" y="21"/>
                    <a:pt x="560" y="5"/>
                  </a:cubicBezTo>
                  <a:cubicBezTo>
                    <a:pt x="517" y="2"/>
                    <a:pt x="474" y="0"/>
                    <a:pt x="4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2434275" y="5307575"/>
              <a:ext cx="2425" cy="76975"/>
            </a:xfrm>
            <a:custGeom>
              <a:avLst/>
              <a:gdLst/>
              <a:ahLst/>
              <a:cxnLst/>
              <a:rect l="l" t="t" r="r" b="b"/>
              <a:pathLst>
                <a:path w="97" h="3079" extrusionOk="0">
                  <a:moveTo>
                    <a:pt x="44" y="1"/>
                  </a:moveTo>
                  <a:cubicBezTo>
                    <a:pt x="19" y="1"/>
                    <a:pt x="1" y="690"/>
                    <a:pt x="3" y="1540"/>
                  </a:cubicBezTo>
                  <a:cubicBezTo>
                    <a:pt x="5" y="2390"/>
                    <a:pt x="27" y="3079"/>
                    <a:pt x="52" y="3079"/>
                  </a:cubicBezTo>
                  <a:cubicBezTo>
                    <a:pt x="77" y="3079"/>
                    <a:pt x="96" y="2390"/>
                    <a:pt x="94" y="1540"/>
                  </a:cubicBezTo>
                  <a:cubicBezTo>
                    <a:pt x="91" y="689"/>
                    <a:pt x="69"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2507900" y="5419625"/>
              <a:ext cx="54900" cy="2875"/>
            </a:xfrm>
            <a:custGeom>
              <a:avLst/>
              <a:gdLst/>
              <a:ahLst/>
              <a:cxnLst/>
              <a:rect l="l" t="t" r="r" b="b"/>
              <a:pathLst>
                <a:path w="2196" h="115" extrusionOk="0">
                  <a:moveTo>
                    <a:pt x="2099" y="1"/>
                  </a:moveTo>
                  <a:cubicBezTo>
                    <a:pt x="1928" y="1"/>
                    <a:pt x="1545" y="22"/>
                    <a:pt x="1098" y="23"/>
                  </a:cubicBezTo>
                  <a:cubicBezTo>
                    <a:pt x="1065" y="24"/>
                    <a:pt x="1031" y="24"/>
                    <a:pt x="998" y="24"/>
                  </a:cubicBezTo>
                  <a:cubicBezTo>
                    <a:pt x="620" y="24"/>
                    <a:pt x="298" y="11"/>
                    <a:pt x="129" y="11"/>
                  </a:cubicBezTo>
                  <a:cubicBezTo>
                    <a:pt x="50" y="11"/>
                    <a:pt x="5" y="14"/>
                    <a:pt x="4" y="22"/>
                  </a:cubicBezTo>
                  <a:cubicBezTo>
                    <a:pt x="0" y="45"/>
                    <a:pt x="459" y="114"/>
                    <a:pt x="1041" y="114"/>
                  </a:cubicBezTo>
                  <a:cubicBezTo>
                    <a:pt x="1060" y="114"/>
                    <a:pt x="1079" y="114"/>
                    <a:pt x="1098" y="114"/>
                  </a:cubicBezTo>
                  <a:cubicBezTo>
                    <a:pt x="1707" y="109"/>
                    <a:pt x="2195" y="33"/>
                    <a:pt x="2193" y="10"/>
                  </a:cubicBezTo>
                  <a:cubicBezTo>
                    <a:pt x="2192" y="3"/>
                    <a:pt x="21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2470825" y="5420625"/>
              <a:ext cx="6400" cy="10700"/>
            </a:xfrm>
            <a:custGeom>
              <a:avLst/>
              <a:gdLst/>
              <a:ahLst/>
              <a:cxnLst/>
              <a:rect l="l" t="t" r="r" b="b"/>
              <a:pathLst>
                <a:path w="256" h="428" extrusionOk="0">
                  <a:moveTo>
                    <a:pt x="27" y="0"/>
                  </a:moveTo>
                  <a:cubicBezTo>
                    <a:pt x="23" y="0"/>
                    <a:pt x="20" y="1"/>
                    <a:pt x="19" y="4"/>
                  </a:cubicBezTo>
                  <a:cubicBezTo>
                    <a:pt x="1" y="23"/>
                    <a:pt x="60" y="106"/>
                    <a:pt x="112" y="218"/>
                  </a:cubicBezTo>
                  <a:cubicBezTo>
                    <a:pt x="163" y="329"/>
                    <a:pt x="191" y="427"/>
                    <a:pt x="218" y="427"/>
                  </a:cubicBezTo>
                  <a:cubicBezTo>
                    <a:pt x="218" y="427"/>
                    <a:pt x="218" y="427"/>
                    <a:pt x="218" y="427"/>
                  </a:cubicBezTo>
                  <a:cubicBezTo>
                    <a:pt x="244" y="425"/>
                    <a:pt x="255" y="308"/>
                    <a:pt x="194" y="180"/>
                  </a:cubicBezTo>
                  <a:cubicBezTo>
                    <a:pt x="140" y="67"/>
                    <a:pt x="56"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2456750" y="5403600"/>
              <a:ext cx="8025" cy="7200"/>
            </a:xfrm>
            <a:custGeom>
              <a:avLst/>
              <a:gdLst/>
              <a:ahLst/>
              <a:cxnLst/>
              <a:rect l="l" t="t" r="r" b="b"/>
              <a:pathLst>
                <a:path w="321" h="288" extrusionOk="0">
                  <a:moveTo>
                    <a:pt x="28" y="0"/>
                  </a:moveTo>
                  <a:cubicBezTo>
                    <a:pt x="23" y="0"/>
                    <a:pt x="20" y="2"/>
                    <a:pt x="17" y="4"/>
                  </a:cubicBezTo>
                  <a:cubicBezTo>
                    <a:pt x="0" y="22"/>
                    <a:pt x="49" y="99"/>
                    <a:pt x="128" y="176"/>
                  </a:cubicBezTo>
                  <a:cubicBezTo>
                    <a:pt x="196" y="243"/>
                    <a:pt x="262" y="287"/>
                    <a:pt x="291" y="287"/>
                  </a:cubicBezTo>
                  <a:cubicBezTo>
                    <a:pt x="296" y="287"/>
                    <a:pt x="300" y="286"/>
                    <a:pt x="302" y="284"/>
                  </a:cubicBezTo>
                  <a:cubicBezTo>
                    <a:pt x="320" y="266"/>
                    <a:pt x="270" y="189"/>
                    <a:pt x="191" y="112"/>
                  </a:cubicBezTo>
                  <a:cubicBezTo>
                    <a:pt x="124" y="45"/>
                    <a:pt x="57"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2437125" y="5395000"/>
              <a:ext cx="11325" cy="4650"/>
            </a:xfrm>
            <a:custGeom>
              <a:avLst/>
              <a:gdLst/>
              <a:ahLst/>
              <a:cxnLst/>
              <a:rect l="l" t="t" r="r" b="b"/>
              <a:pathLst>
                <a:path w="453" h="186" extrusionOk="0">
                  <a:moveTo>
                    <a:pt x="136" y="0"/>
                  </a:moveTo>
                  <a:cubicBezTo>
                    <a:pt x="56" y="0"/>
                    <a:pt x="1" y="29"/>
                    <a:pt x="6" y="45"/>
                  </a:cubicBezTo>
                  <a:cubicBezTo>
                    <a:pt x="12" y="71"/>
                    <a:pt x="111" y="69"/>
                    <a:pt x="222" y="105"/>
                  </a:cubicBezTo>
                  <a:cubicBezTo>
                    <a:pt x="319" y="135"/>
                    <a:pt x="393" y="186"/>
                    <a:pt x="422" y="186"/>
                  </a:cubicBezTo>
                  <a:cubicBezTo>
                    <a:pt x="426" y="186"/>
                    <a:pt x="430" y="185"/>
                    <a:pt x="432" y="182"/>
                  </a:cubicBezTo>
                  <a:cubicBezTo>
                    <a:pt x="452" y="168"/>
                    <a:pt x="388" y="63"/>
                    <a:pt x="249" y="19"/>
                  </a:cubicBezTo>
                  <a:cubicBezTo>
                    <a:pt x="209" y="5"/>
                    <a:pt x="170" y="0"/>
                    <a:pt x="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2422900" y="5392200"/>
              <a:ext cx="6125" cy="3000"/>
            </a:xfrm>
            <a:custGeom>
              <a:avLst/>
              <a:gdLst/>
              <a:ahLst/>
              <a:cxnLst/>
              <a:rect l="l" t="t" r="r" b="b"/>
              <a:pathLst>
                <a:path w="245" h="120" extrusionOk="0">
                  <a:moveTo>
                    <a:pt x="54" y="0"/>
                  </a:moveTo>
                  <a:cubicBezTo>
                    <a:pt x="31" y="0"/>
                    <a:pt x="14" y="6"/>
                    <a:pt x="9" y="17"/>
                  </a:cubicBezTo>
                  <a:cubicBezTo>
                    <a:pt x="1" y="41"/>
                    <a:pt x="44" y="79"/>
                    <a:pt x="107" y="102"/>
                  </a:cubicBezTo>
                  <a:cubicBezTo>
                    <a:pt x="138" y="114"/>
                    <a:pt x="167" y="120"/>
                    <a:pt x="191" y="120"/>
                  </a:cubicBezTo>
                  <a:cubicBezTo>
                    <a:pt x="215" y="120"/>
                    <a:pt x="232" y="114"/>
                    <a:pt x="236" y="102"/>
                  </a:cubicBezTo>
                  <a:cubicBezTo>
                    <a:pt x="244" y="79"/>
                    <a:pt x="201" y="41"/>
                    <a:pt x="138" y="17"/>
                  </a:cubicBezTo>
                  <a:cubicBezTo>
                    <a:pt x="107" y="6"/>
                    <a:pt x="77"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1769350" y="5163025"/>
              <a:ext cx="262800" cy="312075"/>
            </a:xfrm>
            <a:custGeom>
              <a:avLst/>
              <a:gdLst/>
              <a:ahLst/>
              <a:cxnLst/>
              <a:rect l="l" t="t" r="r" b="b"/>
              <a:pathLst>
                <a:path w="10512" h="12483" extrusionOk="0">
                  <a:moveTo>
                    <a:pt x="3764" y="1"/>
                  </a:moveTo>
                  <a:lnTo>
                    <a:pt x="0" y="4480"/>
                  </a:lnTo>
                  <a:lnTo>
                    <a:pt x="338" y="4800"/>
                  </a:lnTo>
                  <a:cubicBezTo>
                    <a:pt x="1853" y="6211"/>
                    <a:pt x="8139" y="11868"/>
                    <a:pt x="9469" y="12430"/>
                  </a:cubicBezTo>
                  <a:cubicBezTo>
                    <a:pt x="9554" y="12466"/>
                    <a:pt x="9621" y="12483"/>
                    <a:pt x="9672" y="12483"/>
                  </a:cubicBezTo>
                  <a:cubicBezTo>
                    <a:pt x="10512" y="12483"/>
                    <a:pt x="6979" y="7882"/>
                    <a:pt x="6979" y="7882"/>
                  </a:cubicBezTo>
                  <a:lnTo>
                    <a:pt x="9519" y="4794"/>
                  </a:lnTo>
                  <a:lnTo>
                    <a:pt x="37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1771200" y="5232875"/>
              <a:ext cx="61850" cy="84475"/>
            </a:xfrm>
            <a:custGeom>
              <a:avLst/>
              <a:gdLst/>
              <a:ahLst/>
              <a:cxnLst/>
              <a:rect l="l" t="t" r="r" b="b"/>
              <a:pathLst>
                <a:path w="2474" h="3379" extrusionOk="0">
                  <a:moveTo>
                    <a:pt x="1342" y="1"/>
                  </a:moveTo>
                  <a:lnTo>
                    <a:pt x="0" y="1609"/>
                  </a:lnTo>
                  <a:lnTo>
                    <a:pt x="2051" y="3379"/>
                  </a:lnTo>
                  <a:cubicBezTo>
                    <a:pt x="2371" y="2821"/>
                    <a:pt x="2473" y="2167"/>
                    <a:pt x="2338" y="1539"/>
                  </a:cubicBezTo>
                  <a:cubicBezTo>
                    <a:pt x="2202" y="919"/>
                    <a:pt x="1860" y="366"/>
                    <a:pt x="1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1769350" y="5271975"/>
              <a:ext cx="253800" cy="204150"/>
            </a:xfrm>
            <a:custGeom>
              <a:avLst/>
              <a:gdLst/>
              <a:ahLst/>
              <a:cxnLst/>
              <a:rect l="l" t="t" r="r" b="b"/>
              <a:pathLst>
                <a:path w="10152" h="8166" extrusionOk="0">
                  <a:moveTo>
                    <a:pt x="116" y="1"/>
                  </a:moveTo>
                  <a:lnTo>
                    <a:pt x="0" y="121"/>
                  </a:lnTo>
                  <a:cubicBezTo>
                    <a:pt x="2660" y="2766"/>
                    <a:pt x="9130" y="8165"/>
                    <a:pt x="9689" y="8165"/>
                  </a:cubicBezTo>
                  <a:cubicBezTo>
                    <a:pt x="9694" y="8165"/>
                    <a:pt x="9699" y="8165"/>
                    <a:pt x="9703" y="8164"/>
                  </a:cubicBezTo>
                  <a:cubicBezTo>
                    <a:pt x="10152" y="8060"/>
                    <a:pt x="8850" y="6138"/>
                    <a:pt x="8850" y="6138"/>
                  </a:cubicBezTo>
                  <a:cubicBezTo>
                    <a:pt x="8785" y="6089"/>
                    <a:pt x="8706" y="6069"/>
                    <a:pt x="8620" y="6069"/>
                  </a:cubicBezTo>
                  <a:cubicBezTo>
                    <a:pt x="8241" y="6069"/>
                    <a:pt x="7724" y="6455"/>
                    <a:pt x="7724" y="6455"/>
                  </a:cubicBez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1770025" y="5270000"/>
              <a:ext cx="244000" cy="203725"/>
            </a:xfrm>
            <a:custGeom>
              <a:avLst/>
              <a:gdLst/>
              <a:ahLst/>
              <a:cxnLst/>
              <a:rect l="l" t="t" r="r" b="b"/>
              <a:pathLst>
                <a:path w="9760" h="8149" extrusionOk="0">
                  <a:moveTo>
                    <a:pt x="2" y="1"/>
                  </a:moveTo>
                  <a:cubicBezTo>
                    <a:pt x="2" y="1"/>
                    <a:pt x="2" y="1"/>
                    <a:pt x="2" y="1"/>
                  </a:cubicBezTo>
                  <a:cubicBezTo>
                    <a:pt x="1" y="3"/>
                    <a:pt x="32" y="35"/>
                    <a:pt x="91" y="94"/>
                  </a:cubicBezTo>
                  <a:lnTo>
                    <a:pt x="361" y="348"/>
                  </a:lnTo>
                  <a:lnTo>
                    <a:pt x="1370" y="1265"/>
                  </a:lnTo>
                  <a:cubicBezTo>
                    <a:pt x="2225" y="2032"/>
                    <a:pt x="3424" y="3078"/>
                    <a:pt x="4771" y="4204"/>
                  </a:cubicBezTo>
                  <a:cubicBezTo>
                    <a:pt x="6119" y="5329"/>
                    <a:pt x="7362" y="6322"/>
                    <a:pt x="8270" y="7028"/>
                  </a:cubicBezTo>
                  <a:lnTo>
                    <a:pt x="9351" y="7856"/>
                  </a:lnTo>
                  <a:lnTo>
                    <a:pt x="9650" y="8077"/>
                  </a:lnTo>
                  <a:cubicBezTo>
                    <a:pt x="9716" y="8124"/>
                    <a:pt x="9753" y="8149"/>
                    <a:pt x="9758" y="8149"/>
                  </a:cubicBezTo>
                  <a:cubicBezTo>
                    <a:pt x="9758" y="8149"/>
                    <a:pt x="9758" y="8149"/>
                    <a:pt x="9758" y="8148"/>
                  </a:cubicBezTo>
                  <a:cubicBezTo>
                    <a:pt x="9760" y="8146"/>
                    <a:pt x="9726" y="8116"/>
                    <a:pt x="9662" y="8063"/>
                  </a:cubicBezTo>
                  <a:cubicBezTo>
                    <a:pt x="9576" y="7992"/>
                    <a:pt x="9480" y="7915"/>
                    <a:pt x="9374" y="7829"/>
                  </a:cubicBezTo>
                  <a:lnTo>
                    <a:pt x="8311" y="6979"/>
                  </a:lnTo>
                  <a:cubicBezTo>
                    <a:pt x="7412" y="6260"/>
                    <a:pt x="6176" y="5260"/>
                    <a:pt x="4830" y="4136"/>
                  </a:cubicBezTo>
                  <a:cubicBezTo>
                    <a:pt x="3482" y="3010"/>
                    <a:pt x="2279" y="1973"/>
                    <a:pt x="1413" y="1217"/>
                  </a:cubicBezTo>
                  <a:lnTo>
                    <a:pt x="386" y="322"/>
                  </a:lnTo>
                  <a:lnTo>
                    <a:pt x="104" y="81"/>
                  </a:lnTo>
                  <a:cubicBezTo>
                    <a:pt x="41" y="28"/>
                    <a:pt x="7"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1960000" y="5423225"/>
              <a:ext cx="33250" cy="12375"/>
            </a:xfrm>
            <a:custGeom>
              <a:avLst/>
              <a:gdLst/>
              <a:ahLst/>
              <a:cxnLst/>
              <a:rect l="l" t="t" r="r" b="b"/>
              <a:pathLst>
                <a:path w="1330" h="495" extrusionOk="0">
                  <a:moveTo>
                    <a:pt x="1023" y="0"/>
                  </a:moveTo>
                  <a:cubicBezTo>
                    <a:pt x="904" y="0"/>
                    <a:pt x="758" y="17"/>
                    <a:pt x="604" y="70"/>
                  </a:cubicBezTo>
                  <a:cubicBezTo>
                    <a:pt x="210" y="202"/>
                    <a:pt x="0" y="483"/>
                    <a:pt x="22" y="493"/>
                  </a:cubicBezTo>
                  <a:cubicBezTo>
                    <a:pt x="22" y="494"/>
                    <a:pt x="24" y="494"/>
                    <a:pt x="25" y="494"/>
                  </a:cubicBezTo>
                  <a:cubicBezTo>
                    <a:pt x="59" y="494"/>
                    <a:pt x="280" y="272"/>
                    <a:pt x="633" y="156"/>
                  </a:cubicBezTo>
                  <a:cubicBezTo>
                    <a:pt x="999" y="30"/>
                    <a:pt x="1320" y="82"/>
                    <a:pt x="1324" y="54"/>
                  </a:cubicBezTo>
                  <a:cubicBezTo>
                    <a:pt x="1330" y="41"/>
                    <a:pt x="1208" y="0"/>
                    <a:pt x="10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1935850" y="5372775"/>
              <a:ext cx="18000" cy="6075"/>
            </a:xfrm>
            <a:custGeom>
              <a:avLst/>
              <a:gdLst/>
              <a:ahLst/>
              <a:cxnLst/>
              <a:rect l="l" t="t" r="r" b="b"/>
              <a:pathLst>
                <a:path w="720" h="243" extrusionOk="0">
                  <a:moveTo>
                    <a:pt x="683" y="1"/>
                  </a:moveTo>
                  <a:cubicBezTo>
                    <a:pt x="627" y="1"/>
                    <a:pt x="496" y="30"/>
                    <a:pt x="345" y="78"/>
                  </a:cubicBezTo>
                  <a:cubicBezTo>
                    <a:pt x="152" y="140"/>
                    <a:pt x="0" y="211"/>
                    <a:pt x="8" y="235"/>
                  </a:cubicBezTo>
                  <a:cubicBezTo>
                    <a:pt x="10" y="240"/>
                    <a:pt x="20" y="243"/>
                    <a:pt x="36" y="243"/>
                  </a:cubicBezTo>
                  <a:cubicBezTo>
                    <a:pt x="92" y="243"/>
                    <a:pt x="224" y="213"/>
                    <a:pt x="374" y="165"/>
                  </a:cubicBezTo>
                  <a:cubicBezTo>
                    <a:pt x="567" y="102"/>
                    <a:pt x="719" y="33"/>
                    <a:pt x="711" y="9"/>
                  </a:cubicBezTo>
                  <a:cubicBezTo>
                    <a:pt x="709" y="4"/>
                    <a:pt x="699" y="1"/>
                    <a:pt x="6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1929525" y="5361275"/>
              <a:ext cx="15750" cy="2375"/>
            </a:xfrm>
            <a:custGeom>
              <a:avLst/>
              <a:gdLst/>
              <a:ahLst/>
              <a:cxnLst/>
              <a:rect l="l" t="t" r="r" b="b"/>
              <a:pathLst>
                <a:path w="630" h="95" extrusionOk="0">
                  <a:moveTo>
                    <a:pt x="386" y="1"/>
                  </a:moveTo>
                  <a:cubicBezTo>
                    <a:pt x="363" y="1"/>
                    <a:pt x="338" y="1"/>
                    <a:pt x="313" y="2"/>
                  </a:cubicBezTo>
                  <a:cubicBezTo>
                    <a:pt x="140" y="8"/>
                    <a:pt x="0" y="36"/>
                    <a:pt x="0" y="60"/>
                  </a:cubicBezTo>
                  <a:cubicBezTo>
                    <a:pt x="1" y="80"/>
                    <a:pt x="100" y="95"/>
                    <a:pt x="233" y="95"/>
                  </a:cubicBezTo>
                  <a:cubicBezTo>
                    <a:pt x="260" y="95"/>
                    <a:pt x="288" y="94"/>
                    <a:pt x="317" y="93"/>
                  </a:cubicBezTo>
                  <a:cubicBezTo>
                    <a:pt x="490" y="87"/>
                    <a:pt x="629" y="62"/>
                    <a:pt x="628" y="37"/>
                  </a:cubicBezTo>
                  <a:cubicBezTo>
                    <a:pt x="627" y="15"/>
                    <a:pt x="524" y="1"/>
                    <a:pt x="3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1933075" y="5342975"/>
              <a:ext cx="15725" cy="12850"/>
            </a:xfrm>
            <a:custGeom>
              <a:avLst/>
              <a:gdLst/>
              <a:ahLst/>
              <a:cxnLst/>
              <a:rect l="l" t="t" r="r" b="b"/>
              <a:pathLst>
                <a:path w="629" h="514" extrusionOk="0">
                  <a:moveTo>
                    <a:pt x="24" y="0"/>
                  </a:moveTo>
                  <a:cubicBezTo>
                    <a:pt x="21" y="0"/>
                    <a:pt x="18" y="1"/>
                    <a:pt x="17" y="3"/>
                  </a:cubicBezTo>
                  <a:cubicBezTo>
                    <a:pt x="0" y="22"/>
                    <a:pt x="121" y="152"/>
                    <a:pt x="286" y="291"/>
                  </a:cubicBezTo>
                  <a:cubicBezTo>
                    <a:pt x="436" y="420"/>
                    <a:pt x="571" y="513"/>
                    <a:pt x="606" y="513"/>
                  </a:cubicBezTo>
                  <a:cubicBezTo>
                    <a:pt x="609" y="513"/>
                    <a:pt x="611" y="513"/>
                    <a:pt x="613" y="511"/>
                  </a:cubicBezTo>
                  <a:cubicBezTo>
                    <a:pt x="628" y="492"/>
                    <a:pt x="508" y="363"/>
                    <a:pt x="344" y="222"/>
                  </a:cubicBezTo>
                  <a:cubicBezTo>
                    <a:pt x="193" y="94"/>
                    <a:pt x="57"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1938425" y="5331325"/>
              <a:ext cx="16775" cy="15625"/>
            </a:xfrm>
            <a:custGeom>
              <a:avLst/>
              <a:gdLst/>
              <a:ahLst/>
              <a:cxnLst/>
              <a:rect l="l" t="t" r="r" b="b"/>
              <a:pathLst>
                <a:path w="671" h="625" extrusionOk="0">
                  <a:moveTo>
                    <a:pt x="25" y="1"/>
                  </a:moveTo>
                  <a:cubicBezTo>
                    <a:pt x="24" y="1"/>
                    <a:pt x="23" y="1"/>
                    <a:pt x="22" y="2"/>
                  </a:cubicBezTo>
                  <a:cubicBezTo>
                    <a:pt x="0" y="14"/>
                    <a:pt x="92" y="201"/>
                    <a:pt x="275" y="379"/>
                  </a:cubicBezTo>
                  <a:cubicBezTo>
                    <a:pt x="440" y="539"/>
                    <a:pt x="612" y="624"/>
                    <a:pt x="651" y="624"/>
                  </a:cubicBezTo>
                  <a:cubicBezTo>
                    <a:pt x="655" y="624"/>
                    <a:pt x="658" y="623"/>
                    <a:pt x="659" y="621"/>
                  </a:cubicBezTo>
                  <a:cubicBezTo>
                    <a:pt x="671" y="600"/>
                    <a:pt x="511" y="483"/>
                    <a:pt x="338" y="313"/>
                  </a:cubicBezTo>
                  <a:cubicBezTo>
                    <a:pt x="172" y="151"/>
                    <a:pt x="54"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1950600" y="5367300"/>
              <a:ext cx="36100" cy="19000"/>
            </a:xfrm>
            <a:custGeom>
              <a:avLst/>
              <a:gdLst/>
              <a:ahLst/>
              <a:cxnLst/>
              <a:rect l="l" t="t" r="r" b="b"/>
              <a:pathLst>
                <a:path w="1444" h="760" extrusionOk="0">
                  <a:moveTo>
                    <a:pt x="578" y="74"/>
                  </a:moveTo>
                  <a:cubicBezTo>
                    <a:pt x="696" y="74"/>
                    <a:pt x="813" y="98"/>
                    <a:pt x="922" y="144"/>
                  </a:cubicBezTo>
                  <a:cubicBezTo>
                    <a:pt x="1084" y="215"/>
                    <a:pt x="1279" y="359"/>
                    <a:pt x="1337" y="542"/>
                  </a:cubicBezTo>
                  <a:cubicBezTo>
                    <a:pt x="1357" y="623"/>
                    <a:pt x="1298" y="671"/>
                    <a:pt x="1216" y="671"/>
                  </a:cubicBezTo>
                  <a:cubicBezTo>
                    <a:pt x="1205" y="671"/>
                    <a:pt x="1194" y="670"/>
                    <a:pt x="1182" y="668"/>
                  </a:cubicBezTo>
                  <a:cubicBezTo>
                    <a:pt x="1088" y="658"/>
                    <a:pt x="990" y="616"/>
                    <a:pt x="900" y="584"/>
                  </a:cubicBezTo>
                  <a:cubicBezTo>
                    <a:pt x="740" y="523"/>
                    <a:pt x="585" y="450"/>
                    <a:pt x="436" y="365"/>
                  </a:cubicBezTo>
                  <a:cubicBezTo>
                    <a:pt x="311" y="293"/>
                    <a:pt x="213" y="228"/>
                    <a:pt x="144" y="182"/>
                  </a:cubicBezTo>
                  <a:lnTo>
                    <a:pt x="144" y="182"/>
                  </a:lnTo>
                  <a:cubicBezTo>
                    <a:pt x="214" y="147"/>
                    <a:pt x="310" y="108"/>
                    <a:pt x="435" y="86"/>
                  </a:cubicBezTo>
                  <a:cubicBezTo>
                    <a:pt x="482" y="78"/>
                    <a:pt x="530" y="74"/>
                    <a:pt x="578" y="74"/>
                  </a:cubicBezTo>
                  <a:close/>
                  <a:moveTo>
                    <a:pt x="608" y="1"/>
                  </a:moveTo>
                  <a:cubicBezTo>
                    <a:pt x="540" y="1"/>
                    <a:pt x="477" y="9"/>
                    <a:pt x="423" y="23"/>
                  </a:cubicBezTo>
                  <a:cubicBezTo>
                    <a:pt x="310" y="48"/>
                    <a:pt x="204" y="93"/>
                    <a:pt x="111" y="160"/>
                  </a:cubicBezTo>
                  <a:lnTo>
                    <a:pt x="111" y="160"/>
                  </a:lnTo>
                  <a:cubicBezTo>
                    <a:pt x="68" y="131"/>
                    <a:pt x="42" y="114"/>
                    <a:pt x="33" y="114"/>
                  </a:cubicBezTo>
                  <a:cubicBezTo>
                    <a:pt x="32" y="114"/>
                    <a:pt x="32" y="114"/>
                    <a:pt x="31" y="115"/>
                  </a:cubicBezTo>
                  <a:cubicBezTo>
                    <a:pt x="29" y="117"/>
                    <a:pt x="47" y="141"/>
                    <a:pt x="86" y="178"/>
                  </a:cubicBezTo>
                  <a:lnTo>
                    <a:pt x="86" y="178"/>
                  </a:lnTo>
                  <a:cubicBezTo>
                    <a:pt x="26" y="224"/>
                    <a:pt x="0" y="257"/>
                    <a:pt x="4" y="261"/>
                  </a:cubicBezTo>
                  <a:cubicBezTo>
                    <a:pt x="4" y="262"/>
                    <a:pt x="5" y="262"/>
                    <a:pt x="6" y="262"/>
                  </a:cubicBezTo>
                  <a:cubicBezTo>
                    <a:pt x="15" y="262"/>
                    <a:pt x="49" y="235"/>
                    <a:pt x="111" y="200"/>
                  </a:cubicBezTo>
                  <a:lnTo>
                    <a:pt x="111" y="200"/>
                  </a:lnTo>
                  <a:cubicBezTo>
                    <a:pt x="173" y="256"/>
                    <a:pt x="271" y="335"/>
                    <a:pt x="404" y="420"/>
                  </a:cubicBezTo>
                  <a:cubicBezTo>
                    <a:pt x="550" y="514"/>
                    <a:pt x="707" y="596"/>
                    <a:pt x="869" y="661"/>
                  </a:cubicBezTo>
                  <a:cubicBezTo>
                    <a:pt x="962" y="696"/>
                    <a:pt x="1054" y="740"/>
                    <a:pt x="1172" y="757"/>
                  </a:cubicBezTo>
                  <a:cubicBezTo>
                    <a:pt x="1187" y="758"/>
                    <a:pt x="1203" y="760"/>
                    <a:pt x="1220" y="760"/>
                  </a:cubicBezTo>
                  <a:cubicBezTo>
                    <a:pt x="1265" y="760"/>
                    <a:pt x="1314" y="751"/>
                    <a:pt x="1360" y="719"/>
                  </a:cubicBezTo>
                  <a:cubicBezTo>
                    <a:pt x="1421" y="674"/>
                    <a:pt x="1443" y="588"/>
                    <a:pt x="1427" y="524"/>
                  </a:cubicBezTo>
                  <a:cubicBezTo>
                    <a:pt x="1264" y="138"/>
                    <a:pt x="893" y="1"/>
                    <a:pt x="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1950275" y="5346475"/>
              <a:ext cx="13000" cy="26175"/>
            </a:xfrm>
            <a:custGeom>
              <a:avLst/>
              <a:gdLst/>
              <a:ahLst/>
              <a:cxnLst/>
              <a:rect l="l" t="t" r="r" b="b"/>
              <a:pathLst>
                <a:path w="520" h="1047" extrusionOk="0">
                  <a:moveTo>
                    <a:pt x="270" y="1"/>
                  </a:moveTo>
                  <a:cubicBezTo>
                    <a:pt x="197" y="1"/>
                    <a:pt x="126" y="47"/>
                    <a:pt x="99" y="100"/>
                  </a:cubicBezTo>
                  <a:cubicBezTo>
                    <a:pt x="51" y="171"/>
                    <a:pt x="35" y="251"/>
                    <a:pt x="24" y="317"/>
                  </a:cubicBezTo>
                  <a:cubicBezTo>
                    <a:pt x="5" y="440"/>
                    <a:pt x="0" y="563"/>
                    <a:pt x="12" y="687"/>
                  </a:cubicBezTo>
                  <a:cubicBezTo>
                    <a:pt x="33" y="894"/>
                    <a:pt x="88" y="1013"/>
                    <a:pt x="99" y="1013"/>
                  </a:cubicBezTo>
                  <a:cubicBezTo>
                    <a:pt x="99" y="1013"/>
                    <a:pt x="99" y="1013"/>
                    <a:pt x="99" y="1013"/>
                  </a:cubicBezTo>
                  <a:cubicBezTo>
                    <a:pt x="113" y="1010"/>
                    <a:pt x="80" y="886"/>
                    <a:pt x="76" y="684"/>
                  </a:cubicBezTo>
                  <a:cubicBezTo>
                    <a:pt x="74" y="566"/>
                    <a:pt x="84" y="447"/>
                    <a:pt x="106" y="333"/>
                  </a:cubicBezTo>
                  <a:cubicBezTo>
                    <a:pt x="119" y="229"/>
                    <a:pt x="181" y="90"/>
                    <a:pt x="265" y="90"/>
                  </a:cubicBezTo>
                  <a:cubicBezTo>
                    <a:pt x="279" y="90"/>
                    <a:pt x="294" y="94"/>
                    <a:pt x="309" y="102"/>
                  </a:cubicBezTo>
                  <a:cubicBezTo>
                    <a:pt x="409" y="172"/>
                    <a:pt x="427" y="341"/>
                    <a:pt x="423" y="463"/>
                  </a:cubicBezTo>
                  <a:cubicBezTo>
                    <a:pt x="414" y="578"/>
                    <a:pt x="382" y="690"/>
                    <a:pt x="326" y="790"/>
                  </a:cubicBezTo>
                  <a:cubicBezTo>
                    <a:pt x="229" y="965"/>
                    <a:pt x="115" y="1032"/>
                    <a:pt x="125" y="1045"/>
                  </a:cubicBezTo>
                  <a:cubicBezTo>
                    <a:pt x="125" y="1046"/>
                    <a:pt x="126" y="1046"/>
                    <a:pt x="127" y="1046"/>
                  </a:cubicBezTo>
                  <a:cubicBezTo>
                    <a:pt x="145" y="1046"/>
                    <a:pt x="268" y="992"/>
                    <a:pt x="381" y="823"/>
                  </a:cubicBezTo>
                  <a:cubicBezTo>
                    <a:pt x="451" y="717"/>
                    <a:pt x="493" y="595"/>
                    <a:pt x="506" y="470"/>
                  </a:cubicBezTo>
                  <a:cubicBezTo>
                    <a:pt x="509" y="333"/>
                    <a:pt x="519" y="150"/>
                    <a:pt x="355" y="25"/>
                  </a:cubicBezTo>
                  <a:cubicBezTo>
                    <a:pt x="328" y="8"/>
                    <a:pt x="299" y="1"/>
                    <a:pt x="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1805575" y="5233075"/>
              <a:ext cx="30725" cy="83275"/>
            </a:xfrm>
            <a:custGeom>
              <a:avLst/>
              <a:gdLst/>
              <a:ahLst/>
              <a:cxnLst/>
              <a:rect l="l" t="t" r="r" b="b"/>
              <a:pathLst>
                <a:path w="1229" h="3331" extrusionOk="0">
                  <a:moveTo>
                    <a:pt x="12" y="1"/>
                  </a:moveTo>
                  <a:cubicBezTo>
                    <a:pt x="11" y="1"/>
                    <a:pt x="10" y="1"/>
                    <a:pt x="10" y="1"/>
                  </a:cubicBezTo>
                  <a:cubicBezTo>
                    <a:pt x="0" y="16"/>
                    <a:pt x="188" y="123"/>
                    <a:pt x="423" y="371"/>
                  </a:cubicBezTo>
                  <a:cubicBezTo>
                    <a:pt x="655" y="615"/>
                    <a:pt x="926" y="1018"/>
                    <a:pt x="1031" y="1527"/>
                  </a:cubicBezTo>
                  <a:cubicBezTo>
                    <a:pt x="1135" y="2034"/>
                    <a:pt x="1046" y="2513"/>
                    <a:pt x="928" y="2829"/>
                  </a:cubicBezTo>
                  <a:cubicBezTo>
                    <a:pt x="809" y="3148"/>
                    <a:pt x="680" y="3321"/>
                    <a:pt x="695" y="3330"/>
                  </a:cubicBezTo>
                  <a:cubicBezTo>
                    <a:pt x="695" y="3330"/>
                    <a:pt x="695" y="3330"/>
                    <a:pt x="695" y="3330"/>
                  </a:cubicBezTo>
                  <a:cubicBezTo>
                    <a:pt x="701" y="3330"/>
                    <a:pt x="738" y="3290"/>
                    <a:pt x="792" y="3214"/>
                  </a:cubicBezTo>
                  <a:cubicBezTo>
                    <a:pt x="869" y="3101"/>
                    <a:pt x="935" y="2979"/>
                    <a:pt x="987" y="2852"/>
                  </a:cubicBezTo>
                  <a:cubicBezTo>
                    <a:pt x="1125" y="2534"/>
                    <a:pt x="1228" y="2038"/>
                    <a:pt x="1120" y="1508"/>
                  </a:cubicBezTo>
                  <a:cubicBezTo>
                    <a:pt x="1011" y="978"/>
                    <a:pt x="720" y="563"/>
                    <a:pt x="468" y="326"/>
                  </a:cubicBezTo>
                  <a:cubicBezTo>
                    <a:pt x="370" y="229"/>
                    <a:pt x="262" y="143"/>
                    <a:pt x="145" y="70"/>
                  </a:cubicBezTo>
                  <a:cubicBezTo>
                    <a:pt x="69" y="24"/>
                    <a:pt x="22"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1820125" y="5185675"/>
              <a:ext cx="51000" cy="58525"/>
            </a:xfrm>
            <a:custGeom>
              <a:avLst/>
              <a:gdLst/>
              <a:ahLst/>
              <a:cxnLst/>
              <a:rect l="l" t="t" r="r" b="b"/>
              <a:pathLst>
                <a:path w="2040" h="2341" extrusionOk="0">
                  <a:moveTo>
                    <a:pt x="2019" y="0"/>
                  </a:moveTo>
                  <a:cubicBezTo>
                    <a:pt x="1987" y="0"/>
                    <a:pt x="1530" y="504"/>
                    <a:pt x="985" y="1140"/>
                  </a:cubicBezTo>
                  <a:cubicBezTo>
                    <a:pt x="433" y="1786"/>
                    <a:pt x="1" y="2323"/>
                    <a:pt x="20" y="2340"/>
                  </a:cubicBezTo>
                  <a:cubicBezTo>
                    <a:pt x="20" y="2340"/>
                    <a:pt x="20" y="2340"/>
                    <a:pt x="21" y="2340"/>
                  </a:cubicBezTo>
                  <a:cubicBezTo>
                    <a:pt x="52" y="2340"/>
                    <a:pt x="511" y="1836"/>
                    <a:pt x="1055" y="1200"/>
                  </a:cubicBezTo>
                  <a:cubicBezTo>
                    <a:pt x="1607" y="554"/>
                    <a:pt x="2039" y="17"/>
                    <a:pt x="2020" y="1"/>
                  </a:cubicBezTo>
                  <a:cubicBezTo>
                    <a:pt x="2020" y="0"/>
                    <a:pt x="2020" y="0"/>
                    <a:pt x="20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1851825" y="5318400"/>
              <a:ext cx="42450" cy="35475"/>
            </a:xfrm>
            <a:custGeom>
              <a:avLst/>
              <a:gdLst/>
              <a:ahLst/>
              <a:cxnLst/>
              <a:rect l="l" t="t" r="r" b="b"/>
              <a:pathLst>
                <a:path w="1698" h="1419" extrusionOk="0">
                  <a:moveTo>
                    <a:pt x="19" y="0"/>
                  </a:moveTo>
                  <a:cubicBezTo>
                    <a:pt x="18" y="0"/>
                    <a:pt x="17" y="0"/>
                    <a:pt x="17" y="1"/>
                  </a:cubicBezTo>
                  <a:cubicBezTo>
                    <a:pt x="0" y="16"/>
                    <a:pt x="324" y="390"/>
                    <a:pt x="788" y="784"/>
                  </a:cubicBezTo>
                  <a:cubicBezTo>
                    <a:pt x="1234" y="1163"/>
                    <a:pt x="1642" y="1419"/>
                    <a:pt x="1683" y="1419"/>
                  </a:cubicBezTo>
                  <a:cubicBezTo>
                    <a:pt x="1684" y="1419"/>
                    <a:pt x="1685" y="1418"/>
                    <a:pt x="1686" y="1418"/>
                  </a:cubicBezTo>
                  <a:cubicBezTo>
                    <a:pt x="1698" y="1399"/>
                    <a:pt x="1305" y="1106"/>
                    <a:pt x="847" y="715"/>
                  </a:cubicBezTo>
                  <a:cubicBezTo>
                    <a:pt x="399" y="334"/>
                    <a:pt x="55"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1820450" y="5294825"/>
              <a:ext cx="5050" cy="11350"/>
            </a:xfrm>
            <a:custGeom>
              <a:avLst/>
              <a:gdLst/>
              <a:ahLst/>
              <a:cxnLst/>
              <a:rect l="l" t="t" r="r" b="b"/>
              <a:pathLst>
                <a:path w="202" h="454" extrusionOk="0">
                  <a:moveTo>
                    <a:pt x="147" y="1"/>
                  </a:moveTo>
                  <a:cubicBezTo>
                    <a:pt x="147" y="1"/>
                    <a:pt x="147" y="1"/>
                    <a:pt x="146" y="1"/>
                  </a:cubicBezTo>
                  <a:cubicBezTo>
                    <a:pt x="120" y="3"/>
                    <a:pt x="111" y="106"/>
                    <a:pt x="77" y="225"/>
                  </a:cubicBezTo>
                  <a:cubicBezTo>
                    <a:pt x="44" y="345"/>
                    <a:pt x="1" y="438"/>
                    <a:pt x="22" y="452"/>
                  </a:cubicBezTo>
                  <a:cubicBezTo>
                    <a:pt x="24" y="453"/>
                    <a:pt x="26" y="454"/>
                    <a:pt x="28" y="454"/>
                  </a:cubicBezTo>
                  <a:cubicBezTo>
                    <a:pt x="54" y="454"/>
                    <a:pt x="130" y="375"/>
                    <a:pt x="164" y="249"/>
                  </a:cubicBezTo>
                  <a:cubicBezTo>
                    <a:pt x="202" y="114"/>
                    <a:pt x="171" y="1"/>
                    <a:pt x="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1823550" y="5272775"/>
              <a:ext cx="2750" cy="9975"/>
            </a:xfrm>
            <a:custGeom>
              <a:avLst/>
              <a:gdLst/>
              <a:ahLst/>
              <a:cxnLst/>
              <a:rect l="l" t="t" r="r" b="b"/>
              <a:pathLst>
                <a:path w="110" h="399" extrusionOk="0">
                  <a:moveTo>
                    <a:pt x="39" y="1"/>
                  </a:moveTo>
                  <a:cubicBezTo>
                    <a:pt x="39" y="1"/>
                    <a:pt x="38" y="1"/>
                    <a:pt x="38" y="1"/>
                  </a:cubicBezTo>
                  <a:cubicBezTo>
                    <a:pt x="13" y="2"/>
                    <a:pt x="1" y="93"/>
                    <a:pt x="9" y="204"/>
                  </a:cubicBezTo>
                  <a:cubicBezTo>
                    <a:pt x="19" y="312"/>
                    <a:pt x="46" y="398"/>
                    <a:pt x="70" y="398"/>
                  </a:cubicBezTo>
                  <a:cubicBezTo>
                    <a:pt x="71" y="398"/>
                    <a:pt x="71" y="398"/>
                    <a:pt x="71" y="398"/>
                  </a:cubicBezTo>
                  <a:cubicBezTo>
                    <a:pt x="96" y="396"/>
                    <a:pt x="110" y="305"/>
                    <a:pt x="100" y="195"/>
                  </a:cubicBezTo>
                  <a:cubicBezTo>
                    <a:pt x="92" y="87"/>
                    <a:pt x="64" y="1"/>
                    <a:pt x="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1814000" y="5253875"/>
              <a:ext cx="7300" cy="9750"/>
            </a:xfrm>
            <a:custGeom>
              <a:avLst/>
              <a:gdLst/>
              <a:ahLst/>
              <a:cxnLst/>
              <a:rect l="l" t="t" r="r" b="b"/>
              <a:pathLst>
                <a:path w="292" h="390" extrusionOk="0">
                  <a:moveTo>
                    <a:pt x="28" y="1"/>
                  </a:moveTo>
                  <a:cubicBezTo>
                    <a:pt x="21" y="1"/>
                    <a:pt x="16" y="3"/>
                    <a:pt x="14" y="7"/>
                  </a:cubicBezTo>
                  <a:cubicBezTo>
                    <a:pt x="1" y="31"/>
                    <a:pt x="79" y="93"/>
                    <a:pt x="138" y="193"/>
                  </a:cubicBezTo>
                  <a:cubicBezTo>
                    <a:pt x="200" y="292"/>
                    <a:pt x="222" y="389"/>
                    <a:pt x="247" y="389"/>
                  </a:cubicBezTo>
                  <a:cubicBezTo>
                    <a:pt x="247" y="389"/>
                    <a:pt x="247" y="389"/>
                    <a:pt x="248" y="389"/>
                  </a:cubicBezTo>
                  <a:cubicBezTo>
                    <a:pt x="272" y="389"/>
                    <a:pt x="291" y="269"/>
                    <a:pt x="216" y="146"/>
                  </a:cubicBezTo>
                  <a:cubicBezTo>
                    <a:pt x="153" y="45"/>
                    <a:pt x="63"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1805325" y="5242100"/>
              <a:ext cx="4050" cy="5425"/>
            </a:xfrm>
            <a:custGeom>
              <a:avLst/>
              <a:gdLst/>
              <a:ahLst/>
              <a:cxnLst/>
              <a:rect l="l" t="t" r="r" b="b"/>
              <a:pathLst>
                <a:path w="162" h="217" extrusionOk="0">
                  <a:moveTo>
                    <a:pt x="32" y="1"/>
                  </a:moveTo>
                  <a:cubicBezTo>
                    <a:pt x="29" y="1"/>
                    <a:pt x="26" y="2"/>
                    <a:pt x="23" y="3"/>
                  </a:cubicBezTo>
                  <a:cubicBezTo>
                    <a:pt x="1" y="16"/>
                    <a:pt x="9" y="72"/>
                    <a:pt x="41" y="131"/>
                  </a:cubicBezTo>
                  <a:cubicBezTo>
                    <a:pt x="69" y="182"/>
                    <a:pt x="107" y="217"/>
                    <a:pt x="131" y="217"/>
                  </a:cubicBezTo>
                  <a:cubicBezTo>
                    <a:pt x="134" y="217"/>
                    <a:pt x="137" y="216"/>
                    <a:pt x="140" y="214"/>
                  </a:cubicBezTo>
                  <a:cubicBezTo>
                    <a:pt x="162" y="202"/>
                    <a:pt x="153" y="145"/>
                    <a:pt x="121" y="87"/>
                  </a:cubicBezTo>
                  <a:cubicBezTo>
                    <a:pt x="93" y="36"/>
                    <a:pt x="56"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1785100" y="3256650"/>
              <a:ext cx="1037700" cy="2104025"/>
            </a:xfrm>
            <a:custGeom>
              <a:avLst/>
              <a:gdLst/>
              <a:ahLst/>
              <a:cxnLst/>
              <a:rect l="l" t="t" r="r" b="b"/>
              <a:pathLst>
                <a:path w="41508" h="84161" extrusionOk="0">
                  <a:moveTo>
                    <a:pt x="37559" y="1"/>
                  </a:moveTo>
                  <a:lnTo>
                    <a:pt x="21937" y="467"/>
                  </a:lnTo>
                  <a:cubicBezTo>
                    <a:pt x="21937" y="467"/>
                    <a:pt x="19443" y="11018"/>
                    <a:pt x="20147" y="13105"/>
                  </a:cubicBezTo>
                  <a:cubicBezTo>
                    <a:pt x="20853" y="15193"/>
                    <a:pt x="25422" y="16400"/>
                    <a:pt x="25422" y="16400"/>
                  </a:cubicBezTo>
                  <a:lnTo>
                    <a:pt x="25268" y="45293"/>
                  </a:lnTo>
                  <a:lnTo>
                    <a:pt x="0" y="76525"/>
                  </a:lnTo>
                  <a:lnTo>
                    <a:pt x="9331" y="84161"/>
                  </a:lnTo>
                  <a:cubicBezTo>
                    <a:pt x="9331" y="84161"/>
                    <a:pt x="36685" y="52869"/>
                    <a:pt x="39096" y="47203"/>
                  </a:cubicBezTo>
                  <a:cubicBezTo>
                    <a:pt x="41507" y="41537"/>
                    <a:pt x="37559" y="1"/>
                    <a:pt x="37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2122375" y="3160775"/>
              <a:ext cx="564675" cy="2195525"/>
            </a:xfrm>
            <a:custGeom>
              <a:avLst/>
              <a:gdLst/>
              <a:ahLst/>
              <a:cxnLst/>
              <a:rect l="l" t="t" r="r" b="b"/>
              <a:pathLst>
                <a:path w="22587" h="87821" extrusionOk="0">
                  <a:moveTo>
                    <a:pt x="21351" y="0"/>
                  </a:moveTo>
                  <a:lnTo>
                    <a:pt x="579" y="2071"/>
                  </a:lnTo>
                  <a:lnTo>
                    <a:pt x="265" y="7846"/>
                  </a:lnTo>
                  <a:cubicBezTo>
                    <a:pt x="1" y="12818"/>
                    <a:pt x="1919" y="15047"/>
                    <a:pt x="3282" y="16348"/>
                  </a:cubicBezTo>
                  <a:lnTo>
                    <a:pt x="9732" y="87821"/>
                  </a:lnTo>
                  <a:lnTo>
                    <a:pt x="22587" y="87755"/>
                  </a:lnTo>
                  <a:lnTo>
                    <a:pt x="213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2317175" y="3604775"/>
              <a:ext cx="124300" cy="906350"/>
            </a:xfrm>
            <a:custGeom>
              <a:avLst/>
              <a:gdLst/>
              <a:ahLst/>
              <a:cxnLst/>
              <a:rect l="l" t="t" r="r" b="b"/>
              <a:pathLst>
                <a:path w="4972" h="36254" extrusionOk="0">
                  <a:moveTo>
                    <a:pt x="2431" y="0"/>
                  </a:moveTo>
                  <a:cubicBezTo>
                    <a:pt x="2422" y="2"/>
                    <a:pt x="2420" y="134"/>
                    <a:pt x="2426" y="387"/>
                  </a:cubicBezTo>
                  <a:cubicBezTo>
                    <a:pt x="2436" y="667"/>
                    <a:pt x="2449" y="1033"/>
                    <a:pt x="2463" y="1493"/>
                  </a:cubicBezTo>
                  <a:cubicBezTo>
                    <a:pt x="2505" y="2451"/>
                    <a:pt x="2579" y="3839"/>
                    <a:pt x="2692" y="5552"/>
                  </a:cubicBezTo>
                  <a:cubicBezTo>
                    <a:pt x="2916" y="8979"/>
                    <a:pt x="3293" y="13708"/>
                    <a:pt x="3760" y="18928"/>
                  </a:cubicBezTo>
                  <a:cubicBezTo>
                    <a:pt x="4123" y="22895"/>
                    <a:pt x="4463" y="26577"/>
                    <a:pt x="4741" y="29617"/>
                  </a:cubicBezTo>
                  <a:lnTo>
                    <a:pt x="4741" y="29617"/>
                  </a:lnTo>
                  <a:lnTo>
                    <a:pt x="1279" y="34412"/>
                  </a:lnTo>
                  <a:cubicBezTo>
                    <a:pt x="879" y="34977"/>
                    <a:pt x="561" y="35429"/>
                    <a:pt x="324" y="35763"/>
                  </a:cubicBezTo>
                  <a:cubicBezTo>
                    <a:pt x="226" y="35907"/>
                    <a:pt x="146" y="36025"/>
                    <a:pt x="80" y="36123"/>
                  </a:cubicBezTo>
                  <a:cubicBezTo>
                    <a:pt x="26" y="36206"/>
                    <a:pt x="1" y="36250"/>
                    <a:pt x="6" y="36253"/>
                  </a:cubicBezTo>
                  <a:cubicBezTo>
                    <a:pt x="6" y="36254"/>
                    <a:pt x="6" y="36254"/>
                    <a:pt x="6" y="36254"/>
                  </a:cubicBezTo>
                  <a:cubicBezTo>
                    <a:pt x="13" y="36254"/>
                    <a:pt x="48" y="36216"/>
                    <a:pt x="107" y="36144"/>
                  </a:cubicBezTo>
                  <a:lnTo>
                    <a:pt x="378" y="35803"/>
                  </a:lnTo>
                  <a:cubicBezTo>
                    <a:pt x="626" y="35478"/>
                    <a:pt x="962" y="35037"/>
                    <a:pt x="1382" y="34487"/>
                  </a:cubicBezTo>
                  <a:lnTo>
                    <a:pt x="4946" y="29716"/>
                  </a:lnTo>
                  <a:lnTo>
                    <a:pt x="4971" y="29684"/>
                  </a:lnTo>
                  <a:lnTo>
                    <a:pt x="4968" y="29649"/>
                  </a:lnTo>
                  <a:cubicBezTo>
                    <a:pt x="4737" y="26587"/>
                    <a:pt x="4380" y="22900"/>
                    <a:pt x="4031" y="18904"/>
                  </a:cubicBezTo>
                  <a:cubicBezTo>
                    <a:pt x="3564" y="13685"/>
                    <a:pt x="3156" y="8960"/>
                    <a:pt x="2885" y="5539"/>
                  </a:cubicBezTo>
                  <a:cubicBezTo>
                    <a:pt x="2753" y="3850"/>
                    <a:pt x="2646" y="2472"/>
                    <a:pt x="2570" y="1485"/>
                  </a:cubicBezTo>
                  <a:cubicBezTo>
                    <a:pt x="2533" y="1028"/>
                    <a:pt x="2503" y="662"/>
                    <a:pt x="2480" y="384"/>
                  </a:cubicBezTo>
                  <a:cubicBezTo>
                    <a:pt x="2457" y="132"/>
                    <a:pt x="2441" y="0"/>
                    <a:pt x="2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2247375" y="3569200"/>
              <a:ext cx="168900" cy="35975"/>
            </a:xfrm>
            <a:custGeom>
              <a:avLst/>
              <a:gdLst/>
              <a:ahLst/>
              <a:cxnLst/>
              <a:rect l="l" t="t" r="r" b="b"/>
              <a:pathLst>
                <a:path w="6756" h="1439" extrusionOk="0">
                  <a:moveTo>
                    <a:pt x="66" y="1"/>
                  </a:moveTo>
                  <a:cubicBezTo>
                    <a:pt x="38" y="1"/>
                    <a:pt x="22" y="4"/>
                    <a:pt x="20" y="11"/>
                  </a:cubicBezTo>
                  <a:cubicBezTo>
                    <a:pt x="1" y="82"/>
                    <a:pt x="1480" y="526"/>
                    <a:pt x="3340" y="917"/>
                  </a:cubicBezTo>
                  <a:cubicBezTo>
                    <a:pt x="4936" y="1253"/>
                    <a:pt x="6290" y="1439"/>
                    <a:pt x="6650" y="1439"/>
                  </a:cubicBezTo>
                  <a:cubicBezTo>
                    <a:pt x="6710" y="1439"/>
                    <a:pt x="6742" y="1434"/>
                    <a:pt x="6744" y="1423"/>
                  </a:cubicBezTo>
                  <a:cubicBezTo>
                    <a:pt x="6756" y="1348"/>
                    <a:pt x="5249" y="1040"/>
                    <a:pt x="3396" y="651"/>
                  </a:cubicBezTo>
                  <a:cubicBezTo>
                    <a:pt x="1721" y="301"/>
                    <a:pt x="332" y="1"/>
                    <a:pt x="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2459700" y="4323825"/>
              <a:ext cx="176775" cy="30150"/>
            </a:xfrm>
            <a:custGeom>
              <a:avLst/>
              <a:gdLst/>
              <a:ahLst/>
              <a:cxnLst/>
              <a:rect l="l" t="t" r="r" b="b"/>
              <a:pathLst>
                <a:path w="7071" h="1206" extrusionOk="0">
                  <a:moveTo>
                    <a:pt x="2980" y="1"/>
                  </a:moveTo>
                  <a:cubicBezTo>
                    <a:pt x="2210" y="1"/>
                    <a:pt x="1522" y="111"/>
                    <a:pt x="1014" y="250"/>
                  </a:cubicBezTo>
                  <a:cubicBezTo>
                    <a:pt x="369" y="423"/>
                    <a:pt x="1" y="612"/>
                    <a:pt x="13" y="641"/>
                  </a:cubicBezTo>
                  <a:cubicBezTo>
                    <a:pt x="14" y="647"/>
                    <a:pt x="23" y="650"/>
                    <a:pt x="38" y="650"/>
                  </a:cubicBezTo>
                  <a:cubicBezTo>
                    <a:pt x="220" y="650"/>
                    <a:pt x="1351" y="264"/>
                    <a:pt x="2856" y="264"/>
                  </a:cubicBezTo>
                  <a:cubicBezTo>
                    <a:pt x="3090" y="264"/>
                    <a:pt x="3333" y="273"/>
                    <a:pt x="3583" y="295"/>
                  </a:cubicBezTo>
                  <a:cubicBezTo>
                    <a:pt x="5485" y="433"/>
                    <a:pt x="6884" y="1206"/>
                    <a:pt x="7041" y="1206"/>
                  </a:cubicBezTo>
                  <a:cubicBezTo>
                    <a:pt x="7049" y="1206"/>
                    <a:pt x="7053" y="1204"/>
                    <a:pt x="7055" y="1200"/>
                  </a:cubicBezTo>
                  <a:cubicBezTo>
                    <a:pt x="7070" y="1174"/>
                    <a:pt x="6736" y="928"/>
                    <a:pt x="6127" y="655"/>
                  </a:cubicBezTo>
                  <a:cubicBezTo>
                    <a:pt x="5520" y="381"/>
                    <a:pt x="4625" y="108"/>
                    <a:pt x="3604" y="25"/>
                  </a:cubicBezTo>
                  <a:cubicBezTo>
                    <a:pt x="3392" y="9"/>
                    <a:pt x="3183" y="1"/>
                    <a:pt x="29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2338725" y="4455475"/>
              <a:ext cx="412175" cy="537875"/>
            </a:xfrm>
            <a:custGeom>
              <a:avLst/>
              <a:gdLst/>
              <a:ahLst/>
              <a:cxnLst/>
              <a:rect l="l" t="t" r="r" b="b"/>
              <a:pathLst>
                <a:path w="16487" h="21515" extrusionOk="0">
                  <a:moveTo>
                    <a:pt x="16426" y="0"/>
                  </a:moveTo>
                  <a:cubicBezTo>
                    <a:pt x="16333" y="0"/>
                    <a:pt x="12635" y="4761"/>
                    <a:pt x="8136" y="10675"/>
                  </a:cubicBezTo>
                  <a:cubicBezTo>
                    <a:pt x="3615" y="16617"/>
                    <a:pt x="1" y="21469"/>
                    <a:pt x="60" y="21514"/>
                  </a:cubicBezTo>
                  <a:cubicBezTo>
                    <a:pt x="61" y="21515"/>
                    <a:pt x="61" y="21515"/>
                    <a:pt x="61" y="21515"/>
                  </a:cubicBezTo>
                  <a:cubicBezTo>
                    <a:pt x="155" y="21515"/>
                    <a:pt x="3855" y="16751"/>
                    <a:pt x="8351" y="10839"/>
                  </a:cubicBezTo>
                  <a:cubicBezTo>
                    <a:pt x="12870" y="4899"/>
                    <a:pt x="16487" y="46"/>
                    <a:pt x="16427" y="0"/>
                  </a:cubicBezTo>
                  <a:cubicBezTo>
                    <a:pt x="16427" y="0"/>
                    <a:pt x="16427" y="0"/>
                    <a:pt x="164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2543475" y="3306650"/>
              <a:ext cx="163000" cy="63225"/>
            </a:xfrm>
            <a:custGeom>
              <a:avLst/>
              <a:gdLst/>
              <a:ahLst/>
              <a:cxnLst/>
              <a:rect l="l" t="t" r="r" b="b"/>
              <a:pathLst>
                <a:path w="6520" h="2529" extrusionOk="0">
                  <a:moveTo>
                    <a:pt x="28" y="1"/>
                  </a:moveTo>
                  <a:cubicBezTo>
                    <a:pt x="27" y="1"/>
                    <a:pt x="26" y="1"/>
                    <a:pt x="25" y="1"/>
                  </a:cubicBezTo>
                  <a:cubicBezTo>
                    <a:pt x="0" y="5"/>
                    <a:pt x="79" y="480"/>
                    <a:pt x="534" y="1086"/>
                  </a:cubicBezTo>
                  <a:cubicBezTo>
                    <a:pt x="971" y="1683"/>
                    <a:pt x="1860" y="2382"/>
                    <a:pt x="3032" y="2511"/>
                  </a:cubicBezTo>
                  <a:cubicBezTo>
                    <a:pt x="3150" y="2523"/>
                    <a:pt x="3267" y="2529"/>
                    <a:pt x="3383" y="2529"/>
                  </a:cubicBezTo>
                  <a:cubicBezTo>
                    <a:pt x="4406" y="2529"/>
                    <a:pt x="5277" y="2082"/>
                    <a:pt x="5772" y="1639"/>
                  </a:cubicBezTo>
                  <a:cubicBezTo>
                    <a:pt x="6343" y="1141"/>
                    <a:pt x="6520" y="692"/>
                    <a:pt x="6496" y="684"/>
                  </a:cubicBezTo>
                  <a:cubicBezTo>
                    <a:pt x="6494" y="683"/>
                    <a:pt x="6493" y="682"/>
                    <a:pt x="6491" y="682"/>
                  </a:cubicBezTo>
                  <a:cubicBezTo>
                    <a:pt x="6439" y="682"/>
                    <a:pt x="6203" y="1071"/>
                    <a:pt x="5652" y="1490"/>
                  </a:cubicBezTo>
                  <a:cubicBezTo>
                    <a:pt x="5156" y="1874"/>
                    <a:pt x="4340" y="2259"/>
                    <a:pt x="3403" y="2259"/>
                  </a:cubicBezTo>
                  <a:cubicBezTo>
                    <a:pt x="3291" y="2259"/>
                    <a:pt x="3176" y="2253"/>
                    <a:pt x="3061" y="2242"/>
                  </a:cubicBezTo>
                  <a:cubicBezTo>
                    <a:pt x="1983" y="2123"/>
                    <a:pt x="1135" y="1503"/>
                    <a:pt x="683" y="966"/>
                  </a:cubicBezTo>
                  <a:cubicBezTo>
                    <a:pt x="224" y="434"/>
                    <a:pt x="77" y="1"/>
                    <a:pt x="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2176900" y="1804100"/>
              <a:ext cx="89900" cy="390875"/>
            </a:xfrm>
            <a:custGeom>
              <a:avLst/>
              <a:gdLst/>
              <a:ahLst/>
              <a:cxnLst/>
              <a:rect l="l" t="t" r="r" b="b"/>
              <a:pathLst>
                <a:path w="3596" h="15635" extrusionOk="0">
                  <a:moveTo>
                    <a:pt x="2987" y="0"/>
                  </a:moveTo>
                  <a:cubicBezTo>
                    <a:pt x="1056" y="2144"/>
                    <a:pt x="1" y="5057"/>
                    <a:pt x="113" y="7940"/>
                  </a:cubicBezTo>
                  <a:cubicBezTo>
                    <a:pt x="225" y="10824"/>
                    <a:pt x="1503" y="13647"/>
                    <a:pt x="3596" y="15634"/>
                  </a:cubicBezTo>
                  <a:lnTo>
                    <a:pt x="29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2002025" y="2399600"/>
              <a:ext cx="206125" cy="409350"/>
            </a:xfrm>
            <a:custGeom>
              <a:avLst/>
              <a:gdLst/>
              <a:ahLst/>
              <a:cxnLst/>
              <a:rect l="l" t="t" r="r" b="b"/>
              <a:pathLst>
                <a:path w="8245" h="16374" extrusionOk="0">
                  <a:moveTo>
                    <a:pt x="3372" y="0"/>
                  </a:moveTo>
                  <a:cubicBezTo>
                    <a:pt x="3372" y="0"/>
                    <a:pt x="579" y="3154"/>
                    <a:pt x="1" y="15220"/>
                  </a:cubicBezTo>
                  <a:cubicBezTo>
                    <a:pt x="1" y="15220"/>
                    <a:pt x="6077" y="16373"/>
                    <a:pt x="7704" y="16373"/>
                  </a:cubicBezTo>
                  <a:cubicBezTo>
                    <a:pt x="7938" y="16373"/>
                    <a:pt x="8080" y="16349"/>
                    <a:pt x="8099" y="16295"/>
                  </a:cubicBezTo>
                  <a:cubicBezTo>
                    <a:pt x="8244" y="15860"/>
                    <a:pt x="3372" y="0"/>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2052550" y="2251325"/>
              <a:ext cx="909800" cy="1026800"/>
            </a:xfrm>
            <a:custGeom>
              <a:avLst/>
              <a:gdLst/>
              <a:ahLst/>
              <a:cxnLst/>
              <a:rect l="l" t="t" r="r" b="b"/>
              <a:pathLst>
                <a:path w="36392" h="41072" extrusionOk="0">
                  <a:moveTo>
                    <a:pt x="33465" y="0"/>
                  </a:moveTo>
                  <a:cubicBezTo>
                    <a:pt x="28040" y="917"/>
                    <a:pt x="19840" y="1937"/>
                    <a:pt x="19840" y="1937"/>
                  </a:cubicBezTo>
                  <a:lnTo>
                    <a:pt x="18619" y="2040"/>
                  </a:lnTo>
                  <a:cubicBezTo>
                    <a:pt x="18619" y="2040"/>
                    <a:pt x="10154" y="2482"/>
                    <a:pt x="9974" y="2503"/>
                  </a:cubicBezTo>
                  <a:cubicBezTo>
                    <a:pt x="6432" y="2932"/>
                    <a:pt x="2313" y="3203"/>
                    <a:pt x="806" y="6992"/>
                  </a:cubicBezTo>
                  <a:cubicBezTo>
                    <a:pt x="1" y="9019"/>
                    <a:pt x="766" y="12062"/>
                    <a:pt x="2080" y="15198"/>
                  </a:cubicBezTo>
                  <a:lnTo>
                    <a:pt x="5211" y="24829"/>
                  </a:lnTo>
                  <a:cubicBezTo>
                    <a:pt x="6461" y="30124"/>
                    <a:pt x="4466" y="29872"/>
                    <a:pt x="3372" y="35200"/>
                  </a:cubicBezTo>
                  <a:cubicBezTo>
                    <a:pt x="3206" y="36007"/>
                    <a:pt x="2622" y="40332"/>
                    <a:pt x="2639" y="41072"/>
                  </a:cubicBezTo>
                  <a:lnTo>
                    <a:pt x="27054" y="41072"/>
                  </a:lnTo>
                  <a:lnTo>
                    <a:pt x="26660" y="37257"/>
                  </a:lnTo>
                  <a:cubicBezTo>
                    <a:pt x="26660" y="37257"/>
                    <a:pt x="23870" y="22747"/>
                    <a:pt x="23890" y="22556"/>
                  </a:cubicBezTo>
                  <a:lnTo>
                    <a:pt x="24330" y="21631"/>
                  </a:lnTo>
                  <a:cubicBezTo>
                    <a:pt x="25482" y="19210"/>
                    <a:pt x="25522" y="16407"/>
                    <a:pt x="24437" y="13954"/>
                  </a:cubicBezTo>
                  <a:lnTo>
                    <a:pt x="36392" y="9866"/>
                  </a:lnTo>
                  <a:lnTo>
                    <a:pt x="33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2616175" y="2501850"/>
              <a:ext cx="343525" cy="122050"/>
            </a:xfrm>
            <a:custGeom>
              <a:avLst/>
              <a:gdLst/>
              <a:ahLst/>
              <a:cxnLst/>
              <a:rect l="l" t="t" r="r" b="b"/>
              <a:pathLst>
                <a:path w="13741" h="4882" extrusionOk="0">
                  <a:moveTo>
                    <a:pt x="13720" y="1"/>
                  </a:moveTo>
                  <a:cubicBezTo>
                    <a:pt x="13668" y="1"/>
                    <a:pt x="13477" y="45"/>
                    <a:pt x="13173" y="126"/>
                  </a:cubicBezTo>
                  <a:cubicBezTo>
                    <a:pt x="12816" y="222"/>
                    <a:pt x="12302" y="370"/>
                    <a:pt x="11670" y="556"/>
                  </a:cubicBezTo>
                  <a:cubicBezTo>
                    <a:pt x="10405" y="932"/>
                    <a:pt x="8662" y="1461"/>
                    <a:pt x="6743" y="2075"/>
                  </a:cubicBezTo>
                  <a:cubicBezTo>
                    <a:pt x="4822" y="2690"/>
                    <a:pt x="3108" y="3331"/>
                    <a:pt x="1904" y="3883"/>
                  </a:cubicBezTo>
                  <a:cubicBezTo>
                    <a:pt x="1300" y="4152"/>
                    <a:pt x="823" y="4399"/>
                    <a:pt x="497" y="4575"/>
                  </a:cubicBezTo>
                  <a:cubicBezTo>
                    <a:pt x="175" y="4755"/>
                    <a:pt x="1" y="4863"/>
                    <a:pt x="9" y="4879"/>
                  </a:cubicBezTo>
                  <a:cubicBezTo>
                    <a:pt x="10" y="4881"/>
                    <a:pt x="13" y="4882"/>
                    <a:pt x="16" y="4882"/>
                  </a:cubicBezTo>
                  <a:cubicBezTo>
                    <a:pt x="54" y="4882"/>
                    <a:pt x="239" y="4806"/>
                    <a:pt x="544" y="4669"/>
                  </a:cubicBezTo>
                  <a:cubicBezTo>
                    <a:pt x="883" y="4525"/>
                    <a:pt x="1369" y="4305"/>
                    <a:pt x="1979" y="4058"/>
                  </a:cubicBezTo>
                  <a:cubicBezTo>
                    <a:pt x="3196" y="3556"/>
                    <a:pt x="4909" y="2947"/>
                    <a:pt x="6826" y="2333"/>
                  </a:cubicBezTo>
                  <a:cubicBezTo>
                    <a:pt x="8742" y="1721"/>
                    <a:pt x="10477" y="1161"/>
                    <a:pt x="11727" y="740"/>
                  </a:cubicBezTo>
                  <a:cubicBezTo>
                    <a:pt x="12354" y="529"/>
                    <a:pt x="12857" y="354"/>
                    <a:pt x="13205" y="228"/>
                  </a:cubicBezTo>
                  <a:cubicBezTo>
                    <a:pt x="13552" y="100"/>
                    <a:pt x="13741" y="22"/>
                    <a:pt x="13735" y="5"/>
                  </a:cubicBezTo>
                  <a:cubicBezTo>
                    <a:pt x="13734" y="2"/>
                    <a:pt x="13729" y="1"/>
                    <a:pt x="137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2117975" y="2367250"/>
              <a:ext cx="806125" cy="6800"/>
            </a:xfrm>
            <a:custGeom>
              <a:avLst/>
              <a:gdLst/>
              <a:ahLst/>
              <a:cxnLst/>
              <a:rect l="l" t="t" r="r" b="b"/>
              <a:pathLst>
                <a:path w="32245" h="272" extrusionOk="0">
                  <a:moveTo>
                    <a:pt x="16122" y="0"/>
                  </a:moveTo>
                  <a:cubicBezTo>
                    <a:pt x="7217" y="0"/>
                    <a:pt x="0" y="61"/>
                    <a:pt x="0" y="137"/>
                  </a:cubicBezTo>
                  <a:cubicBezTo>
                    <a:pt x="0" y="211"/>
                    <a:pt x="7217" y="271"/>
                    <a:pt x="16122" y="271"/>
                  </a:cubicBezTo>
                  <a:cubicBezTo>
                    <a:pt x="25026" y="271"/>
                    <a:pt x="32245" y="211"/>
                    <a:pt x="32245" y="137"/>
                  </a:cubicBezTo>
                  <a:cubicBezTo>
                    <a:pt x="32245" y="61"/>
                    <a:pt x="25026" y="0"/>
                    <a:pt x="1612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2045625" y="2487125"/>
              <a:ext cx="897075" cy="6825"/>
            </a:xfrm>
            <a:custGeom>
              <a:avLst/>
              <a:gdLst/>
              <a:ahLst/>
              <a:cxnLst/>
              <a:rect l="l" t="t" r="r" b="b"/>
              <a:pathLst>
                <a:path w="35883" h="273" extrusionOk="0">
                  <a:moveTo>
                    <a:pt x="17942" y="0"/>
                  </a:moveTo>
                  <a:cubicBezTo>
                    <a:pt x="8032" y="0"/>
                    <a:pt x="1" y="61"/>
                    <a:pt x="1" y="136"/>
                  </a:cubicBezTo>
                  <a:cubicBezTo>
                    <a:pt x="1" y="212"/>
                    <a:pt x="8032" y="272"/>
                    <a:pt x="17942" y="272"/>
                  </a:cubicBezTo>
                  <a:cubicBezTo>
                    <a:pt x="27849" y="272"/>
                    <a:pt x="35882" y="210"/>
                    <a:pt x="35882" y="136"/>
                  </a:cubicBezTo>
                  <a:cubicBezTo>
                    <a:pt x="35882" y="61"/>
                    <a:pt x="27849" y="0"/>
                    <a:pt x="179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2020800" y="2623550"/>
              <a:ext cx="74800" cy="6800"/>
            </a:xfrm>
            <a:custGeom>
              <a:avLst/>
              <a:gdLst/>
              <a:ahLst/>
              <a:cxnLst/>
              <a:rect l="l" t="t" r="r" b="b"/>
              <a:pathLst>
                <a:path w="2992" h="272" extrusionOk="0">
                  <a:moveTo>
                    <a:pt x="1496" y="1"/>
                  </a:moveTo>
                  <a:cubicBezTo>
                    <a:pt x="670" y="1"/>
                    <a:pt x="1" y="61"/>
                    <a:pt x="1" y="137"/>
                  </a:cubicBezTo>
                  <a:cubicBezTo>
                    <a:pt x="1" y="211"/>
                    <a:pt x="670" y="271"/>
                    <a:pt x="1496" y="271"/>
                  </a:cubicBezTo>
                  <a:cubicBezTo>
                    <a:pt x="2322" y="271"/>
                    <a:pt x="2992" y="211"/>
                    <a:pt x="2992" y="137"/>
                  </a:cubicBezTo>
                  <a:cubicBezTo>
                    <a:pt x="2992" y="61"/>
                    <a:pt x="2322" y="1"/>
                    <a:pt x="14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2095575" y="2627675"/>
              <a:ext cx="586700" cy="6825"/>
            </a:xfrm>
            <a:custGeom>
              <a:avLst/>
              <a:gdLst/>
              <a:ahLst/>
              <a:cxnLst/>
              <a:rect l="l" t="t" r="r" b="b"/>
              <a:pathLst>
                <a:path w="23468" h="273" extrusionOk="0">
                  <a:moveTo>
                    <a:pt x="11734" y="0"/>
                  </a:moveTo>
                  <a:cubicBezTo>
                    <a:pt x="5253" y="0"/>
                    <a:pt x="1" y="61"/>
                    <a:pt x="1" y="136"/>
                  </a:cubicBezTo>
                  <a:cubicBezTo>
                    <a:pt x="1" y="212"/>
                    <a:pt x="5253" y="272"/>
                    <a:pt x="11734" y="272"/>
                  </a:cubicBezTo>
                  <a:cubicBezTo>
                    <a:pt x="18213" y="272"/>
                    <a:pt x="23468" y="212"/>
                    <a:pt x="23468" y="136"/>
                  </a:cubicBezTo>
                  <a:cubicBezTo>
                    <a:pt x="23468" y="61"/>
                    <a:pt x="18213" y="0"/>
                    <a:pt x="117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2142775" y="2768250"/>
              <a:ext cx="526550" cy="6800"/>
            </a:xfrm>
            <a:custGeom>
              <a:avLst/>
              <a:gdLst/>
              <a:ahLst/>
              <a:cxnLst/>
              <a:rect l="l" t="t" r="r" b="b"/>
              <a:pathLst>
                <a:path w="21062" h="272" extrusionOk="0">
                  <a:moveTo>
                    <a:pt x="10531" y="0"/>
                  </a:moveTo>
                  <a:cubicBezTo>
                    <a:pt x="4715" y="0"/>
                    <a:pt x="0" y="60"/>
                    <a:pt x="0" y="135"/>
                  </a:cubicBezTo>
                  <a:cubicBezTo>
                    <a:pt x="0" y="211"/>
                    <a:pt x="4716" y="271"/>
                    <a:pt x="10531" y="271"/>
                  </a:cubicBezTo>
                  <a:cubicBezTo>
                    <a:pt x="16347" y="271"/>
                    <a:pt x="21062" y="211"/>
                    <a:pt x="21062" y="135"/>
                  </a:cubicBezTo>
                  <a:cubicBezTo>
                    <a:pt x="21062" y="60"/>
                    <a:pt x="16348" y="0"/>
                    <a:pt x="105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2188250" y="2898450"/>
              <a:ext cx="477250" cy="6825"/>
            </a:xfrm>
            <a:custGeom>
              <a:avLst/>
              <a:gdLst/>
              <a:ahLst/>
              <a:cxnLst/>
              <a:rect l="l" t="t" r="r" b="b"/>
              <a:pathLst>
                <a:path w="19090" h="273" extrusionOk="0">
                  <a:moveTo>
                    <a:pt x="9546" y="0"/>
                  </a:moveTo>
                  <a:cubicBezTo>
                    <a:pt x="4273" y="0"/>
                    <a:pt x="0" y="61"/>
                    <a:pt x="0" y="136"/>
                  </a:cubicBezTo>
                  <a:cubicBezTo>
                    <a:pt x="0" y="212"/>
                    <a:pt x="4275" y="272"/>
                    <a:pt x="9546" y="272"/>
                  </a:cubicBezTo>
                  <a:cubicBezTo>
                    <a:pt x="14817" y="272"/>
                    <a:pt x="19090" y="210"/>
                    <a:pt x="19090" y="136"/>
                  </a:cubicBezTo>
                  <a:cubicBezTo>
                    <a:pt x="19090" y="61"/>
                    <a:pt x="14818" y="0"/>
                    <a:pt x="95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2175825" y="3003875"/>
              <a:ext cx="510575" cy="6800"/>
            </a:xfrm>
            <a:custGeom>
              <a:avLst/>
              <a:gdLst/>
              <a:ahLst/>
              <a:cxnLst/>
              <a:rect l="l" t="t" r="r" b="b"/>
              <a:pathLst>
                <a:path w="20423" h="272" extrusionOk="0">
                  <a:moveTo>
                    <a:pt x="10212" y="0"/>
                  </a:moveTo>
                  <a:cubicBezTo>
                    <a:pt x="4572" y="0"/>
                    <a:pt x="1" y="61"/>
                    <a:pt x="1" y="135"/>
                  </a:cubicBezTo>
                  <a:cubicBezTo>
                    <a:pt x="1" y="210"/>
                    <a:pt x="4573" y="271"/>
                    <a:pt x="10212" y="271"/>
                  </a:cubicBezTo>
                  <a:cubicBezTo>
                    <a:pt x="15851" y="271"/>
                    <a:pt x="20422" y="210"/>
                    <a:pt x="20422" y="135"/>
                  </a:cubicBezTo>
                  <a:cubicBezTo>
                    <a:pt x="20422" y="61"/>
                    <a:pt x="15852" y="0"/>
                    <a:pt x="102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2138650" y="3138250"/>
              <a:ext cx="580800" cy="6800"/>
            </a:xfrm>
            <a:custGeom>
              <a:avLst/>
              <a:gdLst/>
              <a:ahLst/>
              <a:cxnLst/>
              <a:rect l="l" t="t" r="r" b="b"/>
              <a:pathLst>
                <a:path w="23232" h="272" extrusionOk="0">
                  <a:moveTo>
                    <a:pt x="11617" y="0"/>
                  </a:moveTo>
                  <a:cubicBezTo>
                    <a:pt x="5200" y="0"/>
                    <a:pt x="0" y="60"/>
                    <a:pt x="0" y="135"/>
                  </a:cubicBezTo>
                  <a:cubicBezTo>
                    <a:pt x="0" y="210"/>
                    <a:pt x="5202" y="271"/>
                    <a:pt x="11617" y="271"/>
                  </a:cubicBezTo>
                  <a:cubicBezTo>
                    <a:pt x="18031" y="271"/>
                    <a:pt x="23232" y="210"/>
                    <a:pt x="23232" y="135"/>
                  </a:cubicBezTo>
                  <a:cubicBezTo>
                    <a:pt x="23232" y="61"/>
                    <a:pt x="18034" y="0"/>
                    <a:pt x="1161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2070875" y="2545575"/>
              <a:ext cx="108750" cy="315250"/>
            </a:xfrm>
            <a:custGeom>
              <a:avLst/>
              <a:gdLst/>
              <a:ahLst/>
              <a:cxnLst/>
              <a:rect l="l" t="t" r="r" b="b"/>
              <a:pathLst>
                <a:path w="4350" h="12610" extrusionOk="0">
                  <a:moveTo>
                    <a:pt x="19" y="0"/>
                  </a:moveTo>
                  <a:cubicBezTo>
                    <a:pt x="19" y="0"/>
                    <a:pt x="19" y="1"/>
                    <a:pt x="19" y="1"/>
                  </a:cubicBezTo>
                  <a:cubicBezTo>
                    <a:pt x="1" y="4"/>
                    <a:pt x="34" y="189"/>
                    <a:pt x="103" y="520"/>
                  </a:cubicBezTo>
                  <a:cubicBezTo>
                    <a:pt x="174" y="850"/>
                    <a:pt x="297" y="1324"/>
                    <a:pt x="460" y="1906"/>
                  </a:cubicBezTo>
                  <a:cubicBezTo>
                    <a:pt x="787" y="3069"/>
                    <a:pt x="1306" y="4657"/>
                    <a:pt x="1939" y="6388"/>
                  </a:cubicBezTo>
                  <a:cubicBezTo>
                    <a:pt x="2568" y="8118"/>
                    <a:pt x="3172" y="9671"/>
                    <a:pt x="3602" y="10797"/>
                  </a:cubicBezTo>
                  <a:lnTo>
                    <a:pt x="4115" y="12129"/>
                  </a:lnTo>
                  <a:cubicBezTo>
                    <a:pt x="4236" y="12439"/>
                    <a:pt x="4311" y="12609"/>
                    <a:pt x="4330" y="12609"/>
                  </a:cubicBezTo>
                  <a:cubicBezTo>
                    <a:pt x="4330" y="12609"/>
                    <a:pt x="4331" y="12609"/>
                    <a:pt x="4331" y="12609"/>
                  </a:cubicBezTo>
                  <a:cubicBezTo>
                    <a:pt x="4349" y="12604"/>
                    <a:pt x="4308" y="12420"/>
                    <a:pt x="4215" y="12096"/>
                  </a:cubicBezTo>
                  <a:cubicBezTo>
                    <a:pt x="4122" y="11771"/>
                    <a:pt x="3977" y="11304"/>
                    <a:pt x="3782" y="10733"/>
                  </a:cubicBezTo>
                  <a:cubicBezTo>
                    <a:pt x="3399" y="9587"/>
                    <a:pt x="2821" y="8023"/>
                    <a:pt x="2193" y="6295"/>
                  </a:cubicBezTo>
                  <a:cubicBezTo>
                    <a:pt x="1562" y="4567"/>
                    <a:pt x="1018" y="2995"/>
                    <a:pt x="643" y="1851"/>
                  </a:cubicBezTo>
                  <a:cubicBezTo>
                    <a:pt x="272" y="714"/>
                    <a:pt x="62" y="0"/>
                    <a:pt x="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37"/>
          <p:cNvSpPr txBox="1">
            <a:spLocks noGrp="1"/>
          </p:cNvSpPr>
          <p:nvPr>
            <p:ph type="title"/>
          </p:nvPr>
        </p:nvSpPr>
        <p:spPr>
          <a:xfrm>
            <a:off x="935650" y="1941800"/>
            <a:ext cx="2096100" cy="40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Constitution of Kenya, 2010</a:t>
            </a:r>
            <a:endParaRPr dirty="0"/>
          </a:p>
        </p:txBody>
      </p:sp>
      <p:sp>
        <p:nvSpPr>
          <p:cNvPr id="845" name="Google Shape;845;p37"/>
          <p:cNvSpPr txBox="1">
            <a:spLocks noGrp="1"/>
          </p:cNvSpPr>
          <p:nvPr>
            <p:ph type="subTitle" idx="1"/>
          </p:nvPr>
        </p:nvSpPr>
        <p:spPr>
          <a:xfrm>
            <a:off x="935650" y="2304975"/>
            <a:ext cx="2096100" cy="49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smtClean="0"/>
              <a:t>Bill of Rights and Fundamental Freedoms</a:t>
            </a:r>
            <a:endParaRPr dirty="0"/>
          </a:p>
        </p:txBody>
      </p:sp>
      <p:sp>
        <p:nvSpPr>
          <p:cNvPr id="846" name="Google Shape;846;p37"/>
          <p:cNvSpPr txBox="1">
            <a:spLocks noGrp="1"/>
          </p:cNvSpPr>
          <p:nvPr>
            <p:ph type="title" idx="2"/>
          </p:nvPr>
        </p:nvSpPr>
        <p:spPr>
          <a:xfrm>
            <a:off x="935650" y="3366825"/>
            <a:ext cx="2096100" cy="40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Computer Misuse and Cybercrimes Act, 2018</a:t>
            </a:r>
            <a:endParaRPr dirty="0"/>
          </a:p>
        </p:txBody>
      </p:sp>
      <p:sp>
        <p:nvSpPr>
          <p:cNvPr id="847" name="Google Shape;847;p37"/>
          <p:cNvSpPr txBox="1">
            <a:spLocks noGrp="1"/>
          </p:cNvSpPr>
          <p:nvPr>
            <p:ph type="subTitle" idx="3"/>
          </p:nvPr>
        </p:nvSpPr>
        <p:spPr>
          <a:xfrm>
            <a:off x="935650" y="3730125"/>
            <a:ext cx="2096100" cy="49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smtClean="0"/>
              <a:t>Substantive Act on Cyber security in Kenya</a:t>
            </a:r>
            <a:endParaRPr dirty="0"/>
          </a:p>
        </p:txBody>
      </p:sp>
      <p:sp>
        <p:nvSpPr>
          <p:cNvPr id="848" name="Google Shape;848;p37"/>
          <p:cNvSpPr txBox="1">
            <a:spLocks noGrp="1"/>
          </p:cNvSpPr>
          <p:nvPr>
            <p:ph type="title" idx="4"/>
          </p:nvPr>
        </p:nvSpPr>
        <p:spPr>
          <a:xfrm>
            <a:off x="6112225" y="1941800"/>
            <a:ext cx="2096100" cy="4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Protection Act, 2019</a:t>
            </a:r>
            <a:endParaRPr dirty="0"/>
          </a:p>
        </p:txBody>
      </p:sp>
      <p:sp>
        <p:nvSpPr>
          <p:cNvPr id="849" name="Google Shape;849;p37"/>
          <p:cNvSpPr txBox="1">
            <a:spLocks noGrp="1"/>
          </p:cNvSpPr>
          <p:nvPr>
            <p:ph type="subTitle" idx="5"/>
          </p:nvPr>
        </p:nvSpPr>
        <p:spPr>
          <a:xfrm>
            <a:off x="6112225" y="2304975"/>
            <a:ext cx="2096100" cy="4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Regulation of processing of personal data</a:t>
            </a:r>
            <a:endParaRPr dirty="0"/>
          </a:p>
          <a:p>
            <a:pPr marL="0" lvl="0" indent="0" algn="l" rtl="0">
              <a:spcBef>
                <a:spcPts val="0"/>
              </a:spcBef>
              <a:spcAft>
                <a:spcPts val="0"/>
              </a:spcAft>
              <a:buNone/>
            </a:pPr>
            <a:endParaRPr dirty="0"/>
          </a:p>
        </p:txBody>
      </p:sp>
      <p:sp>
        <p:nvSpPr>
          <p:cNvPr id="850" name="Google Shape;850;p37"/>
          <p:cNvSpPr txBox="1">
            <a:spLocks noGrp="1"/>
          </p:cNvSpPr>
          <p:nvPr>
            <p:ph type="title" idx="6"/>
          </p:nvPr>
        </p:nvSpPr>
        <p:spPr>
          <a:xfrm>
            <a:off x="6112224" y="3366825"/>
            <a:ext cx="2599513" cy="4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smtClean="0"/>
              <a:t>Kenya Information and Communication Act</a:t>
            </a:r>
            <a:endParaRPr sz="1600" dirty="0"/>
          </a:p>
        </p:txBody>
      </p:sp>
      <p:sp>
        <p:nvSpPr>
          <p:cNvPr id="851" name="Google Shape;851;p37"/>
          <p:cNvSpPr txBox="1">
            <a:spLocks noGrp="1"/>
          </p:cNvSpPr>
          <p:nvPr>
            <p:ph type="subTitle" idx="7"/>
          </p:nvPr>
        </p:nvSpPr>
        <p:spPr>
          <a:xfrm>
            <a:off x="6112225" y="3730125"/>
            <a:ext cx="2096100" cy="4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Electronic transactions and cyber security</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41"/>
          <p:cNvSpPr txBox="1">
            <a:spLocks noGrp="1"/>
          </p:cNvSpPr>
          <p:nvPr>
            <p:ph type="subTitle" idx="1"/>
          </p:nvPr>
        </p:nvSpPr>
        <p:spPr>
          <a:xfrm>
            <a:off x="768900" y="1458900"/>
            <a:ext cx="3258000" cy="8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Rights &amp; fundamental freedoms:</a:t>
            </a:r>
            <a:endParaRPr dirty="0"/>
          </a:p>
        </p:txBody>
      </p:sp>
      <p:sp>
        <p:nvSpPr>
          <p:cNvPr id="1033" name="Google Shape;1033;p41"/>
          <p:cNvSpPr txBox="1">
            <a:spLocks noGrp="1"/>
          </p:cNvSpPr>
          <p:nvPr>
            <p:ph type="body" idx="2"/>
          </p:nvPr>
        </p:nvSpPr>
        <p:spPr>
          <a:xfrm>
            <a:off x="768900" y="2304050"/>
            <a:ext cx="3426900" cy="2157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dirty="0" smtClean="0"/>
              <a:t>Right to privacy – article 31</a:t>
            </a:r>
          </a:p>
          <a:p>
            <a:pPr marL="457200" lvl="0" indent="-330200" algn="l" rtl="0">
              <a:spcBef>
                <a:spcPts val="0"/>
              </a:spcBef>
              <a:spcAft>
                <a:spcPts val="0"/>
              </a:spcAft>
              <a:buSzPts val="1600"/>
              <a:buChar char="●"/>
            </a:pPr>
            <a:r>
              <a:rPr lang="en" dirty="0" smtClean="0"/>
              <a:t>Freedom of expression – article 33</a:t>
            </a:r>
          </a:p>
          <a:p>
            <a:pPr marL="457200" lvl="0" indent="-330200" algn="l" rtl="0">
              <a:spcBef>
                <a:spcPts val="0"/>
              </a:spcBef>
              <a:spcAft>
                <a:spcPts val="0"/>
              </a:spcAft>
              <a:buSzPts val="1600"/>
              <a:buChar char="●"/>
            </a:pPr>
            <a:r>
              <a:rPr lang="en" dirty="0" smtClean="0"/>
              <a:t>Right of access to information – article 35</a:t>
            </a:r>
          </a:p>
          <a:p>
            <a:pPr marL="457200" lvl="0" indent="-330200" algn="l" rtl="0">
              <a:spcBef>
                <a:spcPts val="0"/>
              </a:spcBef>
              <a:spcAft>
                <a:spcPts val="0"/>
              </a:spcAft>
              <a:buSzPts val="1600"/>
              <a:buChar char="●"/>
            </a:pPr>
            <a:r>
              <a:rPr lang="en" dirty="0" smtClean="0"/>
              <a:t>Right to acquire and own property – article 40</a:t>
            </a:r>
          </a:p>
          <a:p>
            <a:pPr marL="457200" lvl="0" indent="-330200" algn="l" rtl="0">
              <a:spcBef>
                <a:spcPts val="0"/>
              </a:spcBef>
              <a:spcAft>
                <a:spcPts val="0"/>
              </a:spcAft>
              <a:buSzPts val="1600"/>
              <a:buChar char="●"/>
            </a:pPr>
            <a:r>
              <a:rPr lang="en" dirty="0" smtClean="0"/>
              <a:t>Right to fair administrative action –article 47</a:t>
            </a:r>
            <a:endParaRPr dirty="0"/>
          </a:p>
        </p:txBody>
      </p:sp>
      <p:sp>
        <p:nvSpPr>
          <p:cNvPr id="1034" name="Google Shape;1034;p41"/>
          <p:cNvSpPr txBox="1">
            <a:spLocks noGrp="1"/>
          </p:cNvSpPr>
          <p:nvPr>
            <p:ph type="title"/>
          </p:nvPr>
        </p:nvSpPr>
        <p:spPr>
          <a:xfrm>
            <a:off x="768900" y="403200"/>
            <a:ext cx="37047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The Constitution</a:t>
            </a:r>
            <a:endParaRPr dirty="0"/>
          </a:p>
        </p:txBody>
      </p:sp>
      <p:sp>
        <p:nvSpPr>
          <p:cNvPr id="1035" name="Google Shape;1035;p41"/>
          <p:cNvSpPr/>
          <p:nvPr/>
        </p:nvSpPr>
        <p:spPr>
          <a:xfrm>
            <a:off x="4320989" y="2344529"/>
            <a:ext cx="31034" cy="28740"/>
          </a:xfrm>
          <a:custGeom>
            <a:avLst/>
            <a:gdLst/>
            <a:ahLst/>
            <a:cxnLst/>
            <a:rect l="l" t="t" r="r" b="b"/>
            <a:pathLst>
              <a:path w="1366" h="1265" extrusionOk="0">
                <a:moveTo>
                  <a:pt x="1225" y="1"/>
                </a:moveTo>
                <a:cubicBezTo>
                  <a:pt x="1187" y="1"/>
                  <a:pt x="1074" y="46"/>
                  <a:pt x="924" y="218"/>
                </a:cubicBezTo>
                <a:cubicBezTo>
                  <a:pt x="830" y="327"/>
                  <a:pt x="742" y="415"/>
                  <a:pt x="665" y="492"/>
                </a:cubicBezTo>
                <a:cubicBezTo>
                  <a:pt x="557" y="600"/>
                  <a:pt x="469" y="688"/>
                  <a:pt x="452" y="754"/>
                </a:cubicBezTo>
                <a:cubicBezTo>
                  <a:pt x="422" y="860"/>
                  <a:pt x="318" y="863"/>
                  <a:pt x="236" y="863"/>
                </a:cubicBezTo>
                <a:cubicBezTo>
                  <a:pt x="231" y="863"/>
                  <a:pt x="226" y="863"/>
                  <a:pt x="221" y="863"/>
                </a:cubicBezTo>
                <a:lnTo>
                  <a:pt x="186" y="863"/>
                </a:lnTo>
                <a:cubicBezTo>
                  <a:pt x="116" y="863"/>
                  <a:pt x="70" y="870"/>
                  <a:pt x="49" y="912"/>
                </a:cubicBezTo>
                <a:cubicBezTo>
                  <a:pt x="0" y="1006"/>
                  <a:pt x="49" y="1192"/>
                  <a:pt x="119" y="1251"/>
                </a:cubicBezTo>
                <a:cubicBezTo>
                  <a:pt x="129" y="1260"/>
                  <a:pt x="141" y="1265"/>
                  <a:pt x="153" y="1265"/>
                </a:cubicBezTo>
                <a:cubicBezTo>
                  <a:pt x="163" y="1265"/>
                  <a:pt x="174" y="1261"/>
                  <a:pt x="182" y="1255"/>
                </a:cubicBezTo>
                <a:cubicBezTo>
                  <a:pt x="251" y="1204"/>
                  <a:pt x="302" y="1187"/>
                  <a:pt x="345" y="1187"/>
                </a:cubicBezTo>
                <a:cubicBezTo>
                  <a:pt x="386" y="1187"/>
                  <a:pt x="420" y="1203"/>
                  <a:pt x="452" y="1220"/>
                </a:cubicBezTo>
                <a:cubicBezTo>
                  <a:pt x="469" y="1234"/>
                  <a:pt x="490" y="1241"/>
                  <a:pt x="511" y="1241"/>
                </a:cubicBezTo>
                <a:cubicBezTo>
                  <a:pt x="599" y="1237"/>
                  <a:pt x="1072" y="919"/>
                  <a:pt x="1170" y="761"/>
                </a:cubicBezTo>
                <a:cubicBezTo>
                  <a:pt x="1194" y="723"/>
                  <a:pt x="1198" y="709"/>
                  <a:pt x="1089" y="635"/>
                </a:cubicBezTo>
                <a:cubicBezTo>
                  <a:pt x="1026" y="590"/>
                  <a:pt x="963" y="548"/>
                  <a:pt x="956" y="474"/>
                </a:cubicBezTo>
                <a:cubicBezTo>
                  <a:pt x="942" y="351"/>
                  <a:pt x="1082" y="313"/>
                  <a:pt x="1208" y="281"/>
                </a:cubicBezTo>
                <a:cubicBezTo>
                  <a:pt x="1264" y="271"/>
                  <a:pt x="1317" y="253"/>
                  <a:pt x="1366" y="232"/>
                </a:cubicBezTo>
                <a:lnTo>
                  <a:pt x="1345" y="215"/>
                </a:lnTo>
                <a:cubicBezTo>
                  <a:pt x="1296" y="169"/>
                  <a:pt x="1226" y="106"/>
                  <a:pt x="1233" y="12"/>
                </a:cubicBezTo>
                <a:cubicBezTo>
                  <a:pt x="1233" y="8"/>
                  <a:pt x="1233" y="5"/>
                  <a:pt x="1233" y="1"/>
                </a:cubicBezTo>
                <a:cubicBezTo>
                  <a:pt x="1231" y="1"/>
                  <a:pt x="1228" y="1"/>
                  <a:pt x="122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4165249" y="2312018"/>
            <a:ext cx="18789" cy="8474"/>
          </a:xfrm>
          <a:custGeom>
            <a:avLst/>
            <a:gdLst/>
            <a:ahLst/>
            <a:cxnLst/>
            <a:rect l="l" t="t" r="r" b="b"/>
            <a:pathLst>
              <a:path w="827" h="373" extrusionOk="0">
                <a:moveTo>
                  <a:pt x="298" y="1"/>
                </a:moveTo>
                <a:cubicBezTo>
                  <a:pt x="200" y="4"/>
                  <a:pt x="109" y="43"/>
                  <a:pt x="36" y="106"/>
                </a:cubicBezTo>
                <a:cubicBezTo>
                  <a:pt x="22" y="120"/>
                  <a:pt x="1" y="144"/>
                  <a:pt x="8" y="165"/>
                </a:cubicBezTo>
                <a:cubicBezTo>
                  <a:pt x="42" y="272"/>
                  <a:pt x="333" y="373"/>
                  <a:pt x="549" y="373"/>
                </a:cubicBezTo>
                <a:cubicBezTo>
                  <a:pt x="601" y="373"/>
                  <a:pt x="648" y="367"/>
                  <a:pt x="687" y="354"/>
                </a:cubicBezTo>
                <a:cubicBezTo>
                  <a:pt x="750" y="337"/>
                  <a:pt x="802" y="288"/>
                  <a:pt x="820" y="225"/>
                </a:cubicBezTo>
                <a:cubicBezTo>
                  <a:pt x="827" y="176"/>
                  <a:pt x="809" y="123"/>
                  <a:pt x="771" y="92"/>
                </a:cubicBezTo>
                <a:cubicBezTo>
                  <a:pt x="760" y="82"/>
                  <a:pt x="747" y="78"/>
                  <a:pt x="731" y="78"/>
                </a:cubicBezTo>
                <a:cubicBezTo>
                  <a:pt x="702" y="78"/>
                  <a:pt x="663" y="92"/>
                  <a:pt x="613" y="113"/>
                </a:cubicBezTo>
                <a:cubicBezTo>
                  <a:pt x="570" y="132"/>
                  <a:pt x="525" y="151"/>
                  <a:pt x="482" y="151"/>
                </a:cubicBezTo>
                <a:cubicBezTo>
                  <a:pt x="462" y="151"/>
                  <a:pt x="443" y="147"/>
                  <a:pt x="424" y="137"/>
                </a:cubicBezTo>
                <a:cubicBezTo>
                  <a:pt x="389" y="113"/>
                  <a:pt x="365" y="71"/>
                  <a:pt x="361" y="25"/>
                </a:cubicBezTo>
                <a:cubicBezTo>
                  <a:pt x="361" y="18"/>
                  <a:pt x="361" y="11"/>
                  <a:pt x="344" y="8"/>
                </a:cubicBezTo>
                <a:cubicBezTo>
                  <a:pt x="330" y="1"/>
                  <a:pt x="312" y="1"/>
                  <a:pt x="29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4195238" y="2410801"/>
            <a:ext cx="15926" cy="5748"/>
          </a:xfrm>
          <a:custGeom>
            <a:avLst/>
            <a:gdLst/>
            <a:ahLst/>
            <a:cxnLst/>
            <a:rect l="l" t="t" r="r" b="b"/>
            <a:pathLst>
              <a:path w="701" h="253" extrusionOk="0">
                <a:moveTo>
                  <a:pt x="589" y="1"/>
                </a:moveTo>
                <a:cubicBezTo>
                  <a:pt x="400" y="1"/>
                  <a:pt x="95" y="162"/>
                  <a:pt x="0" y="253"/>
                </a:cubicBezTo>
                <a:cubicBezTo>
                  <a:pt x="49" y="242"/>
                  <a:pt x="95" y="225"/>
                  <a:pt x="133" y="193"/>
                </a:cubicBezTo>
                <a:cubicBezTo>
                  <a:pt x="210" y="141"/>
                  <a:pt x="302" y="109"/>
                  <a:pt x="393" y="106"/>
                </a:cubicBezTo>
                <a:cubicBezTo>
                  <a:pt x="501" y="106"/>
                  <a:pt x="603" y="78"/>
                  <a:pt x="701" y="32"/>
                </a:cubicBezTo>
                <a:cubicBezTo>
                  <a:pt x="687" y="25"/>
                  <a:pt x="676" y="18"/>
                  <a:pt x="662" y="15"/>
                </a:cubicBezTo>
                <a:lnTo>
                  <a:pt x="662" y="11"/>
                </a:lnTo>
                <a:cubicBezTo>
                  <a:pt x="638" y="4"/>
                  <a:pt x="613" y="1"/>
                  <a:pt x="58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4164136" y="2426069"/>
            <a:ext cx="6066" cy="6634"/>
          </a:xfrm>
          <a:custGeom>
            <a:avLst/>
            <a:gdLst/>
            <a:ahLst/>
            <a:cxnLst/>
            <a:rect l="l" t="t" r="r" b="b"/>
            <a:pathLst>
              <a:path w="267" h="292" extrusionOk="0">
                <a:moveTo>
                  <a:pt x="235" y="1"/>
                </a:moveTo>
                <a:cubicBezTo>
                  <a:pt x="200" y="18"/>
                  <a:pt x="169" y="43"/>
                  <a:pt x="144" y="74"/>
                </a:cubicBezTo>
                <a:cubicBezTo>
                  <a:pt x="85" y="137"/>
                  <a:pt x="36" y="211"/>
                  <a:pt x="1" y="291"/>
                </a:cubicBezTo>
                <a:cubicBezTo>
                  <a:pt x="214" y="197"/>
                  <a:pt x="253" y="116"/>
                  <a:pt x="260" y="88"/>
                </a:cubicBezTo>
                <a:cubicBezTo>
                  <a:pt x="267" y="57"/>
                  <a:pt x="256" y="22"/>
                  <a:pt x="2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3524;p52"/>
          <p:cNvGrpSpPr/>
          <p:nvPr/>
        </p:nvGrpSpPr>
        <p:grpSpPr>
          <a:xfrm>
            <a:off x="5062451" y="1064029"/>
            <a:ext cx="3537940" cy="3117273"/>
            <a:chOff x="235800" y="830650"/>
            <a:chExt cx="7088463" cy="4588844"/>
          </a:xfrm>
        </p:grpSpPr>
        <p:sp>
          <p:nvSpPr>
            <p:cNvPr id="695" name="Google Shape;3525;p52"/>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9525" cap="flat" cmpd="sng">
              <a:solidFill>
                <a:schemeClr val="accent3">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526;p52"/>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9525" cap="flat" cmpd="sng">
              <a:solidFill>
                <a:schemeClr val="accent3">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527;p52"/>
            <p:cNvSpPr/>
            <p:nvPr/>
          </p:nvSpPr>
          <p:spPr>
            <a:xfrm>
              <a:off x="3259912" y="1003992"/>
              <a:ext cx="4064351" cy="3503976"/>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9525" cap="flat" cmpd="sng">
              <a:solidFill>
                <a:schemeClr val="accent3">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528;p52"/>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9525" cap="flat" cmpd="sng">
              <a:solidFill>
                <a:schemeClr val="accent3">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529;p52"/>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9525" cap="flat" cmpd="sng">
              <a:solidFill>
                <a:schemeClr val="accent3">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530;p52"/>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9525" cap="flat" cmpd="sng">
              <a:solidFill>
                <a:schemeClr val="accent3">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11726;p57"/>
          <p:cNvSpPr/>
          <p:nvPr/>
        </p:nvSpPr>
        <p:spPr>
          <a:xfrm>
            <a:off x="7196956" y="2768139"/>
            <a:ext cx="344097" cy="321848"/>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68899" y="1458900"/>
            <a:ext cx="7926213" cy="3204540"/>
          </a:xfrm>
        </p:spPr>
        <p:txBody>
          <a:bodyPr/>
          <a:lstStyle/>
          <a:p>
            <a:r>
              <a:rPr lang="en-US" dirty="0" smtClean="0"/>
              <a:t>This Act was enacted to provide for offences relating to computer systems, to enable timely and effective detection, prohibition, prevention, response, investigation and  prosecution of computer and cybercrimes and  to facilitate international cooperation in dealing with computer and cybercrime matters.</a:t>
            </a:r>
          </a:p>
          <a:p>
            <a:r>
              <a:rPr lang="en-US" dirty="0" smtClean="0"/>
              <a:t>Definition of words:</a:t>
            </a:r>
          </a:p>
          <a:p>
            <a:pPr>
              <a:buFont typeface="Arial" pitchFamily="34" charset="0"/>
              <a:buChar char="•"/>
            </a:pPr>
            <a:r>
              <a:rPr lang="en-US" dirty="0" smtClean="0"/>
              <a:t>Access</a:t>
            </a:r>
          </a:p>
          <a:p>
            <a:pPr>
              <a:buFont typeface="Arial" pitchFamily="34" charset="0"/>
              <a:buChar char="•"/>
            </a:pPr>
            <a:r>
              <a:rPr lang="en-US" dirty="0" smtClean="0"/>
              <a:t>Interference</a:t>
            </a:r>
          </a:p>
          <a:p>
            <a:pPr>
              <a:buFont typeface="Arial" pitchFamily="34" charset="0"/>
              <a:buChar char="•"/>
            </a:pPr>
            <a:r>
              <a:rPr lang="en-US" dirty="0" smtClean="0"/>
              <a:t>Interception</a:t>
            </a:r>
          </a:p>
          <a:p>
            <a:pPr>
              <a:buFont typeface="Arial" pitchFamily="34" charset="0"/>
              <a:buChar char="•"/>
            </a:pPr>
            <a:r>
              <a:rPr lang="en-US" dirty="0" smtClean="0"/>
              <a:t>Cyber squatting</a:t>
            </a:r>
          </a:p>
          <a:p>
            <a:pPr>
              <a:buFont typeface="Arial" pitchFamily="34" charset="0"/>
              <a:buChar char="•"/>
            </a:pPr>
            <a:r>
              <a:rPr lang="en-US" dirty="0" smtClean="0"/>
              <a:t>National critical Information Infrastructure</a:t>
            </a:r>
          </a:p>
          <a:p>
            <a:endParaRPr lang="en-US" dirty="0" smtClean="0"/>
          </a:p>
          <a:p>
            <a:endParaRPr lang="sw-KE" dirty="0"/>
          </a:p>
        </p:txBody>
      </p:sp>
      <p:sp>
        <p:nvSpPr>
          <p:cNvPr id="4" name="Title 3"/>
          <p:cNvSpPr>
            <a:spLocks noGrp="1"/>
          </p:cNvSpPr>
          <p:nvPr>
            <p:ph type="title"/>
          </p:nvPr>
        </p:nvSpPr>
        <p:spPr>
          <a:xfrm>
            <a:off x="768899" y="428137"/>
            <a:ext cx="6554613" cy="960087"/>
          </a:xfrm>
        </p:spPr>
        <p:txBody>
          <a:bodyPr/>
          <a:lstStyle/>
          <a:p>
            <a:r>
              <a:rPr lang="en-US" dirty="0" smtClean="0"/>
              <a:t>Computer Misuse and Cybercrimes Act</a:t>
            </a:r>
            <a:endParaRPr lang="sw-K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llectual Property Thesis by Slidesgo">
  <a:themeElements>
    <a:clrScheme name="Simple Light">
      <a:dk1>
        <a:srgbClr val="000000"/>
      </a:dk1>
      <a:lt1>
        <a:srgbClr val="FFFFFF"/>
      </a:lt1>
      <a:dk2>
        <a:srgbClr val="263238"/>
      </a:dk2>
      <a:lt2>
        <a:srgbClr val="EEEEEE"/>
      </a:lt2>
      <a:accent1>
        <a:srgbClr val="E8505B"/>
      </a:accent1>
      <a:accent2>
        <a:srgbClr val="455A64"/>
      </a:accent2>
      <a:accent3>
        <a:srgbClr val="263238"/>
      </a:accent3>
      <a:accent4>
        <a:srgbClr val="B78876"/>
      </a:accent4>
      <a:accent5>
        <a:srgbClr val="EBEBEB"/>
      </a:accent5>
      <a:accent6>
        <a:srgbClr val="AA655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944</Words>
  <Application>Microsoft Office PowerPoint</Application>
  <PresentationFormat>On-screen Show (16:9)</PresentationFormat>
  <Paragraphs>97</Paragraphs>
  <Slides>17</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Righteous</vt:lpstr>
      <vt:lpstr>Abel</vt:lpstr>
      <vt:lpstr>Proxima Nova Semibold</vt:lpstr>
      <vt:lpstr>Proxima Nova</vt:lpstr>
      <vt:lpstr>Intellectual Property Thesis by Slidesgo</vt:lpstr>
      <vt:lpstr>Slidesgo Final Pages</vt:lpstr>
      <vt:lpstr>Cybersecurity Laws and Regulations in Kenya</vt:lpstr>
      <vt:lpstr>01</vt:lpstr>
      <vt:lpstr>Introduction</vt:lpstr>
      <vt:lpstr>—John Locke</vt:lpstr>
      <vt:lpstr>Objectives</vt:lpstr>
      <vt:lpstr>Learning Outcomes</vt:lpstr>
      <vt:lpstr>Laws</vt:lpstr>
      <vt:lpstr>The Constitution</vt:lpstr>
      <vt:lpstr>Computer Misuse and Cybercrimes Act</vt:lpstr>
      <vt:lpstr>Computer Misuse and Cybercrimes Act</vt:lpstr>
      <vt:lpstr>Computer Misuse and Cybercrimes Act</vt:lpstr>
      <vt:lpstr>Computer Misuse and Cybercrimes Act</vt:lpstr>
      <vt:lpstr>Computer Misuse and Cybercrimes Act</vt:lpstr>
      <vt:lpstr>Computer Misuse and Cybercrimes Act</vt:lpstr>
      <vt:lpstr>Computer Misuse and Cybercrimes Act</vt:lpstr>
      <vt:lpstr>Thanks!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Laws and Regulations in Kenya</dc:title>
  <dc:creator>cassandra</dc:creator>
  <cp:lastModifiedBy>Cassandra</cp:lastModifiedBy>
  <cp:revision>8</cp:revision>
  <dcterms:modified xsi:type="dcterms:W3CDTF">2020-05-20T11:52:30Z</dcterms:modified>
</cp:coreProperties>
</file>