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36" d="100"/>
          <a:sy n="36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2"/>
          <c:dPt>
            <c:idx val="0"/>
            <c:bubble3D val="0"/>
            <c:explosion val="2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Exploit People</c:v>
                </c:pt>
                <c:pt idx="1">
                  <c:v> Exploit Technology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E6C83-BE80-4241-84C5-2341C1A6313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4BEBF7-3CC0-49EA-A1DC-44531164E2E1}">
      <dgm:prSet/>
      <dgm:spPr/>
      <dgm:t>
        <a:bodyPr/>
        <a:lstStyle/>
        <a:p>
          <a:pPr rtl="0"/>
          <a:r>
            <a:rPr lang="en-US" smtClean="0"/>
            <a:t>CONFIDENTIALITY</a:t>
          </a:r>
          <a:endParaRPr lang="en-US"/>
        </a:p>
      </dgm:t>
    </dgm:pt>
    <dgm:pt modelId="{DE592513-09D1-41E7-967C-8EAD0D561916}" type="parTrans" cxnId="{A4192BC2-BC7D-4CA2-A472-5921CCA1A18A}">
      <dgm:prSet/>
      <dgm:spPr/>
      <dgm:t>
        <a:bodyPr/>
        <a:lstStyle/>
        <a:p>
          <a:endParaRPr lang="en-US"/>
        </a:p>
      </dgm:t>
    </dgm:pt>
    <dgm:pt modelId="{74B34D79-97AC-40D9-92BB-444ACC3060C3}" type="sibTrans" cxnId="{A4192BC2-BC7D-4CA2-A472-5921CCA1A18A}">
      <dgm:prSet/>
      <dgm:spPr/>
      <dgm:t>
        <a:bodyPr/>
        <a:lstStyle/>
        <a:p>
          <a:endParaRPr lang="en-US"/>
        </a:p>
      </dgm:t>
    </dgm:pt>
    <dgm:pt modelId="{7870B8BA-6CF5-4BE6-B903-D1595C7948D8}">
      <dgm:prSet/>
      <dgm:spPr/>
      <dgm:t>
        <a:bodyPr/>
        <a:lstStyle/>
        <a:p>
          <a:pPr rtl="0"/>
          <a:r>
            <a:rPr lang="en-US" smtClean="0"/>
            <a:t>INTEGRITY</a:t>
          </a:r>
          <a:endParaRPr lang="en-US"/>
        </a:p>
      </dgm:t>
    </dgm:pt>
    <dgm:pt modelId="{898223EB-9939-4F29-87F8-7DCAD4C57A37}" type="parTrans" cxnId="{F82616AB-933D-4302-948C-E88CC16A0941}">
      <dgm:prSet/>
      <dgm:spPr/>
      <dgm:t>
        <a:bodyPr/>
        <a:lstStyle/>
        <a:p>
          <a:endParaRPr lang="en-US"/>
        </a:p>
      </dgm:t>
    </dgm:pt>
    <dgm:pt modelId="{79ED82F7-FFDE-4A8C-9D72-850DC8FDB03F}" type="sibTrans" cxnId="{F82616AB-933D-4302-948C-E88CC16A0941}">
      <dgm:prSet/>
      <dgm:spPr/>
      <dgm:t>
        <a:bodyPr/>
        <a:lstStyle/>
        <a:p>
          <a:endParaRPr lang="en-US"/>
        </a:p>
      </dgm:t>
    </dgm:pt>
    <dgm:pt modelId="{F4682D8D-1B9E-4A09-B9D6-639CF471DA4E}">
      <dgm:prSet/>
      <dgm:spPr/>
      <dgm:t>
        <a:bodyPr/>
        <a:lstStyle/>
        <a:p>
          <a:pPr rtl="0"/>
          <a:r>
            <a:rPr lang="en-US" smtClean="0"/>
            <a:t>AVAILABILITY</a:t>
          </a:r>
          <a:endParaRPr lang="en-US"/>
        </a:p>
      </dgm:t>
    </dgm:pt>
    <dgm:pt modelId="{A6D39D81-11E2-4FCA-807C-28E74D4C495B}" type="parTrans" cxnId="{0B15D708-E8E6-4872-AC7D-F2F3762DADB7}">
      <dgm:prSet/>
      <dgm:spPr/>
      <dgm:t>
        <a:bodyPr/>
        <a:lstStyle/>
        <a:p>
          <a:endParaRPr lang="en-US"/>
        </a:p>
      </dgm:t>
    </dgm:pt>
    <dgm:pt modelId="{054B5BC9-4797-4820-8825-19A66119EC0A}" type="sibTrans" cxnId="{0B15D708-E8E6-4872-AC7D-F2F3762DADB7}">
      <dgm:prSet/>
      <dgm:spPr/>
      <dgm:t>
        <a:bodyPr/>
        <a:lstStyle/>
        <a:p>
          <a:endParaRPr lang="en-US"/>
        </a:p>
      </dgm:t>
    </dgm:pt>
    <dgm:pt modelId="{E70BC7FC-6082-4353-9A11-6BC9502689C0}" type="pres">
      <dgm:prSet presAssocID="{EDEE6C83-BE80-4241-84C5-2341C1A6313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7E81E-86F7-4583-B4DD-89EA57324CD8}" type="pres">
      <dgm:prSet presAssocID="{554BEBF7-3CC0-49EA-A1DC-44531164E2E1}" presName="circ1" presStyleLbl="vennNode1" presStyleIdx="0" presStyleCnt="3"/>
      <dgm:spPr/>
      <dgm:t>
        <a:bodyPr/>
        <a:lstStyle/>
        <a:p>
          <a:endParaRPr lang="en-US"/>
        </a:p>
      </dgm:t>
    </dgm:pt>
    <dgm:pt modelId="{C6521CD8-C4DD-48C8-A5A9-5736EBDC65E6}" type="pres">
      <dgm:prSet presAssocID="{554BEBF7-3CC0-49EA-A1DC-44531164E2E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EE3BE-8A93-484A-AA30-4CD31C56DECF}" type="pres">
      <dgm:prSet presAssocID="{7870B8BA-6CF5-4BE6-B903-D1595C7948D8}" presName="circ2" presStyleLbl="vennNode1" presStyleIdx="1" presStyleCnt="3"/>
      <dgm:spPr/>
      <dgm:t>
        <a:bodyPr/>
        <a:lstStyle/>
        <a:p>
          <a:endParaRPr lang="en-US"/>
        </a:p>
      </dgm:t>
    </dgm:pt>
    <dgm:pt modelId="{29F503F6-F994-4E23-8189-6C30E2F61CC6}" type="pres">
      <dgm:prSet presAssocID="{7870B8BA-6CF5-4BE6-B903-D1595C7948D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CF090-8FA7-42D8-A7B3-2018996B9A4F}" type="pres">
      <dgm:prSet presAssocID="{F4682D8D-1B9E-4A09-B9D6-639CF471DA4E}" presName="circ3" presStyleLbl="vennNode1" presStyleIdx="2" presStyleCnt="3"/>
      <dgm:spPr/>
      <dgm:t>
        <a:bodyPr/>
        <a:lstStyle/>
        <a:p>
          <a:endParaRPr lang="en-US"/>
        </a:p>
      </dgm:t>
    </dgm:pt>
    <dgm:pt modelId="{567729E8-1F21-4A43-8736-7846EDCC8774}" type="pres">
      <dgm:prSet presAssocID="{F4682D8D-1B9E-4A09-B9D6-639CF471DA4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E8567-28E9-412F-B7B7-678584759C13}" type="presOf" srcId="{554BEBF7-3CC0-49EA-A1DC-44531164E2E1}" destId="{C6521CD8-C4DD-48C8-A5A9-5736EBDC65E6}" srcOrd="1" destOrd="0" presId="urn:microsoft.com/office/officeart/2005/8/layout/venn1"/>
    <dgm:cxn modelId="{E3BB955A-C96F-4B74-8FDF-EB23BE258D6C}" type="presOf" srcId="{EDEE6C83-BE80-4241-84C5-2341C1A63133}" destId="{E70BC7FC-6082-4353-9A11-6BC9502689C0}" srcOrd="0" destOrd="0" presId="urn:microsoft.com/office/officeart/2005/8/layout/venn1"/>
    <dgm:cxn modelId="{F3DDD1D5-9273-430D-A1DC-B0AA7D273C46}" type="presOf" srcId="{554BEBF7-3CC0-49EA-A1DC-44531164E2E1}" destId="{2D37E81E-86F7-4583-B4DD-89EA57324CD8}" srcOrd="0" destOrd="0" presId="urn:microsoft.com/office/officeart/2005/8/layout/venn1"/>
    <dgm:cxn modelId="{9B49BFC0-0DB9-44CD-9AB3-0412FB7AADB3}" type="presOf" srcId="{7870B8BA-6CF5-4BE6-B903-D1595C7948D8}" destId="{C13EE3BE-8A93-484A-AA30-4CD31C56DECF}" srcOrd="0" destOrd="0" presId="urn:microsoft.com/office/officeart/2005/8/layout/venn1"/>
    <dgm:cxn modelId="{7AC7C1D2-A081-4AB0-9651-6A7A3CA3148F}" type="presOf" srcId="{F4682D8D-1B9E-4A09-B9D6-639CF471DA4E}" destId="{567729E8-1F21-4A43-8736-7846EDCC8774}" srcOrd="1" destOrd="0" presId="urn:microsoft.com/office/officeart/2005/8/layout/venn1"/>
    <dgm:cxn modelId="{7EAD19AD-ACDF-47FC-AB46-91E5A3ECA072}" type="presOf" srcId="{F4682D8D-1B9E-4A09-B9D6-639CF471DA4E}" destId="{3F6CF090-8FA7-42D8-A7B3-2018996B9A4F}" srcOrd="0" destOrd="0" presId="urn:microsoft.com/office/officeart/2005/8/layout/venn1"/>
    <dgm:cxn modelId="{F82616AB-933D-4302-948C-E88CC16A0941}" srcId="{EDEE6C83-BE80-4241-84C5-2341C1A63133}" destId="{7870B8BA-6CF5-4BE6-B903-D1595C7948D8}" srcOrd="1" destOrd="0" parTransId="{898223EB-9939-4F29-87F8-7DCAD4C57A37}" sibTransId="{79ED82F7-FFDE-4A8C-9D72-850DC8FDB03F}"/>
    <dgm:cxn modelId="{F55D4B6B-9F1D-4F71-AF2F-4F0F0A22E8BE}" type="presOf" srcId="{7870B8BA-6CF5-4BE6-B903-D1595C7948D8}" destId="{29F503F6-F994-4E23-8189-6C30E2F61CC6}" srcOrd="1" destOrd="0" presId="urn:microsoft.com/office/officeart/2005/8/layout/venn1"/>
    <dgm:cxn modelId="{0B15D708-E8E6-4872-AC7D-F2F3762DADB7}" srcId="{EDEE6C83-BE80-4241-84C5-2341C1A63133}" destId="{F4682D8D-1B9E-4A09-B9D6-639CF471DA4E}" srcOrd="2" destOrd="0" parTransId="{A6D39D81-11E2-4FCA-807C-28E74D4C495B}" sibTransId="{054B5BC9-4797-4820-8825-19A66119EC0A}"/>
    <dgm:cxn modelId="{A4192BC2-BC7D-4CA2-A472-5921CCA1A18A}" srcId="{EDEE6C83-BE80-4241-84C5-2341C1A63133}" destId="{554BEBF7-3CC0-49EA-A1DC-44531164E2E1}" srcOrd="0" destOrd="0" parTransId="{DE592513-09D1-41E7-967C-8EAD0D561916}" sibTransId="{74B34D79-97AC-40D9-92BB-444ACC3060C3}"/>
    <dgm:cxn modelId="{45D9B3B5-5F94-45D1-9818-8E1AD1CA32DF}" type="presParOf" srcId="{E70BC7FC-6082-4353-9A11-6BC9502689C0}" destId="{2D37E81E-86F7-4583-B4DD-89EA57324CD8}" srcOrd="0" destOrd="0" presId="urn:microsoft.com/office/officeart/2005/8/layout/venn1"/>
    <dgm:cxn modelId="{30C58908-219C-4986-B12A-DE33A33AD5C0}" type="presParOf" srcId="{E70BC7FC-6082-4353-9A11-6BC9502689C0}" destId="{C6521CD8-C4DD-48C8-A5A9-5736EBDC65E6}" srcOrd="1" destOrd="0" presId="urn:microsoft.com/office/officeart/2005/8/layout/venn1"/>
    <dgm:cxn modelId="{902C53B2-0A5A-4260-B8A9-51A8E81119F2}" type="presParOf" srcId="{E70BC7FC-6082-4353-9A11-6BC9502689C0}" destId="{C13EE3BE-8A93-484A-AA30-4CD31C56DECF}" srcOrd="2" destOrd="0" presId="urn:microsoft.com/office/officeart/2005/8/layout/venn1"/>
    <dgm:cxn modelId="{3CB1F89B-A992-459E-AD5C-435009B209D0}" type="presParOf" srcId="{E70BC7FC-6082-4353-9A11-6BC9502689C0}" destId="{29F503F6-F994-4E23-8189-6C30E2F61CC6}" srcOrd="3" destOrd="0" presId="urn:microsoft.com/office/officeart/2005/8/layout/venn1"/>
    <dgm:cxn modelId="{B7E9475F-B51A-4820-B518-98EA0E878912}" type="presParOf" srcId="{E70BC7FC-6082-4353-9A11-6BC9502689C0}" destId="{3F6CF090-8FA7-42D8-A7B3-2018996B9A4F}" srcOrd="4" destOrd="0" presId="urn:microsoft.com/office/officeart/2005/8/layout/venn1"/>
    <dgm:cxn modelId="{E8BC457C-E9AD-45CC-AE58-27D580256A0E}" type="presParOf" srcId="{E70BC7FC-6082-4353-9A11-6BC9502689C0}" destId="{567729E8-1F21-4A43-8736-7846EDCC877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17D64-B0FB-46B6-854D-3267161AA43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04082-84E9-4129-BAB6-05D538E9B271}">
      <dgm:prSet/>
      <dgm:spPr/>
      <dgm:t>
        <a:bodyPr/>
        <a:lstStyle/>
        <a:p>
          <a:pPr rtl="0"/>
          <a:r>
            <a:rPr lang="en-US" smtClean="0"/>
            <a:t>Internet</a:t>
          </a:r>
          <a:endParaRPr lang="en-US"/>
        </a:p>
      </dgm:t>
    </dgm:pt>
    <dgm:pt modelId="{30EBB594-823D-4C30-B9B9-8F779338DC43}" type="parTrans" cxnId="{69A2E821-A208-41BF-959E-0472A19FEB12}">
      <dgm:prSet/>
      <dgm:spPr/>
      <dgm:t>
        <a:bodyPr/>
        <a:lstStyle/>
        <a:p>
          <a:endParaRPr lang="en-US"/>
        </a:p>
      </dgm:t>
    </dgm:pt>
    <dgm:pt modelId="{56EE0F4B-7864-48B7-80AA-C634D726C7EA}" type="sibTrans" cxnId="{69A2E821-A208-41BF-959E-0472A19FEB12}">
      <dgm:prSet/>
      <dgm:spPr/>
      <dgm:t>
        <a:bodyPr/>
        <a:lstStyle/>
        <a:p>
          <a:endParaRPr lang="en-US"/>
        </a:p>
      </dgm:t>
    </dgm:pt>
    <dgm:pt modelId="{925FA9E4-A4E7-493B-8534-76CE6C4943CD}">
      <dgm:prSet/>
      <dgm:spPr/>
      <dgm:t>
        <a:bodyPr/>
        <a:lstStyle/>
        <a:p>
          <a:pPr rtl="0"/>
          <a:r>
            <a:rPr lang="en-US" smtClean="0"/>
            <a:t>Applications</a:t>
          </a:r>
          <a:endParaRPr lang="en-US"/>
        </a:p>
      </dgm:t>
    </dgm:pt>
    <dgm:pt modelId="{1464067F-ABCF-46F5-86E3-2BA2B2015089}" type="parTrans" cxnId="{3C07B00B-9E77-471A-82BD-5B70A579B66E}">
      <dgm:prSet/>
      <dgm:spPr/>
      <dgm:t>
        <a:bodyPr/>
        <a:lstStyle/>
        <a:p>
          <a:endParaRPr lang="en-US"/>
        </a:p>
      </dgm:t>
    </dgm:pt>
    <dgm:pt modelId="{671D12B4-C703-4EDC-A67C-C25DD4172E3E}" type="sibTrans" cxnId="{3C07B00B-9E77-471A-82BD-5B70A579B66E}">
      <dgm:prSet/>
      <dgm:spPr/>
      <dgm:t>
        <a:bodyPr/>
        <a:lstStyle/>
        <a:p>
          <a:endParaRPr lang="en-US"/>
        </a:p>
      </dgm:t>
    </dgm:pt>
    <dgm:pt modelId="{DE61C741-46FF-4E4A-A8D2-29E1D377B7FB}">
      <dgm:prSet/>
      <dgm:spPr/>
      <dgm:t>
        <a:bodyPr/>
        <a:lstStyle/>
        <a:p>
          <a:pPr rtl="0"/>
          <a:r>
            <a:rPr lang="en-US" dirty="0" smtClean="0"/>
            <a:t>D.I.Y videos</a:t>
          </a:r>
          <a:endParaRPr lang="en-US" dirty="0"/>
        </a:p>
      </dgm:t>
    </dgm:pt>
    <dgm:pt modelId="{09C583D0-AEFC-4657-B349-697E3809F45D}" type="parTrans" cxnId="{5C3EDFBA-393E-4351-9060-A13D1B4765EB}">
      <dgm:prSet/>
      <dgm:spPr/>
      <dgm:t>
        <a:bodyPr/>
        <a:lstStyle/>
        <a:p>
          <a:endParaRPr lang="en-US"/>
        </a:p>
      </dgm:t>
    </dgm:pt>
    <dgm:pt modelId="{D4B38762-D2C1-494B-A527-B3110EA9B473}" type="sibTrans" cxnId="{5C3EDFBA-393E-4351-9060-A13D1B4765EB}">
      <dgm:prSet/>
      <dgm:spPr/>
      <dgm:t>
        <a:bodyPr/>
        <a:lstStyle/>
        <a:p>
          <a:endParaRPr lang="en-US"/>
        </a:p>
      </dgm:t>
    </dgm:pt>
    <dgm:pt modelId="{AE429700-3B69-414F-BA99-BE7CF2394CFC}">
      <dgm:prSet/>
      <dgm:spPr/>
      <dgm:t>
        <a:bodyPr/>
        <a:lstStyle/>
        <a:p>
          <a:pPr rtl="0"/>
          <a:r>
            <a:rPr lang="en-US" smtClean="0"/>
            <a:t>Cloud</a:t>
          </a:r>
          <a:endParaRPr lang="en-US"/>
        </a:p>
      </dgm:t>
    </dgm:pt>
    <dgm:pt modelId="{CD99C48F-5068-4BFC-8000-741096AE4FA6}" type="parTrans" cxnId="{8600C910-7046-486D-83CD-1FC327029C2F}">
      <dgm:prSet/>
      <dgm:spPr/>
      <dgm:t>
        <a:bodyPr/>
        <a:lstStyle/>
        <a:p>
          <a:endParaRPr lang="en-US"/>
        </a:p>
      </dgm:t>
    </dgm:pt>
    <dgm:pt modelId="{995BAE8F-2A14-4DAC-9F03-C1370BA1A2D6}" type="sibTrans" cxnId="{8600C910-7046-486D-83CD-1FC327029C2F}">
      <dgm:prSet/>
      <dgm:spPr/>
      <dgm:t>
        <a:bodyPr/>
        <a:lstStyle/>
        <a:p>
          <a:endParaRPr lang="en-US"/>
        </a:p>
      </dgm:t>
    </dgm:pt>
    <dgm:pt modelId="{B33B4F3B-B2DC-4B8E-98B1-854FB46D3B37}">
      <dgm:prSet/>
      <dgm:spPr/>
      <dgm:t>
        <a:bodyPr/>
        <a:lstStyle/>
        <a:p>
          <a:pPr rtl="0"/>
          <a:r>
            <a:rPr lang="en-US" smtClean="0"/>
            <a:t>Technlogy getting cheaper</a:t>
          </a:r>
          <a:endParaRPr lang="en-US"/>
        </a:p>
      </dgm:t>
    </dgm:pt>
    <dgm:pt modelId="{33A3723B-5F87-4A8C-8149-15E9639F2881}" type="parTrans" cxnId="{8AC5CF15-7488-432C-9ADB-9C1423E8B3A0}">
      <dgm:prSet/>
      <dgm:spPr/>
      <dgm:t>
        <a:bodyPr/>
        <a:lstStyle/>
        <a:p>
          <a:endParaRPr lang="en-US"/>
        </a:p>
      </dgm:t>
    </dgm:pt>
    <dgm:pt modelId="{ED7C4E15-BE03-4A8B-ACB3-A82A02A5D41E}" type="sibTrans" cxnId="{8AC5CF15-7488-432C-9ADB-9C1423E8B3A0}">
      <dgm:prSet/>
      <dgm:spPr/>
      <dgm:t>
        <a:bodyPr/>
        <a:lstStyle/>
        <a:p>
          <a:endParaRPr lang="en-US"/>
        </a:p>
      </dgm:t>
    </dgm:pt>
    <dgm:pt modelId="{61273513-9340-43A3-AE23-C4A3F2DF607A}" type="pres">
      <dgm:prSet presAssocID="{DC317D64-B0FB-46B6-854D-3267161AA43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97F75-6F12-4D17-8C23-9E38C0768547}" type="pres">
      <dgm:prSet presAssocID="{0FE04082-84E9-4129-BAB6-05D538E9B271}" presName="composite" presStyleCnt="0"/>
      <dgm:spPr/>
    </dgm:pt>
    <dgm:pt modelId="{41FFC817-4168-4920-8059-DBF619D0683F}" type="pres">
      <dgm:prSet presAssocID="{0FE04082-84E9-4129-BAB6-05D538E9B271}" presName="imgShp" presStyleLbl="fgImgPlace1" presStyleIdx="0" presStyleCnt="5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336BAA22-BCFC-458D-A9DF-D5D145623DB8}" type="pres">
      <dgm:prSet presAssocID="{0FE04082-84E9-4129-BAB6-05D538E9B2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85D20-700D-4728-B378-36C50943EE85}" type="pres">
      <dgm:prSet presAssocID="{56EE0F4B-7864-48B7-80AA-C634D726C7EA}" presName="spacing" presStyleCnt="0"/>
      <dgm:spPr/>
    </dgm:pt>
    <dgm:pt modelId="{78619639-93F3-4188-A645-A8ED9FC5FFD8}" type="pres">
      <dgm:prSet presAssocID="{925FA9E4-A4E7-493B-8534-76CE6C4943CD}" presName="composite" presStyleCnt="0"/>
      <dgm:spPr/>
    </dgm:pt>
    <dgm:pt modelId="{BEF80C0C-ED09-4EA2-AE07-F57B7B6C21DD}" type="pres">
      <dgm:prSet presAssocID="{925FA9E4-A4E7-493B-8534-76CE6C4943CD}" presName="imgShp" presStyleLbl="fgImgPlace1" presStyleIdx="1" presStyleCnt="5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F6B7C22A-5F8B-4580-8734-86437585F682}" type="pres">
      <dgm:prSet presAssocID="{925FA9E4-A4E7-493B-8534-76CE6C4943CD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18193-4F1B-416C-AEF5-ECFA570FB0E4}" type="pres">
      <dgm:prSet presAssocID="{671D12B4-C703-4EDC-A67C-C25DD4172E3E}" presName="spacing" presStyleCnt="0"/>
      <dgm:spPr/>
    </dgm:pt>
    <dgm:pt modelId="{D931FBB3-846D-4348-A3DD-BF50D145EF9A}" type="pres">
      <dgm:prSet presAssocID="{DE61C741-46FF-4E4A-A8D2-29E1D377B7FB}" presName="composite" presStyleCnt="0"/>
      <dgm:spPr/>
    </dgm:pt>
    <dgm:pt modelId="{EDAC555E-C8AB-4F15-AB82-C9E18D8CAC53}" type="pres">
      <dgm:prSet presAssocID="{DE61C741-46FF-4E4A-A8D2-29E1D377B7FB}" presName="imgShp" presStyleLbl="fgImgPlace1" presStyleIdx="2" presStyleCnt="5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8E2B23E8-AC92-420E-8916-BEB326EBEC7E}" type="pres">
      <dgm:prSet presAssocID="{DE61C741-46FF-4E4A-A8D2-29E1D377B7FB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D9604-5B54-49E7-ACA7-95FC7CBD1D7E}" type="pres">
      <dgm:prSet presAssocID="{D4B38762-D2C1-494B-A527-B3110EA9B473}" presName="spacing" presStyleCnt="0"/>
      <dgm:spPr/>
    </dgm:pt>
    <dgm:pt modelId="{A2057A9D-2A3F-48EF-BF01-EC5FEB682B98}" type="pres">
      <dgm:prSet presAssocID="{AE429700-3B69-414F-BA99-BE7CF2394CFC}" presName="composite" presStyleCnt="0"/>
      <dgm:spPr/>
    </dgm:pt>
    <dgm:pt modelId="{8795CA81-4344-4333-984E-5E5834373212}" type="pres">
      <dgm:prSet presAssocID="{AE429700-3B69-414F-BA99-BE7CF2394CFC}" presName="imgShp" presStyleLbl="fgImgPlace1" presStyleIdx="3" presStyleCnt="5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449C6421-52C7-412B-AEC5-44909B2F0F3C}" type="pres">
      <dgm:prSet presAssocID="{AE429700-3B69-414F-BA99-BE7CF2394CF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8493D-6927-4EA6-BD15-3602D0253610}" type="pres">
      <dgm:prSet presAssocID="{995BAE8F-2A14-4DAC-9F03-C1370BA1A2D6}" presName="spacing" presStyleCnt="0"/>
      <dgm:spPr/>
    </dgm:pt>
    <dgm:pt modelId="{45F1A22D-8DF2-4646-9380-A10F82110216}" type="pres">
      <dgm:prSet presAssocID="{B33B4F3B-B2DC-4B8E-98B1-854FB46D3B37}" presName="composite" presStyleCnt="0"/>
      <dgm:spPr/>
    </dgm:pt>
    <dgm:pt modelId="{8375E594-55E8-4DFF-B082-81FB70967BB4}" type="pres">
      <dgm:prSet presAssocID="{B33B4F3B-B2DC-4B8E-98B1-854FB46D3B37}" presName="imgShp" presStyleLbl="fgImgPlace1" presStyleIdx="4" presStyleCnt="5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D733CA5E-792D-44BF-842A-CD30D82E23C8}" type="pres">
      <dgm:prSet presAssocID="{B33B4F3B-B2DC-4B8E-98B1-854FB46D3B3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AD6EB-7C9B-4B12-A4D8-EB4C6FEFBD64}" type="presOf" srcId="{AE429700-3B69-414F-BA99-BE7CF2394CFC}" destId="{449C6421-52C7-412B-AEC5-44909B2F0F3C}" srcOrd="0" destOrd="0" presId="urn:microsoft.com/office/officeart/2005/8/layout/vList3"/>
    <dgm:cxn modelId="{8600C910-7046-486D-83CD-1FC327029C2F}" srcId="{DC317D64-B0FB-46B6-854D-3267161AA43C}" destId="{AE429700-3B69-414F-BA99-BE7CF2394CFC}" srcOrd="3" destOrd="0" parTransId="{CD99C48F-5068-4BFC-8000-741096AE4FA6}" sibTransId="{995BAE8F-2A14-4DAC-9F03-C1370BA1A2D6}"/>
    <dgm:cxn modelId="{3AD9FB6A-3571-4E91-8692-C1E199717E4D}" type="presOf" srcId="{DE61C741-46FF-4E4A-A8D2-29E1D377B7FB}" destId="{8E2B23E8-AC92-420E-8916-BEB326EBEC7E}" srcOrd="0" destOrd="0" presId="urn:microsoft.com/office/officeart/2005/8/layout/vList3"/>
    <dgm:cxn modelId="{A8A35159-C206-4F12-87A4-CA255538E58E}" type="presOf" srcId="{925FA9E4-A4E7-493B-8534-76CE6C4943CD}" destId="{F6B7C22A-5F8B-4580-8734-86437585F682}" srcOrd="0" destOrd="0" presId="urn:microsoft.com/office/officeart/2005/8/layout/vList3"/>
    <dgm:cxn modelId="{A00AD32B-9464-4DED-83E8-9112BCC994F8}" type="presOf" srcId="{B33B4F3B-B2DC-4B8E-98B1-854FB46D3B37}" destId="{D733CA5E-792D-44BF-842A-CD30D82E23C8}" srcOrd="0" destOrd="0" presId="urn:microsoft.com/office/officeart/2005/8/layout/vList3"/>
    <dgm:cxn modelId="{EB6389E4-D125-4A32-BA87-2CFCE4C5E632}" type="presOf" srcId="{DC317D64-B0FB-46B6-854D-3267161AA43C}" destId="{61273513-9340-43A3-AE23-C4A3F2DF607A}" srcOrd="0" destOrd="0" presId="urn:microsoft.com/office/officeart/2005/8/layout/vList3"/>
    <dgm:cxn modelId="{8AC5CF15-7488-432C-9ADB-9C1423E8B3A0}" srcId="{DC317D64-B0FB-46B6-854D-3267161AA43C}" destId="{B33B4F3B-B2DC-4B8E-98B1-854FB46D3B37}" srcOrd="4" destOrd="0" parTransId="{33A3723B-5F87-4A8C-8149-15E9639F2881}" sibTransId="{ED7C4E15-BE03-4A8B-ACB3-A82A02A5D41E}"/>
    <dgm:cxn modelId="{69A2E821-A208-41BF-959E-0472A19FEB12}" srcId="{DC317D64-B0FB-46B6-854D-3267161AA43C}" destId="{0FE04082-84E9-4129-BAB6-05D538E9B271}" srcOrd="0" destOrd="0" parTransId="{30EBB594-823D-4C30-B9B9-8F779338DC43}" sibTransId="{56EE0F4B-7864-48B7-80AA-C634D726C7EA}"/>
    <dgm:cxn modelId="{3C07B00B-9E77-471A-82BD-5B70A579B66E}" srcId="{DC317D64-B0FB-46B6-854D-3267161AA43C}" destId="{925FA9E4-A4E7-493B-8534-76CE6C4943CD}" srcOrd="1" destOrd="0" parTransId="{1464067F-ABCF-46F5-86E3-2BA2B2015089}" sibTransId="{671D12B4-C703-4EDC-A67C-C25DD4172E3E}"/>
    <dgm:cxn modelId="{54AAE0A4-391A-44A6-9B4D-0C93413A3B10}" type="presOf" srcId="{0FE04082-84E9-4129-BAB6-05D538E9B271}" destId="{336BAA22-BCFC-458D-A9DF-D5D145623DB8}" srcOrd="0" destOrd="0" presId="urn:microsoft.com/office/officeart/2005/8/layout/vList3"/>
    <dgm:cxn modelId="{5C3EDFBA-393E-4351-9060-A13D1B4765EB}" srcId="{DC317D64-B0FB-46B6-854D-3267161AA43C}" destId="{DE61C741-46FF-4E4A-A8D2-29E1D377B7FB}" srcOrd="2" destOrd="0" parTransId="{09C583D0-AEFC-4657-B349-697E3809F45D}" sibTransId="{D4B38762-D2C1-494B-A527-B3110EA9B473}"/>
    <dgm:cxn modelId="{2B67C172-63F7-43A7-9832-BD5322E95CDE}" type="presParOf" srcId="{61273513-9340-43A3-AE23-C4A3F2DF607A}" destId="{A9197F75-6F12-4D17-8C23-9E38C0768547}" srcOrd="0" destOrd="0" presId="urn:microsoft.com/office/officeart/2005/8/layout/vList3"/>
    <dgm:cxn modelId="{6A106674-C932-47CB-95C4-2FF10563A051}" type="presParOf" srcId="{A9197F75-6F12-4D17-8C23-9E38C0768547}" destId="{41FFC817-4168-4920-8059-DBF619D0683F}" srcOrd="0" destOrd="0" presId="urn:microsoft.com/office/officeart/2005/8/layout/vList3"/>
    <dgm:cxn modelId="{C2827273-0C38-46E6-9D8B-A2D9ECEEC111}" type="presParOf" srcId="{A9197F75-6F12-4D17-8C23-9E38C0768547}" destId="{336BAA22-BCFC-458D-A9DF-D5D145623DB8}" srcOrd="1" destOrd="0" presId="urn:microsoft.com/office/officeart/2005/8/layout/vList3"/>
    <dgm:cxn modelId="{921A1AA9-E700-44BC-B8B6-8572801CC004}" type="presParOf" srcId="{61273513-9340-43A3-AE23-C4A3F2DF607A}" destId="{5C085D20-700D-4728-B378-36C50943EE85}" srcOrd="1" destOrd="0" presId="urn:microsoft.com/office/officeart/2005/8/layout/vList3"/>
    <dgm:cxn modelId="{53F0B146-40D2-4811-BCF1-87A17D6C150F}" type="presParOf" srcId="{61273513-9340-43A3-AE23-C4A3F2DF607A}" destId="{78619639-93F3-4188-A645-A8ED9FC5FFD8}" srcOrd="2" destOrd="0" presId="urn:microsoft.com/office/officeart/2005/8/layout/vList3"/>
    <dgm:cxn modelId="{DD190CD0-85C8-4D8B-BA77-ADF1A585B8E0}" type="presParOf" srcId="{78619639-93F3-4188-A645-A8ED9FC5FFD8}" destId="{BEF80C0C-ED09-4EA2-AE07-F57B7B6C21DD}" srcOrd="0" destOrd="0" presId="urn:microsoft.com/office/officeart/2005/8/layout/vList3"/>
    <dgm:cxn modelId="{953651AC-70D8-40D0-8CA5-876CAC4BF7E1}" type="presParOf" srcId="{78619639-93F3-4188-A645-A8ED9FC5FFD8}" destId="{F6B7C22A-5F8B-4580-8734-86437585F682}" srcOrd="1" destOrd="0" presId="urn:microsoft.com/office/officeart/2005/8/layout/vList3"/>
    <dgm:cxn modelId="{C284E86B-858B-46D2-9C60-F8FB0DFEADEE}" type="presParOf" srcId="{61273513-9340-43A3-AE23-C4A3F2DF607A}" destId="{84318193-4F1B-416C-AEF5-ECFA570FB0E4}" srcOrd="3" destOrd="0" presId="urn:microsoft.com/office/officeart/2005/8/layout/vList3"/>
    <dgm:cxn modelId="{A8B2E8AB-3306-437E-838B-3A2359118EBE}" type="presParOf" srcId="{61273513-9340-43A3-AE23-C4A3F2DF607A}" destId="{D931FBB3-846D-4348-A3DD-BF50D145EF9A}" srcOrd="4" destOrd="0" presId="urn:microsoft.com/office/officeart/2005/8/layout/vList3"/>
    <dgm:cxn modelId="{3E604EAF-8501-4724-9505-E49FB6038155}" type="presParOf" srcId="{D931FBB3-846D-4348-A3DD-BF50D145EF9A}" destId="{EDAC555E-C8AB-4F15-AB82-C9E18D8CAC53}" srcOrd="0" destOrd="0" presId="urn:microsoft.com/office/officeart/2005/8/layout/vList3"/>
    <dgm:cxn modelId="{2380430A-997D-4841-8F4E-C3F6B169409A}" type="presParOf" srcId="{D931FBB3-846D-4348-A3DD-BF50D145EF9A}" destId="{8E2B23E8-AC92-420E-8916-BEB326EBEC7E}" srcOrd="1" destOrd="0" presId="urn:microsoft.com/office/officeart/2005/8/layout/vList3"/>
    <dgm:cxn modelId="{8C5FA54D-8CA0-4698-B0C4-7EAA8AC50C82}" type="presParOf" srcId="{61273513-9340-43A3-AE23-C4A3F2DF607A}" destId="{1F9D9604-5B54-49E7-ACA7-95FC7CBD1D7E}" srcOrd="5" destOrd="0" presId="urn:microsoft.com/office/officeart/2005/8/layout/vList3"/>
    <dgm:cxn modelId="{23360AB9-5E74-4A6A-8E4B-AF4D53AD9A1E}" type="presParOf" srcId="{61273513-9340-43A3-AE23-C4A3F2DF607A}" destId="{A2057A9D-2A3F-48EF-BF01-EC5FEB682B98}" srcOrd="6" destOrd="0" presId="urn:microsoft.com/office/officeart/2005/8/layout/vList3"/>
    <dgm:cxn modelId="{E102A1ED-817B-487C-9465-E2D743BC1D62}" type="presParOf" srcId="{A2057A9D-2A3F-48EF-BF01-EC5FEB682B98}" destId="{8795CA81-4344-4333-984E-5E5834373212}" srcOrd="0" destOrd="0" presId="urn:microsoft.com/office/officeart/2005/8/layout/vList3"/>
    <dgm:cxn modelId="{E2589811-67DF-4460-A84D-5515AE8F5E09}" type="presParOf" srcId="{A2057A9D-2A3F-48EF-BF01-EC5FEB682B98}" destId="{449C6421-52C7-412B-AEC5-44909B2F0F3C}" srcOrd="1" destOrd="0" presId="urn:microsoft.com/office/officeart/2005/8/layout/vList3"/>
    <dgm:cxn modelId="{F5331960-01A0-4675-902D-0F01904C7E04}" type="presParOf" srcId="{61273513-9340-43A3-AE23-C4A3F2DF607A}" destId="{7238493D-6927-4EA6-BD15-3602D0253610}" srcOrd="7" destOrd="0" presId="urn:microsoft.com/office/officeart/2005/8/layout/vList3"/>
    <dgm:cxn modelId="{93482F31-61EC-445A-8970-49217BC6C415}" type="presParOf" srcId="{61273513-9340-43A3-AE23-C4A3F2DF607A}" destId="{45F1A22D-8DF2-4646-9380-A10F82110216}" srcOrd="8" destOrd="0" presId="urn:microsoft.com/office/officeart/2005/8/layout/vList3"/>
    <dgm:cxn modelId="{410326AD-477A-47D1-A2CF-CB81A156CDFC}" type="presParOf" srcId="{45F1A22D-8DF2-4646-9380-A10F82110216}" destId="{8375E594-55E8-4DFF-B082-81FB70967BB4}" srcOrd="0" destOrd="0" presId="urn:microsoft.com/office/officeart/2005/8/layout/vList3"/>
    <dgm:cxn modelId="{9EC1C0EE-910B-457C-9ECC-B8AC1CCC46A0}" type="presParOf" srcId="{45F1A22D-8DF2-4646-9380-A10F82110216}" destId="{D733CA5E-792D-44BF-842A-CD30D82E23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DF088A-AD56-4127-A466-710656B9142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4A6FE-97C3-4849-BAAB-CC7C5E4E1239}">
      <dgm:prSet/>
      <dgm:spPr/>
      <dgm:t>
        <a:bodyPr/>
        <a:lstStyle/>
        <a:p>
          <a:pPr rtl="0"/>
          <a:r>
            <a:rPr lang="en-US" smtClean="0"/>
            <a:t>Script kiddies</a:t>
          </a:r>
          <a:endParaRPr lang="en-US"/>
        </a:p>
      </dgm:t>
    </dgm:pt>
    <dgm:pt modelId="{7DBC8D6E-6D83-4EE4-BBD3-197FA64E5F04}" type="parTrans" cxnId="{8442CF35-73B1-4750-AADF-29266A63E5D3}">
      <dgm:prSet/>
      <dgm:spPr/>
      <dgm:t>
        <a:bodyPr/>
        <a:lstStyle/>
        <a:p>
          <a:endParaRPr lang="en-US"/>
        </a:p>
      </dgm:t>
    </dgm:pt>
    <dgm:pt modelId="{3576AD6D-1145-47D7-AEDC-B5B5327D59D2}" type="sibTrans" cxnId="{8442CF35-73B1-4750-AADF-29266A63E5D3}">
      <dgm:prSet/>
      <dgm:spPr/>
      <dgm:t>
        <a:bodyPr/>
        <a:lstStyle/>
        <a:p>
          <a:endParaRPr lang="en-US"/>
        </a:p>
      </dgm:t>
    </dgm:pt>
    <dgm:pt modelId="{E6967849-D54E-4F9A-B9AE-F36112782244}">
      <dgm:prSet/>
      <dgm:spPr/>
      <dgm:t>
        <a:bodyPr/>
        <a:lstStyle/>
        <a:p>
          <a:pPr rtl="0"/>
          <a:r>
            <a:rPr lang="en-US" dirty="0" smtClean="0"/>
            <a:t>Cyber gangs</a:t>
          </a:r>
          <a:endParaRPr lang="en-US" dirty="0"/>
        </a:p>
      </dgm:t>
    </dgm:pt>
    <dgm:pt modelId="{2F55FD8F-76B9-4E11-81A9-A02A8EBCBCE1}" type="parTrans" cxnId="{6A0654B7-6AA6-45CD-9F05-046F3FC447FB}">
      <dgm:prSet/>
      <dgm:spPr/>
      <dgm:t>
        <a:bodyPr/>
        <a:lstStyle/>
        <a:p>
          <a:endParaRPr lang="en-US"/>
        </a:p>
      </dgm:t>
    </dgm:pt>
    <dgm:pt modelId="{C3677328-5B48-468C-8B95-553F2CF1EAC0}" type="sibTrans" cxnId="{6A0654B7-6AA6-45CD-9F05-046F3FC447FB}">
      <dgm:prSet/>
      <dgm:spPr/>
      <dgm:t>
        <a:bodyPr/>
        <a:lstStyle/>
        <a:p>
          <a:endParaRPr lang="en-US"/>
        </a:p>
      </dgm:t>
    </dgm:pt>
    <dgm:pt modelId="{8C7B99F9-07AC-4567-A524-1F8D49AC0235}">
      <dgm:prSet/>
      <dgm:spPr/>
      <dgm:t>
        <a:bodyPr/>
        <a:lstStyle/>
        <a:p>
          <a:pPr rtl="0"/>
          <a:r>
            <a:rPr lang="en-US" smtClean="0"/>
            <a:t>Nation States</a:t>
          </a:r>
          <a:endParaRPr lang="en-US"/>
        </a:p>
      </dgm:t>
    </dgm:pt>
    <dgm:pt modelId="{9A8E0DD3-6BE8-4515-8519-76D69859C6AA}" type="parTrans" cxnId="{3D30BB7C-F447-42EF-A5D2-6E14A229DED2}">
      <dgm:prSet/>
      <dgm:spPr/>
      <dgm:t>
        <a:bodyPr/>
        <a:lstStyle/>
        <a:p>
          <a:endParaRPr lang="en-US"/>
        </a:p>
      </dgm:t>
    </dgm:pt>
    <dgm:pt modelId="{B6D36211-9366-4830-9C6F-D10A215DA19D}" type="sibTrans" cxnId="{3D30BB7C-F447-42EF-A5D2-6E14A229DED2}">
      <dgm:prSet/>
      <dgm:spPr/>
      <dgm:t>
        <a:bodyPr/>
        <a:lstStyle/>
        <a:p>
          <a:endParaRPr lang="en-US"/>
        </a:p>
      </dgm:t>
    </dgm:pt>
    <dgm:pt modelId="{6D80401C-0C3B-45C2-A0D8-3634C5156E64}" type="pres">
      <dgm:prSet presAssocID="{24DF088A-AD56-4127-A466-710656B91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D81AA-7A4F-45A3-A03D-3314288E6F3A}" type="pres">
      <dgm:prSet presAssocID="{67C4A6FE-97C3-4849-BAAB-CC7C5E4E1239}" presName="node" presStyleLbl="node1" presStyleIdx="0" presStyleCnt="3" custScaleX="58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94911-33D7-404E-975A-EF3FD4BED4A2}" type="pres">
      <dgm:prSet presAssocID="{3576AD6D-1145-47D7-AEDC-B5B5327D59D2}" presName="sibTrans" presStyleCnt="0"/>
      <dgm:spPr/>
    </dgm:pt>
    <dgm:pt modelId="{7C07E30F-B5B6-4E07-9E57-0CCC6A8E0E56}" type="pres">
      <dgm:prSet presAssocID="{E6967849-D54E-4F9A-B9AE-F36112782244}" presName="node" presStyleLbl="node1" presStyleIdx="1" presStyleCnt="3" custScaleX="8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3E8F-BE16-4F4D-8E25-6B3BA0E54BEE}" type="pres">
      <dgm:prSet presAssocID="{C3677328-5B48-468C-8B95-553F2CF1EAC0}" presName="sibTrans" presStyleCnt="0"/>
      <dgm:spPr/>
    </dgm:pt>
    <dgm:pt modelId="{9639F422-43DC-4629-B2BC-4FB28749DBE2}" type="pres">
      <dgm:prSet presAssocID="{8C7B99F9-07AC-4567-A524-1F8D49AC0235}" presName="node" presStyleLbl="node1" presStyleIdx="2" presStyleCnt="3" custScaleX="139601" custLinFactNeighborX="528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2CF35-73B1-4750-AADF-29266A63E5D3}" srcId="{24DF088A-AD56-4127-A466-710656B9142B}" destId="{67C4A6FE-97C3-4849-BAAB-CC7C5E4E1239}" srcOrd="0" destOrd="0" parTransId="{7DBC8D6E-6D83-4EE4-BBD3-197FA64E5F04}" sibTransId="{3576AD6D-1145-47D7-AEDC-B5B5327D59D2}"/>
    <dgm:cxn modelId="{6A0654B7-6AA6-45CD-9F05-046F3FC447FB}" srcId="{24DF088A-AD56-4127-A466-710656B9142B}" destId="{E6967849-D54E-4F9A-B9AE-F36112782244}" srcOrd="1" destOrd="0" parTransId="{2F55FD8F-76B9-4E11-81A9-A02A8EBCBCE1}" sibTransId="{C3677328-5B48-468C-8B95-553F2CF1EAC0}"/>
    <dgm:cxn modelId="{55ACE4C2-E49F-423F-A1E9-DBAE748D768A}" type="presOf" srcId="{E6967849-D54E-4F9A-B9AE-F36112782244}" destId="{7C07E30F-B5B6-4E07-9E57-0CCC6A8E0E56}" srcOrd="0" destOrd="0" presId="urn:microsoft.com/office/officeart/2005/8/layout/hList6"/>
    <dgm:cxn modelId="{1DDD0D1F-63BC-45A1-BB9D-4314A55C1DEC}" type="presOf" srcId="{24DF088A-AD56-4127-A466-710656B9142B}" destId="{6D80401C-0C3B-45C2-A0D8-3634C5156E64}" srcOrd="0" destOrd="0" presId="urn:microsoft.com/office/officeart/2005/8/layout/hList6"/>
    <dgm:cxn modelId="{3D30BB7C-F447-42EF-A5D2-6E14A229DED2}" srcId="{24DF088A-AD56-4127-A466-710656B9142B}" destId="{8C7B99F9-07AC-4567-A524-1F8D49AC0235}" srcOrd="2" destOrd="0" parTransId="{9A8E0DD3-6BE8-4515-8519-76D69859C6AA}" sibTransId="{B6D36211-9366-4830-9C6F-D10A215DA19D}"/>
    <dgm:cxn modelId="{C517F162-8029-4F7D-AF06-89FC00B08B60}" type="presOf" srcId="{67C4A6FE-97C3-4849-BAAB-CC7C5E4E1239}" destId="{192D81AA-7A4F-45A3-A03D-3314288E6F3A}" srcOrd="0" destOrd="0" presId="urn:microsoft.com/office/officeart/2005/8/layout/hList6"/>
    <dgm:cxn modelId="{000A40B0-1C55-4550-A391-24495C6D3AFB}" type="presOf" srcId="{8C7B99F9-07AC-4567-A524-1F8D49AC0235}" destId="{9639F422-43DC-4629-B2BC-4FB28749DBE2}" srcOrd="0" destOrd="0" presId="urn:microsoft.com/office/officeart/2005/8/layout/hList6"/>
    <dgm:cxn modelId="{69087653-0547-469A-884D-549023B31A5C}" type="presParOf" srcId="{6D80401C-0C3B-45C2-A0D8-3634C5156E64}" destId="{192D81AA-7A4F-45A3-A03D-3314288E6F3A}" srcOrd="0" destOrd="0" presId="urn:microsoft.com/office/officeart/2005/8/layout/hList6"/>
    <dgm:cxn modelId="{90369298-8579-4FD4-ACAD-A85258481E29}" type="presParOf" srcId="{6D80401C-0C3B-45C2-A0D8-3634C5156E64}" destId="{7FC94911-33D7-404E-975A-EF3FD4BED4A2}" srcOrd="1" destOrd="0" presId="urn:microsoft.com/office/officeart/2005/8/layout/hList6"/>
    <dgm:cxn modelId="{BF481951-A7A7-4523-BCDE-D3F426FB2F48}" type="presParOf" srcId="{6D80401C-0C3B-45C2-A0D8-3634C5156E64}" destId="{7C07E30F-B5B6-4E07-9E57-0CCC6A8E0E56}" srcOrd="2" destOrd="0" presId="urn:microsoft.com/office/officeart/2005/8/layout/hList6"/>
    <dgm:cxn modelId="{E471AD45-6F09-4BD9-8C4A-2CFA5B856DD7}" type="presParOf" srcId="{6D80401C-0C3B-45C2-A0D8-3634C5156E64}" destId="{F4963E8F-BE16-4F4D-8E25-6B3BA0E54BEE}" srcOrd="3" destOrd="0" presId="urn:microsoft.com/office/officeart/2005/8/layout/hList6"/>
    <dgm:cxn modelId="{2272BB95-68A6-4002-8D94-1A7ECC1664E2}" type="presParOf" srcId="{6D80401C-0C3B-45C2-A0D8-3634C5156E64}" destId="{9639F422-43DC-4629-B2BC-4FB28749DBE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599B6E-0F93-4402-87B3-21F9700E274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DABC3A-B444-4E95-B0E0-9892F2F11DB1}">
      <dgm:prSet/>
      <dgm:spPr/>
      <dgm:t>
        <a:bodyPr/>
        <a:lstStyle/>
        <a:p>
          <a:pPr rtl="0"/>
          <a:r>
            <a:rPr lang="en-US" smtClean="0"/>
            <a:t>Exploit Vulnerability</a:t>
          </a:r>
          <a:endParaRPr lang="en-US"/>
        </a:p>
      </dgm:t>
    </dgm:pt>
    <dgm:pt modelId="{EFA6D89C-CE15-4E30-A0B4-9A0F9F18C139}" type="parTrans" cxnId="{C4D033B3-9B54-4247-AA88-11183FFD049B}">
      <dgm:prSet/>
      <dgm:spPr/>
      <dgm:t>
        <a:bodyPr/>
        <a:lstStyle/>
        <a:p>
          <a:endParaRPr lang="en-US"/>
        </a:p>
      </dgm:t>
    </dgm:pt>
    <dgm:pt modelId="{CF9B42DA-DF9B-463C-ACC7-C9FB4A52EE41}" type="sibTrans" cxnId="{C4D033B3-9B54-4247-AA88-11183FFD049B}">
      <dgm:prSet/>
      <dgm:spPr/>
      <dgm:t>
        <a:bodyPr/>
        <a:lstStyle/>
        <a:p>
          <a:endParaRPr lang="en-US"/>
        </a:p>
      </dgm:t>
    </dgm:pt>
    <dgm:pt modelId="{A139EDB4-9AFD-4EFD-8B3B-7A7D8A2BE1FF}">
      <dgm:prSet/>
      <dgm:spPr/>
      <dgm:t>
        <a:bodyPr/>
        <a:lstStyle/>
        <a:p>
          <a:pPr rtl="0"/>
          <a:r>
            <a:rPr lang="en-US" smtClean="0"/>
            <a:t>Phishing Attempts</a:t>
          </a:r>
          <a:endParaRPr lang="en-US"/>
        </a:p>
      </dgm:t>
    </dgm:pt>
    <dgm:pt modelId="{77AE014A-ED15-4886-8642-DB764573C3C5}" type="parTrans" cxnId="{55078885-0822-4C82-A853-FDA1B282862E}">
      <dgm:prSet/>
      <dgm:spPr/>
      <dgm:t>
        <a:bodyPr/>
        <a:lstStyle/>
        <a:p>
          <a:endParaRPr lang="en-US"/>
        </a:p>
      </dgm:t>
    </dgm:pt>
    <dgm:pt modelId="{077E23CC-7143-4AED-AFD0-00AE38098E44}" type="sibTrans" cxnId="{55078885-0822-4C82-A853-FDA1B282862E}">
      <dgm:prSet/>
      <dgm:spPr/>
      <dgm:t>
        <a:bodyPr/>
        <a:lstStyle/>
        <a:p>
          <a:endParaRPr lang="en-US"/>
        </a:p>
      </dgm:t>
    </dgm:pt>
    <dgm:pt modelId="{CFDAF89A-F316-459A-B9D6-75CFA7012ADE}">
      <dgm:prSet/>
      <dgm:spPr/>
      <dgm:t>
        <a:bodyPr/>
        <a:lstStyle/>
        <a:p>
          <a:pPr rtl="0"/>
          <a:r>
            <a:rPr lang="en-US" smtClean="0"/>
            <a:t>Ransomware</a:t>
          </a:r>
          <a:endParaRPr lang="en-US"/>
        </a:p>
      </dgm:t>
    </dgm:pt>
    <dgm:pt modelId="{EB6D1603-CE7B-44EC-85E2-9312A057AF75}" type="parTrans" cxnId="{4F6594FF-7837-406B-A054-829BA8696C32}">
      <dgm:prSet/>
      <dgm:spPr/>
      <dgm:t>
        <a:bodyPr/>
        <a:lstStyle/>
        <a:p>
          <a:endParaRPr lang="en-US"/>
        </a:p>
      </dgm:t>
    </dgm:pt>
    <dgm:pt modelId="{6D8A2697-6C92-4C9C-AE25-FA0A4905EA5F}" type="sibTrans" cxnId="{4F6594FF-7837-406B-A054-829BA8696C32}">
      <dgm:prSet/>
      <dgm:spPr/>
      <dgm:t>
        <a:bodyPr/>
        <a:lstStyle/>
        <a:p>
          <a:endParaRPr lang="en-US"/>
        </a:p>
      </dgm:t>
    </dgm:pt>
    <dgm:pt modelId="{FB81AF9C-EE61-4382-9386-C04E6A748D81}">
      <dgm:prSet/>
      <dgm:spPr/>
      <dgm:t>
        <a:bodyPr/>
        <a:lstStyle/>
        <a:p>
          <a:pPr rtl="0"/>
          <a:r>
            <a:rPr lang="en-US" smtClean="0"/>
            <a:t>Virus</a:t>
          </a:r>
          <a:endParaRPr lang="en-US"/>
        </a:p>
      </dgm:t>
    </dgm:pt>
    <dgm:pt modelId="{9BF2DA28-3267-4AFE-983D-B895618D5D89}" type="parTrans" cxnId="{0B2C48EF-7921-477C-A5E6-FCDF6418D600}">
      <dgm:prSet/>
      <dgm:spPr/>
      <dgm:t>
        <a:bodyPr/>
        <a:lstStyle/>
        <a:p>
          <a:endParaRPr lang="en-US"/>
        </a:p>
      </dgm:t>
    </dgm:pt>
    <dgm:pt modelId="{A1505A13-567D-4F5C-93C0-BD97F35445FC}" type="sibTrans" cxnId="{0B2C48EF-7921-477C-A5E6-FCDF6418D600}">
      <dgm:prSet/>
      <dgm:spPr/>
      <dgm:t>
        <a:bodyPr/>
        <a:lstStyle/>
        <a:p>
          <a:endParaRPr lang="en-US"/>
        </a:p>
      </dgm:t>
    </dgm:pt>
    <dgm:pt modelId="{72D1E92E-0A07-438B-96B5-F09280285199}">
      <dgm:prSet/>
      <dgm:spPr/>
      <dgm:t>
        <a:bodyPr/>
        <a:lstStyle/>
        <a:p>
          <a:pPr rtl="0"/>
          <a:r>
            <a:rPr lang="en-US" smtClean="0"/>
            <a:t>APT</a:t>
          </a:r>
          <a:endParaRPr lang="en-US"/>
        </a:p>
      </dgm:t>
    </dgm:pt>
    <dgm:pt modelId="{4C78A11B-487B-4D3F-AC87-9D5BB96ADDA2}" type="parTrans" cxnId="{006B2C27-56D5-483B-874A-95B273FEDDBE}">
      <dgm:prSet/>
      <dgm:spPr/>
      <dgm:t>
        <a:bodyPr/>
        <a:lstStyle/>
        <a:p>
          <a:endParaRPr lang="en-US"/>
        </a:p>
      </dgm:t>
    </dgm:pt>
    <dgm:pt modelId="{611E2793-914E-4C10-B117-FC1452422E2C}" type="sibTrans" cxnId="{006B2C27-56D5-483B-874A-95B273FEDDBE}">
      <dgm:prSet/>
      <dgm:spPr/>
      <dgm:t>
        <a:bodyPr/>
        <a:lstStyle/>
        <a:p>
          <a:endParaRPr lang="en-US"/>
        </a:p>
      </dgm:t>
    </dgm:pt>
    <dgm:pt modelId="{2762190D-1658-4965-B7DD-31A3ED24F769}">
      <dgm:prSet/>
      <dgm:spPr/>
      <dgm:t>
        <a:bodyPr/>
        <a:lstStyle/>
        <a:p>
          <a:pPr rtl="0"/>
          <a:r>
            <a:rPr lang="en-US" smtClean="0"/>
            <a:t>Rootkits</a:t>
          </a:r>
          <a:endParaRPr lang="en-US"/>
        </a:p>
      </dgm:t>
    </dgm:pt>
    <dgm:pt modelId="{B3AF06AE-FEB5-417B-9F30-84BB25004D0B}" type="parTrans" cxnId="{D3B58385-A9C1-43E4-9239-5F2736244B9F}">
      <dgm:prSet/>
      <dgm:spPr/>
      <dgm:t>
        <a:bodyPr/>
        <a:lstStyle/>
        <a:p>
          <a:endParaRPr lang="en-US"/>
        </a:p>
      </dgm:t>
    </dgm:pt>
    <dgm:pt modelId="{78697287-27B1-4FF5-9B10-B933F78D16D9}" type="sibTrans" cxnId="{D3B58385-A9C1-43E4-9239-5F2736244B9F}">
      <dgm:prSet/>
      <dgm:spPr/>
      <dgm:t>
        <a:bodyPr/>
        <a:lstStyle/>
        <a:p>
          <a:endParaRPr lang="en-US"/>
        </a:p>
      </dgm:t>
    </dgm:pt>
    <dgm:pt modelId="{B3959064-BCC8-4A3D-B1F7-5916138B1CF9}">
      <dgm:prSet/>
      <dgm:spPr/>
      <dgm:t>
        <a:bodyPr/>
        <a:lstStyle/>
        <a:p>
          <a:pPr rtl="0"/>
          <a:r>
            <a:rPr lang="en-US" smtClean="0"/>
            <a:t>Backdoors</a:t>
          </a:r>
          <a:endParaRPr lang="en-US"/>
        </a:p>
      </dgm:t>
    </dgm:pt>
    <dgm:pt modelId="{69C39BDB-EB86-4AB5-A1F6-83F86535FA35}" type="parTrans" cxnId="{8C40EA27-CF4D-4552-B723-A6F259F3C949}">
      <dgm:prSet/>
      <dgm:spPr/>
      <dgm:t>
        <a:bodyPr/>
        <a:lstStyle/>
        <a:p>
          <a:endParaRPr lang="en-US"/>
        </a:p>
      </dgm:t>
    </dgm:pt>
    <dgm:pt modelId="{A13BF4B6-8B95-455A-8347-FF2786FE52C7}" type="sibTrans" cxnId="{8C40EA27-CF4D-4552-B723-A6F259F3C949}">
      <dgm:prSet/>
      <dgm:spPr/>
      <dgm:t>
        <a:bodyPr/>
        <a:lstStyle/>
        <a:p>
          <a:endParaRPr lang="en-US"/>
        </a:p>
      </dgm:t>
    </dgm:pt>
    <dgm:pt modelId="{4DFB9260-A262-4CC5-8A1B-24560E696C89}" type="pres">
      <dgm:prSet presAssocID="{13599B6E-0F93-4402-87B3-21F9700E274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FA7C0E-D30C-4889-9B83-2CE34E26CF80}" type="pres">
      <dgm:prSet presAssocID="{13599B6E-0F93-4402-87B3-21F9700E2740}" presName="arrow" presStyleLbl="bgShp" presStyleIdx="0" presStyleCnt="1"/>
      <dgm:spPr/>
    </dgm:pt>
    <dgm:pt modelId="{3B19B879-432B-4AB8-81F9-E23498A010E5}" type="pres">
      <dgm:prSet presAssocID="{13599B6E-0F93-4402-87B3-21F9700E2740}" presName="linearProcess" presStyleCnt="0"/>
      <dgm:spPr/>
    </dgm:pt>
    <dgm:pt modelId="{18BA2F86-78D4-44D6-AAE3-44C99071F00E}" type="pres">
      <dgm:prSet presAssocID="{90DABC3A-B444-4E95-B0E0-9892F2F11DB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5B5DD-915B-4D16-B084-E55749939F22}" type="pres">
      <dgm:prSet presAssocID="{CF9B42DA-DF9B-463C-ACC7-C9FB4A52EE41}" presName="sibTrans" presStyleCnt="0"/>
      <dgm:spPr/>
    </dgm:pt>
    <dgm:pt modelId="{AAC02BE5-5A93-4AFA-A33D-7C7F7F6F7773}" type="pres">
      <dgm:prSet presAssocID="{A139EDB4-9AFD-4EFD-8B3B-7A7D8A2BE1FF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1AF75-440C-4408-8120-CA1BFA6B99B7}" type="pres">
      <dgm:prSet presAssocID="{077E23CC-7143-4AED-AFD0-00AE38098E44}" presName="sibTrans" presStyleCnt="0"/>
      <dgm:spPr/>
    </dgm:pt>
    <dgm:pt modelId="{2508C796-831B-4136-A7DD-65CC36AB2353}" type="pres">
      <dgm:prSet presAssocID="{CFDAF89A-F316-459A-B9D6-75CFA7012AD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A0D0D-3073-4266-A5C5-EEEA9179A79D}" type="pres">
      <dgm:prSet presAssocID="{6D8A2697-6C92-4C9C-AE25-FA0A4905EA5F}" presName="sibTrans" presStyleCnt="0"/>
      <dgm:spPr/>
    </dgm:pt>
    <dgm:pt modelId="{87468DF4-2921-4FA9-8397-1812C4158822}" type="pres">
      <dgm:prSet presAssocID="{FB81AF9C-EE61-4382-9386-C04E6A748D81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5B420-E65F-46E1-85D0-9A127B992EDD}" type="pres">
      <dgm:prSet presAssocID="{A1505A13-567D-4F5C-93C0-BD97F35445FC}" presName="sibTrans" presStyleCnt="0"/>
      <dgm:spPr/>
    </dgm:pt>
    <dgm:pt modelId="{5EA29571-02BF-42C9-AFB4-A47954C7CD11}" type="pres">
      <dgm:prSet presAssocID="{72D1E92E-0A07-438B-96B5-F09280285199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A9AA4-75B1-4313-90E8-BF7E13DF0230}" type="pres">
      <dgm:prSet presAssocID="{611E2793-914E-4C10-B117-FC1452422E2C}" presName="sibTrans" presStyleCnt="0"/>
      <dgm:spPr/>
    </dgm:pt>
    <dgm:pt modelId="{2092910F-1612-4D3F-A7F0-17A7E3D075AD}" type="pres">
      <dgm:prSet presAssocID="{2762190D-1658-4965-B7DD-31A3ED24F769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7A800-6AB8-4653-A2E2-3FFF8688F5ED}" type="pres">
      <dgm:prSet presAssocID="{78697287-27B1-4FF5-9B10-B933F78D16D9}" presName="sibTrans" presStyleCnt="0"/>
      <dgm:spPr/>
    </dgm:pt>
    <dgm:pt modelId="{A8F5E974-64A9-4F7D-823F-28F6AC908B23}" type="pres">
      <dgm:prSet presAssocID="{B3959064-BCC8-4A3D-B1F7-5916138B1CF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E9920-01A1-4AC1-A2EB-482D23E877F9}" type="presOf" srcId="{B3959064-BCC8-4A3D-B1F7-5916138B1CF9}" destId="{A8F5E974-64A9-4F7D-823F-28F6AC908B23}" srcOrd="0" destOrd="0" presId="urn:microsoft.com/office/officeart/2005/8/layout/hProcess9"/>
    <dgm:cxn modelId="{A9791998-F84F-4311-8578-81C5554A76FA}" type="presOf" srcId="{13599B6E-0F93-4402-87B3-21F9700E2740}" destId="{4DFB9260-A262-4CC5-8A1B-24560E696C89}" srcOrd="0" destOrd="0" presId="urn:microsoft.com/office/officeart/2005/8/layout/hProcess9"/>
    <dgm:cxn modelId="{0B2C48EF-7921-477C-A5E6-FCDF6418D600}" srcId="{13599B6E-0F93-4402-87B3-21F9700E2740}" destId="{FB81AF9C-EE61-4382-9386-C04E6A748D81}" srcOrd="3" destOrd="0" parTransId="{9BF2DA28-3267-4AFE-983D-B895618D5D89}" sibTransId="{A1505A13-567D-4F5C-93C0-BD97F35445FC}"/>
    <dgm:cxn modelId="{5698DDBD-2A5C-4AE5-89DC-05B31E78C74A}" type="presOf" srcId="{A139EDB4-9AFD-4EFD-8B3B-7A7D8A2BE1FF}" destId="{AAC02BE5-5A93-4AFA-A33D-7C7F7F6F7773}" srcOrd="0" destOrd="0" presId="urn:microsoft.com/office/officeart/2005/8/layout/hProcess9"/>
    <dgm:cxn modelId="{9ACF57FB-9BFD-4A91-84B4-9B4F7D323958}" type="presOf" srcId="{FB81AF9C-EE61-4382-9386-C04E6A748D81}" destId="{87468DF4-2921-4FA9-8397-1812C4158822}" srcOrd="0" destOrd="0" presId="urn:microsoft.com/office/officeart/2005/8/layout/hProcess9"/>
    <dgm:cxn modelId="{9BE1A14F-C0EB-4C9E-B5CF-C4CF2BA0B45A}" type="presOf" srcId="{CFDAF89A-F316-459A-B9D6-75CFA7012ADE}" destId="{2508C796-831B-4136-A7DD-65CC36AB2353}" srcOrd="0" destOrd="0" presId="urn:microsoft.com/office/officeart/2005/8/layout/hProcess9"/>
    <dgm:cxn modelId="{2FFC68F4-04E8-46D1-ACD5-8366C553F24D}" type="presOf" srcId="{72D1E92E-0A07-438B-96B5-F09280285199}" destId="{5EA29571-02BF-42C9-AFB4-A47954C7CD11}" srcOrd="0" destOrd="0" presId="urn:microsoft.com/office/officeart/2005/8/layout/hProcess9"/>
    <dgm:cxn modelId="{D3B58385-A9C1-43E4-9239-5F2736244B9F}" srcId="{13599B6E-0F93-4402-87B3-21F9700E2740}" destId="{2762190D-1658-4965-B7DD-31A3ED24F769}" srcOrd="5" destOrd="0" parTransId="{B3AF06AE-FEB5-417B-9F30-84BB25004D0B}" sibTransId="{78697287-27B1-4FF5-9B10-B933F78D16D9}"/>
    <dgm:cxn modelId="{55078885-0822-4C82-A853-FDA1B282862E}" srcId="{13599B6E-0F93-4402-87B3-21F9700E2740}" destId="{A139EDB4-9AFD-4EFD-8B3B-7A7D8A2BE1FF}" srcOrd="1" destOrd="0" parTransId="{77AE014A-ED15-4886-8642-DB764573C3C5}" sibTransId="{077E23CC-7143-4AED-AFD0-00AE38098E44}"/>
    <dgm:cxn modelId="{8D3B071E-F1EF-486F-B0E9-D09F259664A6}" type="presOf" srcId="{2762190D-1658-4965-B7DD-31A3ED24F769}" destId="{2092910F-1612-4D3F-A7F0-17A7E3D075AD}" srcOrd="0" destOrd="0" presId="urn:microsoft.com/office/officeart/2005/8/layout/hProcess9"/>
    <dgm:cxn modelId="{C4D033B3-9B54-4247-AA88-11183FFD049B}" srcId="{13599B6E-0F93-4402-87B3-21F9700E2740}" destId="{90DABC3A-B444-4E95-B0E0-9892F2F11DB1}" srcOrd="0" destOrd="0" parTransId="{EFA6D89C-CE15-4E30-A0B4-9A0F9F18C139}" sibTransId="{CF9B42DA-DF9B-463C-ACC7-C9FB4A52EE41}"/>
    <dgm:cxn modelId="{4F6594FF-7837-406B-A054-829BA8696C32}" srcId="{13599B6E-0F93-4402-87B3-21F9700E2740}" destId="{CFDAF89A-F316-459A-B9D6-75CFA7012ADE}" srcOrd="2" destOrd="0" parTransId="{EB6D1603-CE7B-44EC-85E2-9312A057AF75}" sibTransId="{6D8A2697-6C92-4C9C-AE25-FA0A4905EA5F}"/>
    <dgm:cxn modelId="{006B2C27-56D5-483B-874A-95B273FEDDBE}" srcId="{13599B6E-0F93-4402-87B3-21F9700E2740}" destId="{72D1E92E-0A07-438B-96B5-F09280285199}" srcOrd="4" destOrd="0" parTransId="{4C78A11B-487B-4D3F-AC87-9D5BB96ADDA2}" sibTransId="{611E2793-914E-4C10-B117-FC1452422E2C}"/>
    <dgm:cxn modelId="{C65E10F8-D31B-4330-85D4-9F73B7304553}" type="presOf" srcId="{90DABC3A-B444-4E95-B0E0-9892F2F11DB1}" destId="{18BA2F86-78D4-44D6-AAE3-44C99071F00E}" srcOrd="0" destOrd="0" presId="urn:microsoft.com/office/officeart/2005/8/layout/hProcess9"/>
    <dgm:cxn modelId="{8C40EA27-CF4D-4552-B723-A6F259F3C949}" srcId="{13599B6E-0F93-4402-87B3-21F9700E2740}" destId="{B3959064-BCC8-4A3D-B1F7-5916138B1CF9}" srcOrd="6" destOrd="0" parTransId="{69C39BDB-EB86-4AB5-A1F6-83F86535FA35}" sibTransId="{A13BF4B6-8B95-455A-8347-FF2786FE52C7}"/>
    <dgm:cxn modelId="{5DAB2864-2BEB-4379-A663-77509BBFA1E1}" type="presParOf" srcId="{4DFB9260-A262-4CC5-8A1B-24560E696C89}" destId="{D2FA7C0E-D30C-4889-9B83-2CE34E26CF80}" srcOrd="0" destOrd="0" presId="urn:microsoft.com/office/officeart/2005/8/layout/hProcess9"/>
    <dgm:cxn modelId="{69F695CF-FAC5-4790-AFBC-7450C35A1E29}" type="presParOf" srcId="{4DFB9260-A262-4CC5-8A1B-24560E696C89}" destId="{3B19B879-432B-4AB8-81F9-E23498A010E5}" srcOrd="1" destOrd="0" presId="urn:microsoft.com/office/officeart/2005/8/layout/hProcess9"/>
    <dgm:cxn modelId="{3DD7F8CB-8A3D-4E2E-BBC8-771B4BD913F5}" type="presParOf" srcId="{3B19B879-432B-4AB8-81F9-E23498A010E5}" destId="{18BA2F86-78D4-44D6-AAE3-44C99071F00E}" srcOrd="0" destOrd="0" presId="urn:microsoft.com/office/officeart/2005/8/layout/hProcess9"/>
    <dgm:cxn modelId="{A0218743-7402-4F46-B611-A2B9EC12932D}" type="presParOf" srcId="{3B19B879-432B-4AB8-81F9-E23498A010E5}" destId="{6395B5DD-915B-4D16-B084-E55749939F22}" srcOrd="1" destOrd="0" presId="urn:microsoft.com/office/officeart/2005/8/layout/hProcess9"/>
    <dgm:cxn modelId="{BF3C3C74-26F5-48D9-9F9F-D8B689FA868F}" type="presParOf" srcId="{3B19B879-432B-4AB8-81F9-E23498A010E5}" destId="{AAC02BE5-5A93-4AFA-A33D-7C7F7F6F7773}" srcOrd="2" destOrd="0" presId="urn:microsoft.com/office/officeart/2005/8/layout/hProcess9"/>
    <dgm:cxn modelId="{63DD438F-9F21-4EFD-BF14-1640EFC7415F}" type="presParOf" srcId="{3B19B879-432B-4AB8-81F9-E23498A010E5}" destId="{3FF1AF75-440C-4408-8120-CA1BFA6B99B7}" srcOrd="3" destOrd="0" presId="urn:microsoft.com/office/officeart/2005/8/layout/hProcess9"/>
    <dgm:cxn modelId="{2B886D90-40E5-4623-8056-BF490693CD75}" type="presParOf" srcId="{3B19B879-432B-4AB8-81F9-E23498A010E5}" destId="{2508C796-831B-4136-A7DD-65CC36AB2353}" srcOrd="4" destOrd="0" presId="urn:microsoft.com/office/officeart/2005/8/layout/hProcess9"/>
    <dgm:cxn modelId="{524D2D36-9A1D-4003-BC40-41A208DE30F3}" type="presParOf" srcId="{3B19B879-432B-4AB8-81F9-E23498A010E5}" destId="{A8BA0D0D-3073-4266-A5C5-EEEA9179A79D}" srcOrd="5" destOrd="0" presId="urn:microsoft.com/office/officeart/2005/8/layout/hProcess9"/>
    <dgm:cxn modelId="{18EE95AF-C0F1-44F3-BC22-AC8001BC42BF}" type="presParOf" srcId="{3B19B879-432B-4AB8-81F9-E23498A010E5}" destId="{87468DF4-2921-4FA9-8397-1812C4158822}" srcOrd="6" destOrd="0" presId="urn:microsoft.com/office/officeart/2005/8/layout/hProcess9"/>
    <dgm:cxn modelId="{C7C61C7D-69E2-428A-84F4-9A0F02090DDB}" type="presParOf" srcId="{3B19B879-432B-4AB8-81F9-E23498A010E5}" destId="{2935B420-E65F-46E1-85D0-9A127B992EDD}" srcOrd="7" destOrd="0" presId="urn:microsoft.com/office/officeart/2005/8/layout/hProcess9"/>
    <dgm:cxn modelId="{E8C91A6C-5D5B-4AB5-8B15-C1E36E51DCEF}" type="presParOf" srcId="{3B19B879-432B-4AB8-81F9-E23498A010E5}" destId="{5EA29571-02BF-42C9-AFB4-A47954C7CD11}" srcOrd="8" destOrd="0" presId="urn:microsoft.com/office/officeart/2005/8/layout/hProcess9"/>
    <dgm:cxn modelId="{CB131106-E82D-41CA-BE7D-B51C6DF6F7B3}" type="presParOf" srcId="{3B19B879-432B-4AB8-81F9-E23498A010E5}" destId="{BC3A9AA4-75B1-4313-90E8-BF7E13DF0230}" srcOrd="9" destOrd="0" presId="urn:microsoft.com/office/officeart/2005/8/layout/hProcess9"/>
    <dgm:cxn modelId="{21A8949D-F455-461F-B0CC-B4261D763334}" type="presParOf" srcId="{3B19B879-432B-4AB8-81F9-E23498A010E5}" destId="{2092910F-1612-4D3F-A7F0-17A7E3D075AD}" srcOrd="10" destOrd="0" presId="urn:microsoft.com/office/officeart/2005/8/layout/hProcess9"/>
    <dgm:cxn modelId="{FCB29E8B-8BF4-403A-A85A-EC8AE9D80C63}" type="presParOf" srcId="{3B19B879-432B-4AB8-81F9-E23498A010E5}" destId="{0577A800-6AB8-4653-A2E2-3FFF8688F5ED}" srcOrd="11" destOrd="0" presId="urn:microsoft.com/office/officeart/2005/8/layout/hProcess9"/>
    <dgm:cxn modelId="{1060B0A2-C73B-4AEA-8409-CAFEDFBF2C78}" type="presParOf" srcId="{3B19B879-432B-4AB8-81F9-E23498A010E5}" destId="{A8F5E974-64A9-4F7D-823F-28F6AC908B2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DF2936-4DDE-47EA-AE33-C8D8AE21726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459735-51D0-4D15-A1F5-F38D02AEAB74}">
      <dgm:prSet/>
      <dgm:spPr/>
      <dgm:t>
        <a:bodyPr/>
        <a:lstStyle/>
        <a:p>
          <a:pPr rtl="0"/>
          <a:r>
            <a:rPr lang="en-US" smtClean="0"/>
            <a:t>Do need it, do not use it</a:t>
          </a:r>
          <a:endParaRPr lang="en-US"/>
        </a:p>
      </dgm:t>
    </dgm:pt>
    <dgm:pt modelId="{7D033A79-C72E-4983-ABEF-FEB0D21180CB}" type="parTrans" cxnId="{A55232CE-6109-481C-AFD5-89E310A8A4D2}">
      <dgm:prSet/>
      <dgm:spPr/>
      <dgm:t>
        <a:bodyPr/>
        <a:lstStyle/>
        <a:p>
          <a:endParaRPr lang="en-US"/>
        </a:p>
      </dgm:t>
    </dgm:pt>
    <dgm:pt modelId="{77892681-D9A6-466E-97F9-2DD4869CEFC9}" type="sibTrans" cxnId="{A55232CE-6109-481C-AFD5-89E310A8A4D2}">
      <dgm:prSet/>
      <dgm:spPr/>
      <dgm:t>
        <a:bodyPr/>
        <a:lstStyle/>
        <a:p>
          <a:endParaRPr lang="en-US"/>
        </a:p>
      </dgm:t>
    </dgm:pt>
    <dgm:pt modelId="{998854AB-27E7-4A21-BECB-571627E5FA1D}">
      <dgm:prSet/>
      <dgm:spPr/>
      <dgm:t>
        <a:bodyPr/>
        <a:lstStyle/>
        <a:p>
          <a:pPr rtl="0"/>
          <a:r>
            <a:rPr lang="en-US" smtClean="0"/>
            <a:t>Fasten your security seat belt</a:t>
          </a:r>
          <a:endParaRPr lang="en-US"/>
        </a:p>
      </dgm:t>
    </dgm:pt>
    <dgm:pt modelId="{015C9BDA-30B4-4F13-9F22-5E36E598BECA}" type="parTrans" cxnId="{8D02F8D3-EFAF-4FD7-B9CC-D128D8237F71}">
      <dgm:prSet/>
      <dgm:spPr/>
      <dgm:t>
        <a:bodyPr/>
        <a:lstStyle/>
        <a:p>
          <a:endParaRPr lang="en-US"/>
        </a:p>
      </dgm:t>
    </dgm:pt>
    <dgm:pt modelId="{A4B5A116-EF2E-43D0-B59C-C346073F4306}" type="sibTrans" cxnId="{8D02F8D3-EFAF-4FD7-B9CC-D128D8237F71}">
      <dgm:prSet/>
      <dgm:spPr/>
      <dgm:t>
        <a:bodyPr/>
        <a:lstStyle/>
        <a:p>
          <a:endParaRPr lang="en-US"/>
        </a:p>
      </dgm:t>
    </dgm:pt>
    <dgm:pt modelId="{36B5E581-6E63-4009-9886-B9AC403442AF}">
      <dgm:prSet/>
      <dgm:spPr/>
      <dgm:t>
        <a:bodyPr/>
        <a:lstStyle/>
        <a:p>
          <a:pPr rtl="0"/>
          <a:r>
            <a:rPr lang="en-US" smtClean="0"/>
            <a:t>Be paranoid</a:t>
          </a:r>
          <a:endParaRPr lang="en-US"/>
        </a:p>
      </dgm:t>
    </dgm:pt>
    <dgm:pt modelId="{837DC250-FF38-40C8-9C61-53A36EDB2B7F}" type="parTrans" cxnId="{1A165F8B-5947-49E6-9DC0-450053DFCAD0}">
      <dgm:prSet/>
      <dgm:spPr/>
      <dgm:t>
        <a:bodyPr/>
        <a:lstStyle/>
        <a:p>
          <a:endParaRPr lang="en-US"/>
        </a:p>
      </dgm:t>
    </dgm:pt>
    <dgm:pt modelId="{749909C4-5249-44C4-8C3C-04017195D718}" type="sibTrans" cxnId="{1A165F8B-5947-49E6-9DC0-450053DFCAD0}">
      <dgm:prSet/>
      <dgm:spPr/>
      <dgm:t>
        <a:bodyPr/>
        <a:lstStyle/>
        <a:p>
          <a:endParaRPr lang="en-US"/>
        </a:p>
      </dgm:t>
    </dgm:pt>
    <dgm:pt modelId="{4C6F20A8-4640-4753-B639-29DC3D09566A}" type="pres">
      <dgm:prSet presAssocID="{1CDF2936-4DDE-47EA-AE33-C8D8AE21726B}" presName="arrowDiagram" presStyleCnt="0">
        <dgm:presLayoutVars>
          <dgm:chMax val="5"/>
          <dgm:dir/>
          <dgm:resizeHandles val="exact"/>
        </dgm:presLayoutVars>
      </dgm:prSet>
      <dgm:spPr/>
    </dgm:pt>
    <dgm:pt modelId="{7C6D8E96-AE41-4102-9A8F-ECB275848948}" type="pres">
      <dgm:prSet presAssocID="{1CDF2936-4DDE-47EA-AE33-C8D8AE21726B}" presName="arrow" presStyleLbl="bgShp" presStyleIdx="0" presStyleCnt="1"/>
      <dgm:spPr/>
    </dgm:pt>
    <dgm:pt modelId="{F147FB6A-9381-42BD-93B7-886C8BE72DF0}" type="pres">
      <dgm:prSet presAssocID="{1CDF2936-4DDE-47EA-AE33-C8D8AE21726B}" presName="arrowDiagram3" presStyleCnt="0"/>
      <dgm:spPr/>
    </dgm:pt>
    <dgm:pt modelId="{61EA10FE-3B3A-4CFD-BB1A-353B8A3E341D}" type="pres">
      <dgm:prSet presAssocID="{87459735-51D0-4D15-A1F5-F38D02AEAB74}" presName="bullet3a" presStyleLbl="node1" presStyleIdx="0" presStyleCnt="3"/>
      <dgm:spPr/>
    </dgm:pt>
    <dgm:pt modelId="{263778D9-D64E-43E3-A5A5-E5CA5E4F1ECF}" type="pres">
      <dgm:prSet presAssocID="{87459735-51D0-4D15-A1F5-F38D02AEAB74}" presName="textBox3a" presStyleLbl="revTx" presStyleIdx="0" presStyleCnt="3">
        <dgm:presLayoutVars>
          <dgm:bulletEnabled val="1"/>
        </dgm:presLayoutVars>
      </dgm:prSet>
      <dgm:spPr/>
    </dgm:pt>
    <dgm:pt modelId="{CCE12D26-F130-4A10-8545-FBD47895A3B5}" type="pres">
      <dgm:prSet presAssocID="{998854AB-27E7-4A21-BECB-571627E5FA1D}" presName="bullet3b" presStyleLbl="node1" presStyleIdx="1" presStyleCnt="3"/>
      <dgm:spPr/>
    </dgm:pt>
    <dgm:pt modelId="{0319FE70-ADF2-4FF0-93D4-CE4B3EFAA421}" type="pres">
      <dgm:prSet presAssocID="{998854AB-27E7-4A21-BECB-571627E5FA1D}" presName="textBox3b" presStyleLbl="revTx" presStyleIdx="1" presStyleCnt="3">
        <dgm:presLayoutVars>
          <dgm:bulletEnabled val="1"/>
        </dgm:presLayoutVars>
      </dgm:prSet>
      <dgm:spPr/>
    </dgm:pt>
    <dgm:pt modelId="{6CC639B9-CB36-4A4B-9858-87F0FB128B95}" type="pres">
      <dgm:prSet presAssocID="{36B5E581-6E63-4009-9886-B9AC403442AF}" presName="bullet3c" presStyleLbl="node1" presStyleIdx="2" presStyleCnt="3"/>
      <dgm:spPr/>
    </dgm:pt>
    <dgm:pt modelId="{BA766A9B-5C98-4534-9EDA-B75A3C4BD704}" type="pres">
      <dgm:prSet presAssocID="{36B5E581-6E63-4009-9886-B9AC403442AF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27B92D46-BBFA-4903-88C7-BDA9E9528FCF}" type="presOf" srcId="{998854AB-27E7-4A21-BECB-571627E5FA1D}" destId="{0319FE70-ADF2-4FF0-93D4-CE4B3EFAA421}" srcOrd="0" destOrd="0" presId="urn:microsoft.com/office/officeart/2005/8/layout/arrow2"/>
    <dgm:cxn modelId="{500AC26E-B919-465D-8417-1ACA8A534850}" type="presOf" srcId="{1CDF2936-4DDE-47EA-AE33-C8D8AE21726B}" destId="{4C6F20A8-4640-4753-B639-29DC3D09566A}" srcOrd="0" destOrd="0" presId="urn:microsoft.com/office/officeart/2005/8/layout/arrow2"/>
    <dgm:cxn modelId="{1A165F8B-5947-49E6-9DC0-450053DFCAD0}" srcId="{1CDF2936-4DDE-47EA-AE33-C8D8AE21726B}" destId="{36B5E581-6E63-4009-9886-B9AC403442AF}" srcOrd="2" destOrd="0" parTransId="{837DC250-FF38-40C8-9C61-53A36EDB2B7F}" sibTransId="{749909C4-5249-44C4-8C3C-04017195D718}"/>
    <dgm:cxn modelId="{8D02F8D3-EFAF-4FD7-B9CC-D128D8237F71}" srcId="{1CDF2936-4DDE-47EA-AE33-C8D8AE21726B}" destId="{998854AB-27E7-4A21-BECB-571627E5FA1D}" srcOrd="1" destOrd="0" parTransId="{015C9BDA-30B4-4F13-9F22-5E36E598BECA}" sibTransId="{A4B5A116-EF2E-43D0-B59C-C346073F4306}"/>
    <dgm:cxn modelId="{051D0D7D-D36D-48A7-A228-56BFB8EAF584}" type="presOf" srcId="{87459735-51D0-4D15-A1F5-F38D02AEAB74}" destId="{263778D9-D64E-43E3-A5A5-E5CA5E4F1ECF}" srcOrd="0" destOrd="0" presId="urn:microsoft.com/office/officeart/2005/8/layout/arrow2"/>
    <dgm:cxn modelId="{FC5D9DA7-52AF-4DC2-8F4B-E0993DDFD859}" type="presOf" srcId="{36B5E581-6E63-4009-9886-B9AC403442AF}" destId="{BA766A9B-5C98-4534-9EDA-B75A3C4BD704}" srcOrd="0" destOrd="0" presId="urn:microsoft.com/office/officeart/2005/8/layout/arrow2"/>
    <dgm:cxn modelId="{A55232CE-6109-481C-AFD5-89E310A8A4D2}" srcId="{1CDF2936-4DDE-47EA-AE33-C8D8AE21726B}" destId="{87459735-51D0-4D15-A1F5-F38D02AEAB74}" srcOrd="0" destOrd="0" parTransId="{7D033A79-C72E-4983-ABEF-FEB0D21180CB}" sibTransId="{77892681-D9A6-466E-97F9-2DD4869CEFC9}"/>
    <dgm:cxn modelId="{6CC48312-C2D0-481C-A9E9-0762FDD80EB8}" type="presParOf" srcId="{4C6F20A8-4640-4753-B639-29DC3D09566A}" destId="{7C6D8E96-AE41-4102-9A8F-ECB275848948}" srcOrd="0" destOrd="0" presId="urn:microsoft.com/office/officeart/2005/8/layout/arrow2"/>
    <dgm:cxn modelId="{F3D9D3A5-A426-4C18-8674-E6FE087BF891}" type="presParOf" srcId="{4C6F20A8-4640-4753-B639-29DC3D09566A}" destId="{F147FB6A-9381-42BD-93B7-886C8BE72DF0}" srcOrd="1" destOrd="0" presId="urn:microsoft.com/office/officeart/2005/8/layout/arrow2"/>
    <dgm:cxn modelId="{FD2B0240-290C-4B8C-990C-7D4BCF9CCFB4}" type="presParOf" srcId="{F147FB6A-9381-42BD-93B7-886C8BE72DF0}" destId="{61EA10FE-3B3A-4CFD-BB1A-353B8A3E341D}" srcOrd="0" destOrd="0" presId="urn:microsoft.com/office/officeart/2005/8/layout/arrow2"/>
    <dgm:cxn modelId="{E0FFBB8C-C579-4A86-9627-75ECCBCB6170}" type="presParOf" srcId="{F147FB6A-9381-42BD-93B7-886C8BE72DF0}" destId="{263778D9-D64E-43E3-A5A5-E5CA5E4F1ECF}" srcOrd="1" destOrd="0" presId="urn:microsoft.com/office/officeart/2005/8/layout/arrow2"/>
    <dgm:cxn modelId="{0B897D0E-89E9-466D-862B-CC2735C9EFC5}" type="presParOf" srcId="{F147FB6A-9381-42BD-93B7-886C8BE72DF0}" destId="{CCE12D26-F130-4A10-8545-FBD47895A3B5}" srcOrd="2" destOrd="0" presId="urn:microsoft.com/office/officeart/2005/8/layout/arrow2"/>
    <dgm:cxn modelId="{496F2D2D-3DC2-42A3-B45E-C505A87D9AD7}" type="presParOf" srcId="{F147FB6A-9381-42BD-93B7-886C8BE72DF0}" destId="{0319FE70-ADF2-4FF0-93D4-CE4B3EFAA421}" srcOrd="3" destOrd="0" presId="urn:microsoft.com/office/officeart/2005/8/layout/arrow2"/>
    <dgm:cxn modelId="{74402A90-051C-4AB8-90D3-092DF56071F9}" type="presParOf" srcId="{F147FB6A-9381-42BD-93B7-886C8BE72DF0}" destId="{6CC639B9-CB36-4A4B-9858-87F0FB128B95}" srcOrd="4" destOrd="0" presId="urn:microsoft.com/office/officeart/2005/8/layout/arrow2"/>
    <dgm:cxn modelId="{B62E58E4-4FA2-4CF4-B0AB-D9BE7B63338B}" type="presParOf" srcId="{F147FB6A-9381-42BD-93B7-886C8BE72DF0}" destId="{BA766A9B-5C98-4534-9EDA-B75A3C4BD70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7E81E-86F7-4583-B4DD-89EA57324CD8}">
      <dsp:nvSpPr>
        <dsp:cNvPr id="0" name=""/>
        <dsp:cNvSpPr/>
      </dsp:nvSpPr>
      <dsp:spPr>
        <a:xfrm>
          <a:off x="4048558" y="67946"/>
          <a:ext cx="3261443" cy="32614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CONFIDENTIALITY</a:t>
          </a:r>
          <a:endParaRPr lang="en-US" sz="2500" kern="1200"/>
        </a:p>
      </dsp:txBody>
      <dsp:txXfrm>
        <a:off x="4483417" y="638699"/>
        <a:ext cx="2391725" cy="1467649"/>
      </dsp:txXfrm>
    </dsp:sp>
    <dsp:sp modelId="{C13EE3BE-8A93-484A-AA30-4CD31C56DECF}">
      <dsp:nvSpPr>
        <dsp:cNvPr id="0" name=""/>
        <dsp:cNvSpPr/>
      </dsp:nvSpPr>
      <dsp:spPr>
        <a:xfrm>
          <a:off x="5225396" y="2106348"/>
          <a:ext cx="3261443" cy="32614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INTEGRITY</a:t>
          </a:r>
          <a:endParaRPr lang="en-US" sz="2500" kern="1200"/>
        </a:p>
      </dsp:txBody>
      <dsp:txXfrm>
        <a:off x="6222854" y="2948888"/>
        <a:ext cx="1956866" cy="1793793"/>
      </dsp:txXfrm>
    </dsp:sp>
    <dsp:sp modelId="{3F6CF090-8FA7-42D8-A7B3-2018996B9A4F}">
      <dsp:nvSpPr>
        <dsp:cNvPr id="0" name=""/>
        <dsp:cNvSpPr/>
      </dsp:nvSpPr>
      <dsp:spPr>
        <a:xfrm>
          <a:off x="2871721" y="2106348"/>
          <a:ext cx="3261443" cy="32614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AVAILABILITY</a:t>
          </a:r>
          <a:endParaRPr lang="en-US" sz="2500" kern="1200"/>
        </a:p>
      </dsp:txBody>
      <dsp:txXfrm>
        <a:off x="3178840" y="2948888"/>
        <a:ext cx="1956866" cy="1793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AA22-BCFC-458D-A9DF-D5D145623DB8}">
      <dsp:nvSpPr>
        <dsp:cNvPr id="0" name=""/>
        <dsp:cNvSpPr/>
      </dsp:nvSpPr>
      <dsp:spPr>
        <a:xfrm rot="10800000">
          <a:off x="1357787" y="2110"/>
          <a:ext cx="4361044" cy="1037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427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Internet</a:t>
          </a:r>
          <a:endParaRPr lang="en-US" sz="2900" kern="1200"/>
        </a:p>
      </dsp:txBody>
      <dsp:txXfrm rot="10800000">
        <a:off x="1617115" y="2110"/>
        <a:ext cx="4101716" cy="1037313"/>
      </dsp:txXfrm>
    </dsp:sp>
    <dsp:sp modelId="{41FFC817-4168-4920-8059-DBF619D0683F}">
      <dsp:nvSpPr>
        <dsp:cNvPr id="0" name=""/>
        <dsp:cNvSpPr/>
      </dsp:nvSpPr>
      <dsp:spPr>
        <a:xfrm>
          <a:off x="839130" y="2110"/>
          <a:ext cx="1037313" cy="1037313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7C22A-5F8B-4580-8734-86437585F682}">
      <dsp:nvSpPr>
        <dsp:cNvPr id="0" name=""/>
        <dsp:cNvSpPr/>
      </dsp:nvSpPr>
      <dsp:spPr>
        <a:xfrm rot="10800000">
          <a:off x="1357787" y="1349070"/>
          <a:ext cx="4361044" cy="1037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427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Applications</a:t>
          </a:r>
          <a:endParaRPr lang="en-US" sz="2900" kern="1200"/>
        </a:p>
      </dsp:txBody>
      <dsp:txXfrm rot="10800000">
        <a:off x="1617115" y="1349070"/>
        <a:ext cx="4101716" cy="1037313"/>
      </dsp:txXfrm>
    </dsp:sp>
    <dsp:sp modelId="{BEF80C0C-ED09-4EA2-AE07-F57B7B6C21DD}">
      <dsp:nvSpPr>
        <dsp:cNvPr id="0" name=""/>
        <dsp:cNvSpPr/>
      </dsp:nvSpPr>
      <dsp:spPr>
        <a:xfrm>
          <a:off x="839130" y="1349070"/>
          <a:ext cx="1037313" cy="1037313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B23E8-AC92-420E-8916-BEB326EBEC7E}">
      <dsp:nvSpPr>
        <dsp:cNvPr id="0" name=""/>
        <dsp:cNvSpPr/>
      </dsp:nvSpPr>
      <dsp:spPr>
        <a:xfrm rot="10800000">
          <a:off x="1357787" y="2696030"/>
          <a:ext cx="4361044" cy="1037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427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D.I.Y videos</a:t>
          </a:r>
          <a:endParaRPr lang="en-US" sz="2900" kern="1200" dirty="0"/>
        </a:p>
      </dsp:txBody>
      <dsp:txXfrm rot="10800000">
        <a:off x="1617115" y="2696030"/>
        <a:ext cx="4101716" cy="1037313"/>
      </dsp:txXfrm>
    </dsp:sp>
    <dsp:sp modelId="{EDAC555E-C8AB-4F15-AB82-C9E18D8CAC53}">
      <dsp:nvSpPr>
        <dsp:cNvPr id="0" name=""/>
        <dsp:cNvSpPr/>
      </dsp:nvSpPr>
      <dsp:spPr>
        <a:xfrm>
          <a:off x="839130" y="2696030"/>
          <a:ext cx="1037313" cy="1037313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6421-52C7-412B-AEC5-44909B2F0F3C}">
      <dsp:nvSpPr>
        <dsp:cNvPr id="0" name=""/>
        <dsp:cNvSpPr/>
      </dsp:nvSpPr>
      <dsp:spPr>
        <a:xfrm rot="10800000">
          <a:off x="1357787" y="4042990"/>
          <a:ext cx="4361044" cy="1037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427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Cloud</a:t>
          </a:r>
          <a:endParaRPr lang="en-US" sz="2900" kern="1200"/>
        </a:p>
      </dsp:txBody>
      <dsp:txXfrm rot="10800000">
        <a:off x="1617115" y="4042990"/>
        <a:ext cx="4101716" cy="1037313"/>
      </dsp:txXfrm>
    </dsp:sp>
    <dsp:sp modelId="{8795CA81-4344-4333-984E-5E5834373212}">
      <dsp:nvSpPr>
        <dsp:cNvPr id="0" name=""/>
        <dsp:cNvSpPr/>
      </dsp:nvSpPr>
      <dsp:spPr>
        <a:xfrm>
          <a:off x="839130" y="4042990"/>
          <a:ext cx="1037313" cy="1037313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3CA5E-792D-44BF-842A-CD30D82E23C8}">
      <dsp:nvSpPr>
        <dsp:cNvPr id="0" name=""/>
        <dsp:cNvSpPr/>
      </dsp:nvSpPr>
      <dsp:spPr>
        <a:xfrm rot="10800000">
          <a:off x="1357787" y="5389950"/>
          <a:ext cx="4361044" cy="1037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427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Technlogy getting cheaper</a:t>
          </a:r>
          <a:endParaRPr lang="en-US" sz="2900" kern="1200"/>
        </a:p>
      </dsp:txBody>
      <dsp:txXfrm rot="10800000">
        <a:off x="1617115" y="5389950"/>
        <a:ext cx="4101716" cy="1037313"/>
      </dsp:txXfrm>
    </dsp:sp>
    <dsp:sp modelId="{8375E594-55E8-4DFF-B082-81FB70967BB4}">
      <dsp:nvSpPr>
        <dsp:cNvPr id="0" name=""/>
        <dsp:cNvSpPr/>
      </dsp:nvSpPr>
      <dsp:spPr>
        <a:xfrm>
          <a:off x="839130" y="5389950"/>
          <a:ext cx="1037313" cy="1037313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D81AA-7A4F-45A3-A03D-3314288E6F3A}">
      <dsp:nvSpPr>
        <dsp:cNvPr id="0" name=""/>
        <dsp:cNvSpPr/>
      </dsp:nvSpPr>
      <dsp:spPr>
        <a:xfrm rot="16200000">
          <a:off x="-1192459" y="1193309"/>
          <a:ext cx="4324677" cy="19380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Script kiddies</a:t>
          </a:r>
          <a:endParaRPr lang="en-US" sz="3900" kern="1200"/>
        </a:p>
      </dsp:txBody>
      <dsp:txXfrm rot="5400000">
        <a:off x="850" y="864935"/>
        <a:ext cx="1938058" cy="2594807"/>
      </dsp:txXfrm>
    </dsp:sp>
    <dsp:sp modelId="{7C07E30F-B5B6-4E07-9E57-0CCC6A8E0E56}">
      <dsp:nvSpPr>
        <dsp:cNvPr id="0" name=""/>
        <dsp:cNvSpPr/>
      </dsp:nvSpPr>
      <dsp:spPr>
        <a:xfrm rot="16200000">
          <a:off x="1504351" y="684310"/>
          <a:ext cx="4324677" cy="29560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Cyber gangs</a:t>
          </a:r>
          <a:endParaRPr lang="en-US" sz="3900" kern="1200" dirty="0"/>
        </a:p>
      </dsp:txBody>
      <dsp:txXfrm rot="5400000">
        <a:off x="2188662" y="864934"/>
        <a:ext cx="2956055" cy="2594807"/>
      </dsp:txXfrm>
    </dsp:sp>
    <dsp:sp modelId="{9639F422-43DC-4629-B2BC-4FB28749DBE2}">
      <dsp:nvSpPr>
        <dsp:cNvPr id="0" name=""/>
        <dsp:cNvSpPr/>
      </dsp:nvSpPr>
      <dsp:spPr>
        <a:xfrm rot="16200000">
          <a:off x="5557377" y="-162056"/>
          <a:ext cx="4324677" cy="464878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6063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Nation States</a:t>
          </a:r>
          <a:endParaRPr lang="en-US" sz="3900" kern="1200"/>
        </a:p>
      </dsp:txBody>
      <dsp:txXfrm rot="5400000">
        <a:off x="5395321" y="864935"/>
        <a:ext cx="4648789" cy="2594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7C0E-D30C-4889-9B83-2CE34E26CF80}">
      <dsp:nvSpPr>
        <dsp:cNvPr id="0" name=""/>
        <dsp:cNvSpPr/>
      </dsp:nvSpPr>
      <dsp:spPr>
        <a:xfrm>
          <a:off x="780097" y="0"/>
          <a:ext cx="8841104" cy="38576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A2F86-78D4-44D6-AAE3-44C99071F00E}">
      <dsp:nvSpPr>
        <dsp:cNvPr id="0" name=""/>
        <dsp:cNvSpPr/>
      </dsp:nvSpPr>
      <dsp:spPr>
        <a:xfrm>
          <a:off x="3138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Exploit Vulnerability</a:t>
          </a:r>
          <a:endParaRPr lang="en-US" sz="1600" kern="1200"/>
        </a:p>
      </dsp:txBody>
      <dsp:txXfrm>
        <a:off x="71534" y="1225683"/>
        <a:ext cx="1264302" cy="1406258"/>
      </dsp:txXfrm>
    </dsp:sp>
    <dsp:sp modelId="{AAC02BE5-5A93-4AFA-A33D-7C7F7F6F7773}">
      <dsp:nvSpPr>
        <dsp:cNvPr id="0" name=""/>
        <dsp:cNvSpPr/>
      </dsp:nvSpPr>
      <dsp:spPr>
        <a:xfrm>
          <a:off x="1502126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Phishing Attempts</a:t>
          </a:r>
          <a:endParaRPr lang="en-US" sz="1600" kern="1200"/>
        </a:p>
      </dsp:txBody>
      <dsp:txXfrm>
        <a:off x="1570522" y="1225683"/>
        <a:ext cx="1264302" cy="1406258"/>
      </dsp:txXfrm>
    </dsp:sp>
    <dsp:sp modelId="{2508C796-831B-4136-A7DD-65CC36AB2353}">
      <dsp:nvSpPr>
        <dsp:cNvPr id="0" name=""/>
        <dsp:cNvSpPr/>
      </dsp:nvSpPr>
      <dsp:spPr>
        <a:xfrm>
          <a:off x="3001114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Ransomware</a:t>
          </a:r>
          <a:endParaRPr lang="en-US" sz="1600" kern="1200"/>
        </a:p>
      </dsp:txBody>
      <dsp:txXfrm>
        <a:off x="3069510" y="1225683"/>
        <a:ext cx="1264302" cy="1406258"/>
      </dsp:txXfrm>
    </dsp:sp>
    <dsp:sp modelId="{87468DF4-2921-4FA9-8397-1812C4158822}">
      <dsp:nvSpPr>
        <dsp:cNvPr id="0" name=""/>
        <dsp:cNvSpPr/>
      </dsp:nvSpPr>
      <dsp:spPr>
        <a:xfrm>
          <a:off x="4500102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Virus</a:t>
          </a:r>
          <a:endParaRPr lang="en-US" sz="1600" kern="1200"/>
        </a:p>
      </dsp:txBody>
      <dsp:txXfrm>
        <a:off x="4568498" y="1225683"/>
        <a:ext cx="1264302" cy="1406258"/>
      </dsp:txXfrm>
    </dsp:sp>
    <dsp:sp modelId="{5EA29571-02BF-42C9-AFB4-A47954C7CD11}">
      <dsp:nvSpPr>
        <dsp:cNvPr id="0" name=""/>
        <dsp:cNvSpPr/>
      </dsp:nvSpPr>
      <dsp:spPr>
        <a:xfrm>
          <a:off x="5999089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APT</a:t>
          </a:r>
          <a:endParaRPr lang="en-US" sz="1600" kern="1200"/>
        </a:p>
      </dsp:txBody>
      <dsp:txXfrm>
        <a:off x="6067485" y="1225683"/>
        <a:ext cx="1264302" cy="1406258"/>
      </dsp:txXfrm>
    </dsp:sp>
    <dsp:sp modelId="{2092910F-1612-4D3F-A7F0-17A7E3D075AD}">
      <dsp:nvSpPr>
        <dsp:cNvPr id="0" name=""/>
        <dsp:cNvSpPr/>
      </dsp:nvSpPr>
      <dsp:spPr>
        <a:xfrm>
          <a:off x="7498077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Rootkits</a:t>
          </a:r>
          <a:endParaRPr lang="en-US" sz="1600" kern="1200"/>
        </a:p>
      </dsp:txBody>
      <dsp:txXfrm>
        <a:off x="7566473" y="1225683"/>
        <a:ext cx="1264302" cy="1406258"/>
      </dsp:txXfrm>
    </dsp:sp>
    <dsp:sp modelId="{A8F5E974-64A9-4F7D-823F-28F6AC908B23}">
      <dsp:nvSpPr>
        <dsp:cNvPr id="0" name=""/>
        <dsp:cNvSpPr/>
      </dsp:nvSpPr>
      <dsp:spPr>
        <a:xfrm>
          <a:off x="8997065" y="1157287"/>
          <a:ext cx="1401094" cy="1543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Backdoors</a:t>
          </a:r>
          <a:endParaRPr lang="en-US" sz="1600" kern="1200"/>
        </a:p>
      </dsp:txBody>
      <dsp:txXfrm>
        <a:off x="9065461" y="1225683"/>
        <a:ext cx="1264302" cy="1406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D8E96-AE41-4102-9A8F-ECB275848948}">
      <dsp:nvSpPr>
        <dsp:cNvPr id="0" name=""/>
        <dsp:cNvSpPr/>
      </dsp:nvSpPr>
      <dsp:spPr>
        <a:xfrm>
          <a:off x="759128" y="0"/>
          <a:ext cx="9271590" cy="57947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A10FE-3B3A-4CFD-BB1A-353B8A3E341D}">
      <dsp:nvSpPr>
        <dsp:cNvPr id="0" name=""/>
        <dsp:cNvSpPr/>
      </dsp:nvSpPr>
      <dsp:spPr>
        <a:xfrm>
          <a:off x="1936620" y="3999532"/>
          <a:ext cx="241061" cy="241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778D9-D64E-43E3-A5A5-E5CA5E4F1ECF}">
      <dsp:nvSpPr>
        <dsp:cNvPr id="0" name=""/>
        <dsp:cNvSpPr/>
      </dsp:nvSpPr>
      <dsp:spPr>
        <a:xfrm>
          <a:off x="2057151" y="4120062"/>
          <a:ext cx="2160280" cy="167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33" tIns="0" rIns="0" bIns="0" numCol="1" spcCol="1270" anchor="t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Do need it, do not use it</a:t>
          </a:r>
          <a:endParaRPr lang="en-US" sz="4000" kern="1200"/>
        </a:p>
      </dsp:txBody>
      <dsp:txXfrm>
        <a:off x="2057151" y="4120062"/>
        <a:ext cx="2160280" cy="1674681"/>
      </dsp:txXfrm>
    </dsp:sp>
    <dsp:sp modelId="{CCE12D26-F130-4A10-8545-FBD47895A3B5}">
      <dsp:nvSpPr>
        <dsp:cNvPr id="0" name=""/>
        <dsp:cNvSpPr/>
      </dsp:nvSpPr>
      <dsp:spPr>
        <a:xfrm>
          <a:off x="4064450" y="2424520"/>
          <a:ext cx="435764" cy="435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FE70-ADF2-4FF0-93D4-CE4B3EFAA421}">
      <dsp:nvSpPr>
        <dsp:cNvPr id="0" name=""/>
        <dsp:cNvSpPr/>
      </dsp:nvSpPr>
      <dsp:spPr>
        <a:xfrm>
          <a:off x="4282333" y="2642403"/>
          <a:ext cx="2225181" cy="315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03" tIns="0" rIns="0" bIns="0" numCol="1" spcCol="1270" anchor="t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Fasten your security seat belt</a:t>
          </a:r>
          <a:endParaRPr lang="en-US" sz="4000" kern="1200"/>
        </a:p>
      </dsp:txBody>
      <dsp:txXfrm>
        <a:off x="4282333" y="2642403"/>
        <a:ext cx="2225181" cy="3152340"/>
      </dsp:txXfrm>
    </dsp:sp>
    <dsp:sp modelId="{6CC639B9-CB36-4A4B-9858-87F0FB128B95}">
      <dsp:nvSpPr>
        <dsp:cNvPr id="0" name=""/>
        <dsp:cNvSpPr/>
      </dsp:nvSpPr>
      <dsp:spPr>
        <a:xfrm>
          <a:off x="6623409" y="1466070"/>
          <a:ext cx="602653" cy="602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66A9B-5C98-4534-9EDA-B75A3C4BD704}">
      <dsp:nvSpPr>
        <dsp:cNvPr id="0" name=""/>
        <dsp:cNvSpPr/>
      </dsp:nvSpPr>
      <dsp:spPr>
        <a:xfrm>
          <a:off x="6924736" y="1767396"/>
          <a:ext cx="2225181" cy="4027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34" tIns="0" rIns="0" bIns="0" numCol="1" spcCol="1270" anchor="t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Be paranoid</a:t>
          </a:r>
          <a:endParaRPr lang="en-US" sz="4000" kern="1200"/>
        </a:p>
      </dsp:txBody>
      <dsp:txXfrm>
        <a:off x="6924736" y="1767396"/>
        <a:ext cx="2225181" cy="4027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F475-8D47-4A70-8146-86188CD5E8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3B7E-E994-4B91-9F9D-EFA21B3C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0" y="1"/>
            <a:ext cx="9486900" cy="6743700"/>
          </a:xfrm>
          <a:prstGeom prst="homePlate">
            <a:avLst>
              <a:gd name="adj" fmla="val 31991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91513" y="242888"/>
            <a:ext cx="478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6900863" cy="6729412"/>
          </a:xfrm>
          <a:custGeom>
            <a:avLst/>
            <a:gdLst>
              <a:gd name="connsiteX0" fmla="*/ 0 w 9486900"/>
              <a:gd name="connsiteY0" fmla="*/ 0 h 6629399"/>
              <a:gd name="connsiteX1" fmla="*/ 6172201 w 9486900"/>
              <a:gd name="connsiteY1" fmla="*/ 0 h 6629399"/>
              <a:gd name="connsiteX2" fmla="*/ 9486900 w 9486900"/>
              <a:gd name="connsiteY2" fmla="*/ 3314700 h 6629399"/>
              <a:gd name="connsiteX3" fmla="*/ 6172201 w 9486900"/>
              <a:gd name="connsiteY3" fmla="*/ 6629399 h 6629399"/>
              <a:gd name="connsiteX4" fmla="*/ 0 w 9486900"/>
              <a:gd name="connsiteY4" fmla="*/ 6629399 h 6629399"/>
              <a:gd name="connsiteX5" fmla="*/ 0 w 9486900"/>
              <a:gd name="connsiteY5" fmla="*/ 0 h 6629399"/>
              <a:gd name="connsiteX0" fmla="*/ 0 w 9486900"/>
              <a:gd name="connsiteY0" fmla="*/ 14288 h 6643687"/>
              <a:gd name="connsiteX1" fmla="*/ 7329488 w 9486900"/>
              <a:gd name="connsiteY1" fmla="*/ 0 h 6643687"/>
              <a:gd name="connsiteX2" fmla="*/ 9486900 w 9486900"/>
              <a:gd name="connsiteY2" fmla="*/ 3328988 h 6643687"/>
              <a:gd name="connsiteX3" fmla="*/ 6172201 w 9486900"/>
              <a:gd name="connsiteY3" fmla="*/ 6643687 h 6643687"/>
              <a:gd name="connsiteX4" fmla="*/ 0 w 9486900"/>
              <a:gd name="connsiteY4" fmla="*/ 6643687 h 6643687"/>
              <a:gd name="connsiteX5" fmla="*/ 0 w 9486900"/>
              <a:gd name="connsiteY5" fmla="*/ 14288 h 6643687"/>
              <a:gd name="connsiteX0" fmla="*/ 0 w 9486900"/>
              <a:gd name="connsiteY0" fmla="*/ 14288 h 6729412"/>
              <a:gd name="connsiteX1" fmla="*/ 7329488 w 9486900"/>
              <a:gd name="connsiteY1" fmla="*/ 0 h 6729412"/>
              <a:gd name="connsiteX2" fmla="*/ 9486900 w 9486900"/>
              <a:gd name="connsiteY2" fmla="*/ 3328988 h 6729412"/>
              <a:gd name="connsiteX3" fmla="*/ 7358063 w 9486900"/>
              <a:gd name="connsiteY3" fmla="*/ 6729412 h 6729412"/>
              <a:gd name="connsiteX4" fmla="*/ 0 w 9486900"/>
              <a:gd name="connsiteY4" fmla="*/ 6643687 h 6729412"/>
              <a:gd name="connsiteX5" fmla="*/ 0 w 9486900"/>
              <a:gd name="connsiteY5" fmla="*/ 14288 h 6729412"/>
              <a:gd name="connsiteX0" fmla="*/ 0 w 9486900"/>
              <a:gd name="connsiteY0" fmla="*/ 14288 h 6729412"/>
              <a:gd name="connsiteX1" fmla="*/ 7329488 w 9486900"/>
              <a:gd name="connsiteY1" fmla="*/ 0 h 6729412"/>
              <a:gd name="connsiteX2" fmla="*/ 9486900 w 9486900"/>
              <a:gd name="connsiteY2" fmla="*/ 3357563 h 6729412"/>
              <a:gd name="connsiteX3" fmla="*/ 7358063 w 9486900"/>
              <a:gd name="connsiteY3" fmla="*/ 6729412 h 6729412"/>
              <a:gd name="connsiteX4" fmla="*/ 0 w 9486900"/>
              <a:gd name="connsiteY4" fmla="*/ 6643687 h 6729412"/>
              <a:gd name="connsiteX5" fmla="*/ 0 w 9486900"/>
              <a:gd name="connsiteY5" fmla="*/ 14288 h 672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86900" h="6729412">
                <a:moveTo>
                  <a:pt x="0" y="14288"/>
                </a:moveTo>
                <a:lnTo>
                  <a:pt x="7329488" y="0"/>
                </a:lnTo>
                <a:lnTo>
                  <a:pt x="9486900" y="3357563"/>
                </a:lnTo>
                <a:lnTo>
                  <a:pt x="7358063" y="6729412"/>
                </a:lnTo>
                <a:lnTo>
                  <a:pt x="0" y="6643687"/>
                </a:lnTo>
                <a:lnTo>
                  <a:pt x="0" y="14288"/>
                </a:lnTo>
                <a:close/>
              </a:path>
            </a:pathLst>
          </a:custGeom>
          <a:solidFill>
            <a:schemeClr val="accent1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" y="1657351"/>
            <a:ext cx="431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ULA  HAZRAT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5" y="2957513"/>
            <a:ext cx="454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CYBER SECURITY ENGINEER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NCBA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4324" y="2728913"/>
            <a:ext cx="364331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82050" y="4996518"/>
            <a:ext cx="3171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CYBER SECURITY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7" y="196144"/>
            <a:ext cx="11431603" cy="6459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8" y="1108165"/>
            <a:ext cx="10260240" cy="5061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15" y="2270362"/>
            <a:ext cx="861134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48637520"/>
              </p:ext>
            </p:extLst>
          </p:nvPr>
        </p:nvGraphicFramePr>
        <p:xfrm>
          <a:off x="1402152" y="1063256"/>
          <a:ext cx="10789848" cy="579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100">
            <a:off x="-1081631" y="1188066"/>
            <a:ext cx="5392868" cy="21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91" y="0"/>
            <a:ext cx="7485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4775" y="571500"/>
            <a:ext cx="116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CYBER SECURITY OBJECTIVE;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8151112"/>
              </p:ext>
            </p:extLst>
          </p:nvPr>
        </p:nvGraphicFramePr>
        <p:xfrm>
          <a:off x="228601" y="1279386"/>
          <a:ext cx="11358561" cy="543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93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514975" cy="67294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01983093"/>
              </p:ext>
            </p:extLst>
          </p:nvPr>
        </p:nvGraphicFramePr>
        <p:xfrm>
          <a:off x="5514976" y="-1"/>
          <a:ext cx="6557962" cy="642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8" y="200025"/>
            <a:ext cx="1183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DAMAGE DONE;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762000"/>
            <a:ext cx="9791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87" y="1428750"/>
            <a:ext cx="985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Know your enemy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206412" cy="75723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900" y="55007"/>
            <a:ext cx="12863512" cy="751736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87" y="328613"/>
            <a:ext cx="612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Know thy enemy</a:t>
            </a:r>
            <a:endParaRPr 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78683268"/>
              </p:ext>
            </p:extLst>
          </p:nvPr>
        </p:nvGraphicFramePr>
        <p:xfrm>
          <a:off x="1328737" y="1690360"/>
          <a:ext cx="10044111" cy="432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142875"/>
            <a:ext cx="535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How do they do it?</a:t>
            </a:r>
            <a:endParaRPr lang="en-US" sz="4000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28730260"/>
              </p:ext>
            </p:extLst>
          </p:nvPr>
        </p:nvGraphicFramePr>
        <p:xfrm>
          <a:off x="500063" y="1085850"/>
          <a:ext cx="10401299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20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72913" cy="6924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00313" y="885825"/>
            <a:ext cx="3214687" cy="1443038"/>
          </a:xfrm>
          <a:prstGeom prst="ellipse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WEB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0176" y="3086101"/>
            <a:ext cx="5729287" cy="2228850"/>
          </a:xfrm>
          <a:prstGeom prst="ellipse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WEB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71814" y="2443163"/>
            <a:ext cx="2443162" cy="600075"/>
          </a:xfrm>
          <a:prstGeom prst="ellipse">
            <a:avLst/>
          </a:prstGeom>
          <a:solidFill>
            <a:schemeClr val="bg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DARK WEB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72074" y="528638"/>
            <a:ext cx="1743077" cy="5572125"/>
          </a:xfrm>
          <a:prstGeom prst="ellipse">
            <a:avLst/>
          </a:prstGeom>
          <a:solidFill>
            <a:srgbClr val="FF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K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107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9125" cy="73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50" y="1171575"/>
            <a:ext cx="9658350" cy="390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5524" cy="71294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71436"/>
            <a:ext cx="12873038" cy="705802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110407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88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Ula Cheruiyot</dc:creator>
  <cp:lastModifiedBy>Ula Cheruiyot</cp:lastModifiedBy>
  <cp:revision>22</cp:revision>
  <dcterms:created xsi:type="dcterms:W3CDTF">2020-04-13T08:26:40Z</dcterms:created>
  <dcterms:modified xsi:type="dcterms:W3CDTF">2020-04-13T11:16:05Z</dcterms:modified>
</cp:coreProperties>
</file>