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77" d="100"/>
          <a:sy n="77" d="100"/>
        </p:scale>
        <p:origin x="1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621" y="516026"/>
            <a:ext cx="9448800" cy="1825096"/>
          </a:xfrm>
        </p:spPr>
        <p:txBody>
          <a:bodyPr/>
          <a:lstStyle/>
          <a:p>
            <a:r>
              <a:rPr lang="en-US" dirty="0" smtClean="0"/>
              <a:t>Pharmaceutical sales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421" y="5906170"/>
            <a:ext cx="9448800" cy="685800"/>
          </a:xfrm>
        </p:spPr>
        <p:txBody>
          <a:bodyPr/>
          <a:lstStyle/>
          <a:p>
            <a:r>
              <a:rPr lang="en-US" dirty="0" smtClean="0"/>
              <a:t>INTERIM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084" y="276726"/>
            <a:ext cx="65211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SEASONALITY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5" y="1138500"/>
            <a:ext cx="6332228" cy="5435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3989" y="1138500"/>
            <a:ext cx="4164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trend in seasonality is high purchases  recorded around festive seasons and holidays compared to the remaining part of the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7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484" y="264695"/>
            <a:ext cx="611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PURCHASE BEHAVIOR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25" b="50714"/>
          <a:stretch/>
        </p:blipFill>
        <p:spPr>
          <a:xfrm>
            <a:off x="388507" y="1057087"/>
            <a:ext cx="5752098" cy="5618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04547" y="1143001"/>
            <a:ext cx="4704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Sales are relatively low before holidays, but then rise steadily towards holidays. </a:t>
            </a:r>
          </a:p>
          <a:p>
            <a:r>
              <a:rPr lang="en-US" dirty="0" smtClean="0"/>
              <a:t>They remain high during holidays.</a:t>
            </a:r>
          </a:p>
          <a:p>
            <a:endParaRPr lang="en-US" dirty="0"/>
          </a:p>
          <a:p>
            <a:r>
              <a:rPr lang="en-US" dirty="0" smtClean="0"/>
              <a:t>Sales drop rapidly after holidays.</a:t>
            </a:r>
          </a:p>
          <a:p>
            <a:endParaRPr lang="en-US" dirty="0"/>
          </a:p>
          <a:p>
            <a:r>
              <a:rPr lang="en-US" dirty="0" smtClean="0"/>
              <a:t>Generally, purchases rise during holidays and remain relatively low when there are no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914" y="222422"/>
            <a:ext cx="1033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CORRELATION BETWEEN SALES AND CUSTOMERS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8" y="914400"/>
            <a:ext cx="6423453" cy="5659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45643" y="1062681"/>
            <a:ext cx="474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a strong positive correlation between the amount of Sales and Customers of a store.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854" y="123568"/>
            <a:ext cx="953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RELATIONSHIP BETWEEN PROMO AND SALES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3"/>
          <a:stretch/>
        </p:blipFill>
        <p:spPr>
          <a:xfrm>
            <a:off x="333633" y="708343"/>
            <a:ext cx="5609967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4303" y="803189"/>
            <a:ext cx="465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seems to be higher sales when there is promotion (promo = 1) than when there is no promotion (promo =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68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204</TotalTime>
  <Words>126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Pharmaceutical sales prediction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sales prediction</dc:title>
  <dc:creator>Windows User</dc:creator>
  <cp:lastModifiedBy>Windows User</cp:lastModifiedBy>
  <cp:revision>9</cp:revision>
  <dcterms:created xsi:type="dcterms:W3CDTF">2020-08-18T15:45:49Z</dcterms:created>
  <dcterms:modified xsi:type="dcterms:W3CDTF">2020-08-18T19:10:09Z</dcterms:modified>
</cp:coreProperties>
</file>