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8" r:id="rId6"/>
    <p:sldId id="260" r:id="rId7"/>
    <p:sldId id="263" r:id="rId8"/>
    <p:sldId id="262" r:id="rId9"/>
    <p:sldId id="265" r:id="rId10"/>
    <p:sldId id="269" r:id="rId11"/>
    <p:sldId id="259" r:id="rId12"/>
    <p:sldId id="266" r:id="rId13"/>
    <p:sldId id="264" r:id="rId14"/>
    <p:sldId id="271" r:id="rId15"/>
    <p:sldId id="272" r:id="rId16"/>
    <p:sldId id="267" r:id="rId17"/>
    <p:sldId id="270" r:id="rId1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A0E8-0354-4726-BDEF-D45EFE4454FC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9B4F-0A73-4A07-9343-70EE95F298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356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A0E8-0354-4726-BDEF-D45EFE4454FC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9B4F-0A73-4A07-9343-70EE95F298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937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A0E8-0354-4726-BDEF-D45EFE4454FC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9B4F-0A73-4A07-9343-70EE95F298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64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A0E8-0354-4726-BDEF-D45EFE4454FC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9B4F-0A73-4A07-9343-70EE95F298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702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A0E8-0354-4726-BDEF-D45EFE4454FC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9B4F-0A73-4A07-9343-70EE95F298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827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A0E8-0354-4726-BDEF-D45EFE4454FC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9B4F-0A73-4A07-9343-70EE95F298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463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A0E8-0354-4726-BDEF-D45EFE4454FC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9B4F-0A73-4A07-9343-70EE95F298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8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A0E8-0354-4726-BDEF-D45EFE4454FC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9B4F-0A73-4A07-9343-70EE95F298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474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A0E8-0354-4726-BDEF-D45EFE4454FC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9B4F-0A73-4A07-9343-70EE95F298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489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A0E8-0354-4726-BDEF-D45EFE4454FC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9B4F-0A73-4A07-9343-70EE95F298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153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A0E8-0354-4726-BDEF-D45EFE4454FC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9B4F-0A73-4A07-9343-70EE95F298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957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2A0E8-0354-4726-BDEF-D45EFE4454FC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C9B4F-0A73-4A07-9343-70EE95F298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697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668384"/>
            <a:ext cx="9961418" cy="1074333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>Auto remote controleren met uw mobile device</a:t>
            </a:r>
            <a:endParaRPr lang="nl-BE" dirty="0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1033549" y="5347854"/>
            <a:ext cx="9961418" cy="10743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2000" dirty="0" smtClean="0"/>
              <a:t>Willems Dieter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0856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cdn.makeuseof.com/wp-content/uploads/2015/01/hyundai-blue-link-wearable-tech-640x427.jpg?c522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084" y="1166234"/>
            <a:ext cx="60960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51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blogdotkaazingdotcom.files.wordpress.com/2013/03/img_60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478" y="1130760"/>
            <a:ext cx="7392478" cy="554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88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i2.wp.com/www.androidfanclub.net/wp-content/uploads/2013/12/POWER-A-MOGA-Pro-Mobile-Gaming-System-for-Android-Smartphones.png?resize=266%2C3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016" y="2162261"/>
            <a:ext cx="253365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24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image.dhgate.com/0x0/f2/albu/g1/M00/D5/C9/rBVaGVXIm9-APhdVAAFuLveKAPM9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01" y="540327"/>
            <a:ext cx="100298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18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ages.car.bauercdn.com/pagefiles/14520/1_remote_control_r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429" y="844815"/>
            <a:ext cx="8329037" cy="555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36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ailycontributor.com/wp-content/uploads/2009/10/remote-car-control-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401" y="1644851"/>
            <a:ext cx="603885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70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http://jayuwebdesign.com/wp-content/uploads/2013/06/security-575x57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729" y="1108249"/>
            <a:ext cx="5189508" cy="518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5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668384"/>
            <a:ext cx="9961418" cy="1074333"/>
          </a:xfrm>
        </p:spPr>
        <p:txBody>
          <a:bodyPr>
            <a:normAutofit/>
          </a:bodyPr>
          <a:lstStyle/>
          <a:p>
            <a:r>
              <a:rPr lang="nl-BE" dirty="0" smtClean="0"/>
              <a:t>Bedankt voor uw aandacht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2722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orage.googleapis.com/ix_choosemuse/uploads/2016/02/android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350" y="1463039"/>
            <a:ext cx="4984711" cy="498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7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sisgain.com/img/i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484" y="1069830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1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londatiga.net/wp-content/uploads/2014/02/bluetooth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761" y="206842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95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i.telegraph.co.uk/multimedia/archive/03420/wifi_3420987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281" y="1433512"/>
            <a:ext cx="59055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28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regmedia.co.uk/2014/12/19/android_cars.jpg?x=1200&amp;y=7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802" y="961189"/>
            <a:ext cx="8385175" cy="554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34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1233487"/>
            <a:ext cx="61722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4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lh3.googleusercontent.com/6EF4opNIYhQMRpl_afiOx0LtvlZr42I38Sca_Co6tLq8D7JjRXPGaP4DNaFc_LhiIAld=h9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805" y="1106356"/>
            <a:ext cx="10107814" cy="568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24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210" y="1712248"/>
            <a:ext cx="26479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3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13</Words>
  <Application>Microsoft Office PowerPoint</Application>
  <PresentationFormat>Breedbeeld</PresentationFormat>
  <Paragraphs>3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Kantoorthema</vt:lpstr>
      <vt:lpstr>Auto remote controleren met uw mobile device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Bedankt voor uw aandacht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control from mobile devices</dc:title>
  <dc:creator>dieter willems</dc:creator>
  <cp:lastModifiedBy>dieter willems</cp:lastModifiedBy>
  <cp:revision>9</cp:revision>
  <dcterms:created xsi:type="dcterms:W3CDTF">2016-04-12T17:23:20Z</dcterms:created>
  <dcterms:modified xsi:type="dcterms:W3CDTF">2016-04-13T10:31:16Z</dcterms:modified>
</cp:coreProperties>
</file>