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1056" y="-104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4336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 sz="140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 sz="1400">
              <a:solidFill>
                <a:srgbClr val="0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 sz="140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 sz="14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4" Type="http://schemas.openxmlformats.org/officeDocument/2006/relationships/hyperlink" Target="https://developer.foursquare.com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shrutimehta/zomato-restaurants-da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683825" y="1317075"/>
            <a:ext cx="8055264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Exploring the restaurants of </a:t>
            </a:r>
            <a:r>
              <a:rPr lang="en-US" sz="4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New Delhi</a:t>
            </a:r>
            <a:endParaRPr b="1" dirty="0"/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8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6075"/>
            <a:ext cx="9144001" cy="29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Indian restaurants are most recommended venues nearby the locations.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Hotel and Nightclubs venues areas: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1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seems like pizza place,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It’s most recommended for cafes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food, cafes are the most recommended venues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Chanakyapuri, Pitampura, Safdarjung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some of the best neighborhoods for Chinese cuisine.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Panchsheel park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Nehru place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the best Chinese Restaurant.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Connaught place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Rajouri garden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Malviya nagar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the best places for edible person.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Greater kailash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Feroze shah road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Saket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best rated restaurants in New Delhi.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is the capital city of India. It is a part of the city of Delhi’s 11 districts. The city itself has a population of 257,803. However, the much larger metro area has a population that exceeds 26 million.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its diverse culture , comes diverse food items. There are many restaurants in New Delhi City, each belonging to different categories like Chinese , Italian , French etc.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as part of this project , we will list and visualize all major parts of New Delhi City 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101897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 dirty="0"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best location in New Delhi City for Chinese Cuisine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Chinese Restaurant Market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all areas have less number of restaurant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the best place to stay if I prefer Chinese Cuisine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places are have best restaurant in New Delhi?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85773" y="169449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dirty="0"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Restaurants data that contains list Locality, Restaurant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name,Rating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along with their latitude and longitude.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new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delhi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city.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new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delhi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city.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Fousquare API</a:t>
            </a:r>
            <a:endParaRPr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api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we will get all the venues in each neighborhood.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409077" y="204399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 dirty="0"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the new delhi city data from </a:t>
            </a:r>
            <a:r>
              <a:rPr lang="en-US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 sz="160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FourSquare API we will find all venues for each neighborhood.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resturant to find the best places.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0</TotalTime>
  <Words>435</Words>
  <Application>Microsoft Macintosh PowerPoint</Application>
  <PresentationFormat>On-screen Show (16:9)</PresentationFormat>
  <Paragraphs>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Roboto</vt:lpstr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Philip Mathew</cp:lastModifiedBy>
  <cp:revision>1</cp:revision>
  <dcterms:modified xsi:type="dcterms:W3CDTF">2020-09-03T03:35:11Z</dcterms:modified>
</cp:coreProperties>
</file>