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145C0-CC80-4257-AB96-9726A4CF7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39A2C0-BD93-4A18-9ABC-2C5A3F1D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027A6-752B-4B67-A2EC-2B9F5772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8964-2BA1-4E73-B5AD-03E2D1F44C57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25383-B0B9-4424-95B4-597980A9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7AC96C-7D84-475D-9FBC-4F1610CF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69A0-9B11-4291-B6F8-0209E741F0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2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BB1E6-1D09-4D9B-8F65-33531E31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5EE28B-B54B-4B38-B5E2-85D08BAB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25F6B8-471B-4C5D-A79C-16DF240F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8964-2BA1-4E73-B5AD-03E2D1F44C57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FB81F-6AAD-419F-969C-D295CD33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9C3A2-BFB2-4095-B0FF-F2CB96F0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69A0-9B11-4291-B6F8-0209E741F0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06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03E8B8-EC78-4962-BCCD-B829ABCB3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33EA1D-55BF-4B15-8600-2BC12CE1A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1CCAC4-FD2E-4BEC-B369-13CB6DF3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8964-2BA1-4E73-B5AD-03E2D1F44C57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607B8-A06B-4CA3-8BF9-47E5F105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89C3C-AAC7-4AC7-B862-D8CFA643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69A0-9B11-4291-B6F8-0209E741F0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26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687FD-66CF-4A1B-B8C0-CEF4FAC1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FFA94-7666-476D-874F-4009F7AF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B25E7-6D8C-4D46-8F41-DC978831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8964-2BA1-4E73-B5AD-03E2D1F44C57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035D66-6F9D-4F4E-A1E7-CAF19FB7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513DDD-20F9-4863-A077-7E0E7D96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69A0-9B11-4291-B6F8-0209E741F0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9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8D38E-94A5-4414-8E09-AA089023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6AD01-C7F8-48E4-A7F3-F47588A0B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6736DF-0946-4E90-89DE-65DB9791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8964-2BA1-4E73-B5AD-03E2D1F44C57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5472F-E358-4F71-888F-A5C58FCD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052C03-6E04-4F91-84A6-9906D43A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69A0-9B11-4291-B6F8-0209E741F0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35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43B04-8A41-47CE-A318-BDB61C86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5F722-6FC6-43ED-B61A-50292A860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3BECC2-3597-4103-8753-D091F7B69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0E14A2-60FE-4FAF-9424-98123A54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8964-2BA1-4E73-B5AD-03E2D1F44C57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DB03BB-F24B-4FEB-B9F0-C158A252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042C3C-D913-4D4D-9DF6-B27103A4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69A0-9B11-4291-B6F8-0209E741F0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997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5585E-ACB5-4C63-914E-36FC4C4E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F64DF8-AC2E-4FB5-A363-56FE8582D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A6B920-C68D-4916-B603-BC8F8CFD1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8DDE24-135E-4B61-B338-DF4399868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B1F5F0-D4FC-4B7E-B9DE-6E37BCFD1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50B7FC-F2D4-431D-85A0-4E72C067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8964-2BA1-4E73-B5AD-03E2D1F44C57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106D13-4ED0-43F9-8BC4-596378E1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F96AAD-F667-485A-AE4F-0459CC3D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69A0-9B11-4291-B6F8-0209E741F0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74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7A13B-E868-4896-AE70-24D5DC90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A0C77E-82C6-4B8E-9538-4EDC0F10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8964-2BA1-4E73-B5AD-03E2D1F44C57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A1B3A0-D616-4013-A150-B0081AE8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8C845B-E34C-42DF-ABB2-7BA7EE88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69A0-9B11-4291-B6F8-0209E741F0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61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1EAEB8-6BCE-42B7-9060-E83542D6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8964-2BA1-4E73-B5AD-03E2D1F44C57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1CC66A-C979-4197-ABCF-002AA155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8D3D21-4DB8-4194-A55E-9B8188ED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69A0-9B11-4291-B6F8-0209E741F0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01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A0E79-25E2-460C-8749-3A22FD6E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B51AD-7F33-4BB3-B2C2-3180843F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D7EC21-696A-4378-9A81-A956D685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2009C6-88BB-456E-AB15-ADF16BD4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8964-2BA1-4E73-B5AD-03E2D1F44C57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4392C8-BD06-4722-A619-4B35B598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168566-5E70-4102-BA14-CC323D45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69A0-9B11-4291-B6F8-0209E741F0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41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AB5F6-ACD8-4FDA-84C7-27B31EA4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378563-E136-4468-B80E-77F1DDC94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2D19FA-823F-4755-A5E6-A32F9EB09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E6D556-31C9-4A15-A9C2-7658D6CD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8964-2BA1-4E73-B5AD-03E2D1F44C57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7B40EB-7D6F-41CA-AF25-EC0B759C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3EA44D-7B63-4E38-86C8-42032CBE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69A0-9B11-4291-B6F8-0209E741F0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784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254500-AF4D-4316-B34F-7B9ECEBB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68A2C6-978D-4E22-97F7-35A4D0800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F29CB-0C21-4F82-8546-3B2C41151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E8964-2BA1-4E73-B5AD-03E2D1F44C57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B95D6C-BA77-49EC-84C8-27262F397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137440-2E5B-4F3F-97DD-9554E8B49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D69A0-9B11-4291-B6F8-0209E741F08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34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36F9D203-5CC6-4BB7-9B09-D05A35EE6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76"/>
          <a:stretch/>
        </p:blipFill>
        <p:spPr>
          <a:xfrm>
            <a:off x="493941" y="992778"/>
            <a:ext cx="6736045" cy="40886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1EA86F7-AA14-4487-BE72-0D0ED091435A}"/>
              </a:ext>
            </a:extLst>
          </p:cNvPr>
          <p:cNvSpPr txBox="1"/>
          <p:nvPr/>
        </p:nvSpPr>
        <p:spPr>
          <a:xfrm>
            <a:off x="7388289" y="1789611"/>
            <a:ext cx="4309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Interfaz con figura simulando barra de carga</a:t>
            </a:r>
          </a:p>
          <a:p>
            <a:r>
              <a:rPr lang="es-ES" dirty="0"/>
              <a:t>animada por medio de hilos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627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5C5CC7D3-FC85-482F-8CE4-D8A1593154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24" b="12380"/>
          <a:stretch/>
        </p:blipFill>
        <p:spPr>
          <a:xfrm>
            <a:off x="598169" y="744582"/>
            <a:ext cx="7819982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8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9AAF9658-DB42-4CA2-927E-A228CC184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37" y="1002664"/>
            <a:ext cx="7854970" cy="4418421"/>
          </a:xfr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23A6890-9C1D-4C08-9987-4D97BCD708F5}"/>
              </a:ext>
            </a:extLst>
          </p:cNvPr>
          <p:cNvSpPr txBox="1"/>
          <p:nvPr/>
        </p:nvSpPr>
        <p:spPr>
          <a:xfrm>
            <a:off x="8778240" y="1828800"/>
            <a:ext cx="2638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Modelo a seguir para creación interfaz del menú principal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28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7FD3B80-CD6F-411A-A0DB-636FC8B98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56"/>
          <a:stretch/>
        </p:blipFill>
        <p:spPr>
          <a:xfrm>
            <a:off x="519792" y="483327"/>
            <a:ext cx="7510518" cy="53818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1BF0D51-01E2-486A-89B7-46811F8F2074}"/>
              </a:ext>
            </a:extLst>
          </p:cNvPr>
          <p:cNvSpPr txBox="1"/>
          <p:nvPr/>
        </p:nvSpPr>
        <p:spPr>
          <a:xfrm>
            <a:off x="8369066" y="1582340"/>
            <a:ext cx="2698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Menú se mantiene y solo cambia la interfaz asociada</a:t>
            </a:r>
          </a:p>
          <a:p>
            <a:r>
              <a:rPr lang="es-ES" dirty="0"/>
              <a:t>a ese menú, por ejemplo, al presionar</a:t>
            </a:r>
          </a:p>
          <a:p>
            <a:r>
              <a:rPr lang="es-ES" dirty="0"/>
              <a:t>añadir jugador, se carga la interfaz dibujada y si</a:t>
            </a:r>
          </a:p>
          <a:p>
            <a:r>
              <a:rPr lang="es-ES" dirty="0"/>
              <a:t>damos en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player</a:t>
            </a:r>
            <a:r>
              <a:rPr lang="es-ES" dirty="0"/>
              <a:t> se cargara abajo la interfaz</a:t>
            </a:r>
          </a:p>
          <a:p>
            <a:r>
              <a:rPr lang="es-ES" dirty="0"/>
              <a:t>buscar un jugador y el menú de arriba se sigue conservando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846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D4D7D1-C7F7-4FEB-B1FC-6CA8F6150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7" y="763493"/>
            <a:ext cx="8686800" cy="48863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7D281A-EBA7-4424-8336-F4C3E3E6B670}"/>
              </a:ext>
            </a:extLst>
          </p:cNvPr>
          <p:cNvSpPr txBox="1"/>
          <p:nvPr/>
        </p:nvSpPr>
        <p:spPr>
          <a:xfrm>
            <a:off x="9628095" y="1801906"/>
            <a:ext cx="235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Modelo para la interfaz anterior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0069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75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</dc:creator>
  <cp:lastModifiedBy>Daniel R</cp:lastModifiedBy>
  <cp:revision>1</cp:revision>
  <dcterms:created xsi:type="dcterms:W3CDTF">2021-10-15T18:18:09Z</dcterms:created>
  <dcterms:modified xsi:type="dcterms:W3CDTF">2021-10-15T18:27:03Z</dcterms:modified>
</cp:coreProperties>
</file>