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61" r:id="rId3"/>
    <p:sldId id="257" r:id="rId4"/>
    <p:sldId id="258" r:id="rId5"/>
    <p:sldId id="262" r:id="rId6"/>
    <p:sldId id="263" r:id="rId7"/>
  </p:sldIdLst>
  <p:sldSz cx="9144000" cy="5143500" type="screen16x9"/>
  <p:notesSz cx="6858000" cy="9144000"/>
  <p:embeddedFontLst>
    <p:embeddedFont>
      <p:font typeface="Georgia" panose="02040502050405020303" pitchFamily="18" charset="0"/>
      <p:regular r:id="rId9"/>
      <p:bold r:id="rId10"/>
      <p:italic r:id="rId11"/>
      <p:boldItalic r:id="rId12"/>
    </p:embeddedFont>
    <p:embeddedFont>
      <p:font typeface="Montserrat" pitchFamily="2" charset="77"/>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47"/>
    <p:restoredTop sz="83511" autoAdjust="0"/>
  </p:normalViewPr>
  <p:slideViewPr>
    <p:cSldViewPr snapToGrid="0">
      <p:cViewPr varScale="1">
        <p:scale>
          <a:sx n="125" d="100"/>
          <a:sy n="125" d="100"/>
        </p:scale>
        <p:origin x="880" y="168"/>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950CB-0064-6E40-926F-EB5B6278745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7445CCA8-06FB-924F-8AD2-AAC11D544A3B}">
      <dgm:prSet phldrT="[Text]"/>
      <dgm:spPr/>
      <dgm:t>
        <a:bodyPr/>
        <a:lstStyle/>
        <a:p>
          <a:r>
            <a:rPr lang="en-US" dirty="0"/>
            <a:t>Black clover</a:t>
          </a:r>
        </a:p>
      </dgm:t>
    </dgm:pt>
    <dgm:pt modelId="{5C1F1D79-204C-BF46-ADBF-02CA305E632B}" type="parTrans" cxnId="{5BDF0F44-7DF1-9F40-B1F6-E31C3ECF1218}">
      <dgm:prSet/>
      <dgm:spPr/>
      <dgm:t>
        <a:bodyPr/>
        <a:lstStyle/>
        <a:p>
          <a:endParaRPr lang="en-US"/>
        </a:p>
      </dgm:t>
    </dgm:pt>
    <dgm:pt modelId="{ED88C3D4-1F16-C243-8BB3-83E35B48801D}" type="sibTrans" cxnId="{5BDF0F44-7DF1-9F40-B1F6-E31C3ECF1218}">
      <dgm:prSet/>
      <dgm:spPr/>
      <dgm:t>
        <a:bodyPr/>
        <a:lstStyle/>
        <a:p>
          <a:endParaRPr lang="en-US"/>
        </a:p>
      </dgm:t>
    </dgm:pt>
    <dgm:pt modelId="{45E247BB-F570-6448-92BB-959F0430A446}">
      <dgm:prSet phldrT="[Text]"/>
      <dgm:spPr/>
      <dgm:t>
        <a:bodyPr/>
        <a:lstStyle/>
        <a:p>
          <a:r>
            <a:rPr lang="en-US" dirty="0"/>
            <a:t>NEW EPISODE</a:t>
          </a:r>
        </a:p>
      </dgm:t>
    </dgm:pt>
    <dgm:pt modelId="{BC563439-B4E3-C64F-B2EF-D1AE1CC841DC}" type="parTrans" cxnId="{6C8D0861-B292-724F-B7EE-A97EDADCB904}">
      <dgm:prSet/>
      <dgm:spPr/>
      <dgm:t>
        <a:bodyPr/>
        <a:lstStyle/>
        <a:p>
          <a:endParaRPr lang="en-US"/>
        </a:p>
      </dgm:t>
    </dgm:pt>
    <dgm:pt modelId="{815EE8D5-D3B7-AC45-B35C-BBECDC96342B}" type="sibTrans" cxnId="{6C8D0861-B292-724F-B7EE-A97EDADCB904}">
      <dgm:prSet/>
      <dgm:spPr/>
      <dgm:t>
        <a:bodyPr/>
        <a:lstStyle/>
        <a:p>
          <a:endParaRPr lang="en-US"/>
        </a:p>
      </dgm:t>
    </dgm:pt>
    <dgm:pt modelId="{5E47BDDD-87C3-0141-8407-C27CB2FEF3AE}">
      <dgm:prSet phldrT="[Text]"/>
      <dgm:spPr/>
      <dgm:t>
        <a:bodyPr/>
        <a:lstStyle/>
        <a:p>
          <a:r>
            <a:rPr lang="en-US" dirty="0"/>
            <a:t>NEW AND</a:t>
          </a:r>
        </a:p>
        <a:p>
          <a:r>
            <a:rPr lang="en-US" dirty="0"/>
            <a:t>OLD MOVIES</a:t>
          </a:r>
        </a:p>
      </dgm:t>
    </dgm:pt>
    <dgm:pt modelId="{4945E5D0-306A-C94A-90E7-E16E922306C8}" type="parTrans" cxnId="{C911F088-DF0D-9F40-B8C8-D9E6CAB16E6B}">
      <dgm:prSet/>
      <dgm:spPr/>
      <dgm:t>
        <a:bodyPr/>
        <a:lstStyle/>
        <a:p>
          <a:endParaRPr lang="en-US"/>
        </a:p>
      </dgm:t>
    </dgm:pt>
    <dgm:pt modelId="{E7F1CFCB-6185-064E-B1E6-02DCF7055611}" type="sibTrans" cxnId="{C911F088-DF0D-9F40-B8C8-D9E6CAB16E6B}">
      <dgm:prSet/>
      <dgm:spPr/>
      <dgm:t>
        <a:bodyPr/>
        <a:lstStyle/>
        <a:p>
          <a:endParaRPr lang="en-US"/>
        </a:p>
      </dgm:t>
    </dgm:pt>
    <dgm:pt modelId="{5AA47254-7AA8-0243-BD99-78E5B30A5AA7}">
      <dgm:prSet phldrT="[Text]"/>
      <dgm:spPr/>
      <dgm:t>
        <a:bodyPr/>
        <a:lstStyle/>
        <a:p>
          <a:r>
            <a:rPr lang="en-US" dirty="0"/>
            <a:t>CHARACTER</a:t>
          </a:r>
        </a:p>
      </dgm:t>
    </dgm:pt>
    <dgm:pt modelId="{B6F86A82-6576-DA49-93FE-AC414A33A829}" type="parTrans" cxnId="{D05A1D88-E7D4-634A-9EAC-4AB4392021DA}">
      <dgm:prSet/>
      <dgm:spPr/>
      <dgm:t>
        <a:bodyPr/>
        <a:lstStyle/>
        <a:p>
          <a:endParaRPr lang="en-US"/>
        </a:p>
      </dgm:t>
    </dgm:pt>
    <dgm:pt modelId="{B2966684-8891-EB4F-BEE9-095068F33667}" type="sibTrans" cxnId="{D05A1D88-E7D4-634A-9EAC-4AB4392021DA}">
      <dgm:prSet/>
      <dgm:spPr/>
      <dgm:t>
        <a:bodyPr/>
        <a:lstStyle/>
        <a:p>
          <a:endParaRPr lang="en-US"/>
        </a:p>
      </dgm:t>
    </dgm:pt>
    <dgm:pt modelId="{4CE80BE8-AFC5-F14B-B9B8-E4CD27E1D722}">
      <dgm:prSet phldrT="[Text]"/>
      <dgm:spPr/>
      <dgm:t>
        <a:bodyPr/>
        <a:lstStyle/>
        <a:p>
          <a:r>
            <a:rPr lang="en-US" dirty="0"/>
            <a:t>VOICE CHARACTER</a:t>
          </a:r>
        </a:p>
      </dgm:t>
    </dgm:pt>
    <dgm:pt modelId="{8FAC41CD-A78C-3042-9068-7CAD10FBFE9A}" type="parTrans" cxnId="{43AA0525-BA1B-C941-9F51-BBFEB6A87AB5}">
      <dgm:prSet/>
      <dgm:spPr/>
      <dgm:t>
        <a:bodyPr/>
        <a:lstStyle/>
        <a:p>
          <a:endParaRPr lang="en-US"/>
        </a:p>
      </dgm:t>
    </dgm:pt>
    <dgm:pt modelId="{DA2FCCD8-F3E7-E548-AB91-5EF188DBEA97}" type="sibTrans" cxnId="{43AA0525-BA1B-C941-9F51-BBFEB6A87AB5}">
      <dgm:prSet/>
      <dgm:spPr/>
      <dgm:t>
        <a:bodyPr/>
        <a:lstStyle/>
        <a:p>
          <a:endParaRPr lang="en-US"/>
        </a:p>
      </dgm:t>
    </dgm:pt>
    <dgm:pt modelId="{496A51D0-EB77-D542-9B1B-E31F23000E2B}">
      <dgm:prSet/>
      <dgm:spPr/>
      <dgm:t>
        <a:bodyPr/>
        <a:lstStyle/>
        <a:p>
          <a:r>
            <a:rPr lang="en-US" dirty="0"/>
            <a:t>HOME</a:t>
          </a:r>
        </a:p>
      </dgm:t>
    </dgm:pt>
    <dgm:pt modelId="{B2E2B42C-DC94-B148-93C0-2BFA63520F6B}" type="parTrans" cxnId="{3187AFD0-F8EE-3048-B068-C08D069601D9}">
      <dgm:prSet/>
      <dgm:spPr/>
      <dgm:t>
        <a:bodyPr/>
        <a:lstStyle/>
        <a:p>
          <a:endParaRPr lang="en-US"/>
        </a:p>
      </dgm:t>
    </dgm:pt>
    <dgm:pt modelId="{1AE02B2B-FF3D-1445-992E-979B7ADFF3C6}" type="sibTrans" cxnId="{3187AFD0-F8EE-3048-B068-C08D069601D9}">
      <dgm:prSet/>
      <dgm:spPr/>
      <dgm:t>
        <a:bodyPr/>
        <a:lstStyle/>
        <a:p>
          <a:endParaRPr lang="en-US"/>
        </a:p>
      </dgm:t>
    </dgm:pt>
    <dgm:pt modelId="{6E958ABC-27B4-7B45-B5D7-7405917BAF69}">
      <dgm:prSet/>
      <dgm:spPr/>
      <dgm:t>
        <a:bodyPr/>
        <a:lstStyle/>
        <a:p>
          <a:r>
            <a:rPr lang="en-US" dirty="0"/>
            <a:t>ARTICLE</a:t>
          </a:r>
        </a:p>
      </dgm:t>
    </dgm:pt>
    <dgm:pt modelId="{6EBC3A10-F564-074D-92A9-3E59B83418C4}" type="parTrans" cxnId="{074DC074-4DE9-684C-ACD7-5BDE5830D9D3}">
      <dgm:prSet/>
      <dgm:spPr/>
      <dgm:t>
        <a:bodyPr/>
        <a:lstStyle/>
        <a:p>
          <a:endParaRPr lang="en-US"/>
        </a:p>
      </dgm:t>
    </dgm:pt>
    <dgm:pt modelId="{D828FA89-EE25-F04A-AED9-23978DAD0CD5}" type="sibTrans" cxnId="{074DC074-4DE9-684C-ACD7-5BDE5830D9D3}">
      <dgm:prSet/>
      <dgm:spPr/>
      <dgm:t>
        <a:bodyPr/>
        <a:lstStyle/>
        <a:p>
          <a:endParaRPr lang="en-US"/>
        </a:p>
      </dgm:t>
    </dgm:pt>
    <dgm:pt modelId="{F9388568-B090-5F4A-ADFB-7C557B4B33D6}">
      <dgm:prSet/>
      <dgm:spPr/>
      <dgm:t>
        <a:bodyPr/>
        <a:lstStyle/>
        <a:p>
          <a:r>
            <a:rPr lang="en-US" dirty="0"/>
            <a:t>EVENT</a:t>
          </a:r>
        </a:p>
      </dgm:t>
    </dgm:pt>
    <dgm:pt modelId="{9FC9F22E-2A00-3345-A38E-4E473B8BD61F}" type="parTrans" cxnId="{1AAF8052-0C6C-064A-8C97-05D4E7946E74}">
      <dgm:prSet/>
      <dgm:spPr/>
      <dgm:t>
        <a:bodyPr/>
        <a:lstStyle/>
        <a:p>
          <a:endParaRPr lang="en-US"/>
        </a:p>
      </dgm:t>
    </dgm:pt>
    <dgm:pt modelId="{C57E63D6-25E9-9E43-BB12-FC619FD0947C}" type="sibTrans" cxnId="{1AAF8052-0C6C-064A-8C97-05D4E7946E74}">
      <dgm:prSet/>
      <dgm:spPr/>
      <dgm:t>
        <a:bodyPr/>
        <a:lstStyle/>
        <a:p>
          <a:endParaRPr lang="en-US"/>
        </a:p>
      </dgm:t>
    </dgm:pt>
    <dgm:pt modelId="{30BB82C3-8358-5346-8D4F-9F709A186713}">
      <dgm:prSet/>
      <dgm:spPr/>
      <dgm:t>
        <a:bodyPr/>
        <a:lstStyle/>
        <a:p>
          <a:r>
            <a:rPr lang="en-US" dirty="0"/>
            <a:t>SIGNUP</a:t>
          </a:r>
        </a:p>
      </dgm:t>
    </dgm:pt>
    <dgm:pt modelId="{DD5D587F-BD7B-5346-B8DD-265CAAA257C9}" type="parTrans" cxnId="{D3D3A436-3FC6-ED48-858C-6B4E64412751}">
      <dgm:prSet/>
      <dgm:spPr/>
      <dgm:t>
        <a:bodyPr/>
        <a:lstStyle/>
        <a:p>
          <a:endParaRPr lang="en-US"/>
        </a:p>
      </dgm:t>
    </dgm:pt>
    <dgm:pt modelId="{AEA28CC2-299C-FC42-8BED-BB2244F793FE}" type="sibTrans" cxnId="{D3D3A436-3FC6-ED48-858C-6B4E64412751}">
      <dgm:prSet/>
      <dgm:spPr/>
      <dgm:t>
        <a:bodyPr/>
        <a:lstStyle/>
        <a:p>
          <a:endParaRPr lang="en-US"/>
        </a:p>
      </dgm:t>
    </dgm:pt>
    <dgm:pt modelId="{EB90305B-4700-3441-A5AA-E35AD0D12F2A}">
      <dgm:prSet phldrT="[Text]"/>
      <dgm:spPr/>
      <dgm:t>
        <a:bodyPr/>
        <a:lstStyle/>
        <a:p>
          <a:r>
            <a:rPr lang="en-US" dirty="0"/>
            <a:t>EVENT</a:t>
          </a:r>
        </a:p>
      </dgm:t>
    </dgm:pt>
    <dgm:pt modelId="{CB35BC22-A016-CC49-B169-ED3E9684516D}" type="sibTrans" cxnId="{7879186B-3189-DF41-8EBD-7C027076ECDC}">
      <dgm:prSet/>
      <dgm:spPr/>
      <dgm:t>
        <a:bodyPr/>
        <a:lstStyle/>
        <a:p>
          <a:endParaRPr lang="en-US"/>
        </a:p>
      </dgm:t>
    </dgm:pt>
    <dgm:pt modelId="{3808C20B-B284-6941-9B1B-B39548FFBFB6}" type="parTrans" cxnId="{7879186B-3189-DF41-8EBD-7C027076ECDC}">
      <dgm:prSet/>
      <dgm:spPr/>
      <dgm:t>
        <a:bodyPr/>
        <a:lstStyle/>
        <a:p>
          <a:endParaRPr lang="en-US"/>
        </a:p>
      </dgm:t>
    </dgm:pt>
    <dgm:pt modelId="{BCE179DE-4B85-EE41-84C5-E09E14E0807B}" type="pres">
      <dgm:prSet presAssocID="{441950CB-0064-6E40-926F-EB5B6278745B}" presName="hierChild1" presStyleCnt="0">
        <dgm:presLayoutVars>
          <dgm:chPref val="1"/>
          <dgm:dir/>
          <dgm:animOne val="branch"/>
          <dgm:animLvl val="lvl"/>
          <dgm:resizeHandles/>
        </dgm:presLayoutVars>
      </dgm:prSet>
      <dgm:spPr/>
    </dgm:pt>
    <dgm:pt modelId="{347D6329-0FC4-5841-A03C-E455262B2C9D}" type="pres">
      <dgm:prSet presAssocID="{7445CCA8-06FB-924F-8AD2-AAC11D544A3B}" presName="hierRoot1" presStyleCnt="0"/>
      <dgm:spPr/>
    </dgm:pt>
    <dgm:pt modelId="{D0ECEF4A-9297-C545-BBE1-AD2E360142BA}" type="pres">
      <dgm:prSet presAssocID="{7445CCA8-06FB-924F-8AD2-AAC11D544A3B}" presName="composite" presStyleCnt="0"/>
      <dgm:spPr/>
    </dgm:pt>
    <dgm:pt modelId="{BB7870ED-2ACE-7243-8D54-D33A76C37E11}" type="pres">
      <dgm:prSet presAssocID="{7445CCA8-06FB-924F-8AD2-AAC11D544A3B}" presName="background" presStyleLbl="node0" presStyleIdx="0" presStyleCnt="1"/>
      <dgm:spPr/>
    </dgm:pt>
    <dgm:pt modelId="{6EA9579A-8F91-914B-99D2-D01FC3D2F356}" type="pres">
      <dgm:prSet presAssocID="{7445CCA8-06FB-924F-8AD2-AAC11D544A3B}" presName="text" presStyleLbl="fgAcc0" presStyleIdx="0" presStyleCnt="1">
        <dgm:presLayoutVars>
          <dgm:chPref val="3"/>
        </dgm:presLayoutVars>
      </dgm:prSet>
      <dgm:spPr/>
    </dgm:pt>
    <dgm:pt modelId="{C3DB253A-ECBE-1A49-BA22-75AAADADB34C}" type="pres">
      <dgm:prSet presAssocID="{7445CCA8-06FB-924F-8AD2-AAC11D544A3B}" presName="hierChild2" presStyleCnt="0"/>
      <dgm:spPr/>
    </dgm:pt>
    <dgm:pt modelId="{2B7F8A90-6AD2-234C-9940-A3DEFA63C21D}" type="pres">
      <dgm:prSet presAssocID="{3808C20B-B284-6941-9B1B-B39548FFBFB6}" presName="Name10" presStyleLbl="parChTrans1D2" presStyleIdx="0" presStyleCnt="3"/>
      <dgm:spPr/>
    </dgm:pt>
    <dgm:pt modelId="{92810EB2-C745-634F-ACE0-31707574953C}" type="pres">
      <dgm:prSet presAssocID="{EB90305B-4700-3441-A5AA-E35AD0D12F2A}" presName="hierRoot2" presStyleCnt="0"/>
      <dgm:spPr/>
    </dgm:pt>
    <dgm:pt modelId="{C85C697E-8DB6-1E40-B437-50888931CC50}" type="pres">
      <dgm:prSet presAssocID="{EB90305B-4700-3441-A5AA-E35AD0D12F2A}" presName="composite2" presStyleCnt="0"/>
      <dgm:spPr/>
    </dgm:pt>
    <dgm:pt modelId="{372B3B29-5A48-0940-AD4A-F334AE33AD29}" type="pres">
      <dgm:prSet presAssocID="{EB90305B-4700-3441-A5AA-E35AD0D12F2A}" presName="background2" presStyleLbl="node2" presStyleIdx="0" presStyleCnt="3"/>
      <dgm:spPr/>
    </dgm:pt>
    <dgm:pt modelId="{A831665B-0680-614C-94A2-A23FAF061F26}" type="pres">
      <dgm:prSet presAssocID="{EB90305B-4700-3441-A5AA-E35AD0D12F2A}" presName="text2" presStyleLbl="fgAcc2" presStyleIdx="0" presStyleCnt="3">
        <dgm:presLayoutVars>
          <dgm:chPref val="3"/>
        </dgm:presLayoutVars>
      </dgm:prSet>
      <dgm:spPr/>
    </dgm:pt>
    <dgm:pt modelId="{9CDCFD84-354E-B549-8376-34074555E9C0}" type="pres">
      <dgm:prSet presAssocID="{EB90305B-4700-3441-A5AA-E35AD0D12F2A}" presName="hierChild3" presStyleCnt="0"/>
      <dgm:spPr/>
    </dgm:pt>
    <dgm:pt modelId="{DDF0CE62-63C6-904A-BA08-F61FC2C3AB7E}" type="pres">
      <dgm:prSet presAssocID="{BC563439-B4E3-C64F-B2EF-D1AE1CC841DC}" presName="Name17" presStyleLbl="parChTrans1D3" presStyleIdx="0" presStyleCnt="6"/>
      <dgm:spPr/>
    </dgm:pt>
    <dgm:pt modelId="{900692EB-0A64-554B-B027-D654DEA14F8E}" type="pres">
      <dgm:prSet presAssocID="{45E247BB-F570-6448-92BB-959F0430A446}" presName="hierRoot3" presStyleCnt="0"/>
      <dgm:spPr/>
    </dgm:pt>
    <dgm:pt modelId="{E93D5AB0-CA18-2B40-915B-AD95B502327B}" type="pres">
      <dgm:prSet presAssocID="{45E247BB-F570-6448-92BB-959F0430A446}" presName="composite3" presStyleCnt="0"/>
      <dgm:spPr/>
    </dgm:pt>
    <dgm:pt modelId="{52A413DA-F37D-244A-B7A3-D214036C6680}" type="pres">
      <dgm:prSet presAssocID="{45E247BB-F570-6448-92BB-959F0430A446}" presName="background3" presStyleLbl="node3" presStyleIdx="0" presStyleCnt="6"/>
      <dgm:spPr/>
    </dgm:pt>
    <dgm:pt modelId="{A2F7455F-E48E-B740-ACE3-21829AADCCEA}" type="pres">
      <dgm:prSet presAssocID="{45E247BB-F570-6448-92BB-959F0430A446}" presName="text3" presStyleLbl="fgAcc3" presStyleIdx="0" presStyleCnt="6">
        <dgm:presLayoutVars>
          <dgm:chPref val="3"/>
        </dgm:presLayoutVars>
      </dgm:prSet>
      <dgm:spPr/>
    </dgm:pt>
    <dgm:pt modelId="{C60A9051-A569-A446-BFF9-5C74C5F94759}" type="pres">
      <dgm:prSet presAssocID="{45E247BB-F570-6448-92BB-959F0430A446}" presName="hierChild4" presStyleCnt="0"/>
      <dgm:spPr/>
    </dgm:pt>
    <dgm:pt modelId="{81968478-5A0C-214F-843E-69CB192377B0}" type="pres">
      <dgm:prSet presAssocID="{4945E5D0-306A-C94A-90E7-E16E922306C8}" presName="Name17" presStyleLbl="parChTrans1D3" presStyleIdx="1" presStyleCnt="6"/>
      <dgm:spPr/>
    </dgm:pt>
    <dgm:pt modelId="{C264BA1F-31A4-E343-9966-B8BFC573E13A}" type="pres">
      <dgm:prSet presAssocID="{5E47BDDD-87C3-0141-8407-C27CB2FEF3AE}" presName="hierRoot3" presStyleCnt="0"/>
      <dgm:spPr/>
    </dgm:pt>
    <dgm:pt modelId="{44852EBA-169E-924C-8E76-91C1F98F23A9}" type="pres">
      <dgm:prSet presAssocID="{5E47BDDD-87C3-0141-8407-C27CB2FEF3AE}" presName="composite3" presStyleCnt="0"/>
      <dgm:spPr/>
    </dgm:pt>
    <dgm:pt modelId="{69EDACAB-2F64-5F41-AD25-316644492EA1}" type="pres">
      <dgm:prSet presAssocID="{5E47BDDD-87C3-0141-8407-C27CB2FEF3AE}" presName="background3" presStyleLbl="node3" presStyleIdx="1" presStyleCnt="6"/>
      <dgm:spPr/>
    </dgm:pt>
    <dgm:pt modelId="{5F9A6141-A1A8-D14D-BC41-4DBE5F49A2B5}" type="pres">
      <dgm:prSet presAssocID="{5E47BDDD-87C3-0141-8407-C27CB2FEF3AE}" presName="text3" presStyleLbl="fgAcc3" presStyleIdx="1" presStyleCnt="6">
        <dgm:presLayoutVars>
          <dgm:chPref val="3"/>
        </dgm:presLayoutVars>
      </dgm:prSet>
      <dgm:spPr/>
    </dgm:pt>
    <dgm:pt modelId="{2133190E-B46A-424B-801C-5D383231E1A8}" type="pres">
      <dgm:prSet presAssocID="{5E47BDDD-87C3-0141-8407-C27CB2FEF3AE}" presName="hierChild4" presStyleCnt="0"/>
      <dgm:spPr/>
    </dgm:pt>
    <dgm:pt modelId="{0846268E-DEB2-E84C-88DE-5E82278149FE}" type="pres">
      <dgm:prSet presAssocID="{B6F86A82-6576-DA49-93FE-AC414A33A829}" presName="Name10" presStyleLbl="parChTrans1D2" presStyleIdx="1" presStyleCnt="3"/>
      <dgm:spPr/>
    </dgm:pt>
    <dgm:pt modelId="{B74774C3-7B5F-DE48-8C2B-B9500443951A}" type="pres">
      <dgm:prSet presAssocID="{5AA47254-7AA8-0243-BD99-78E5B30A5AA7}" presName="hierRoot2" presStyleCnt="0"/>
      <dgm:spPr/>
    </dgm:pt>
    <dgm:pt modelId="{604E1F0C-74C5-C240-B872-9C039A3CBD86}" type="pres">
      <dgm:prSet presAssocID="{5AA47254-7AA8-0243-BD99-78E5B30A5AA7}" presName="composite2" presStyleCnt="0"/>
      <dgm:spPr/>
    </dgm:pt>
    <dgm:pt modelId="{FDC68C07-30ED-3E44-9673-E5A08CCE3200}" type="pres">
      <dgm:prSet presAssocID="{5AA47254-7AA8-0243-BD99-78E5B30A5AA7}" presName="background2" presStyleLbl="node2" presStyleIdx="1" presStyleCnt="3"/>
      <dgm:spPr/>
    </dgm:pt>
    <dgm:pt modelId="{4EF8A9FF-025D-7B4A-96DE-CE8C79F8583B}" type="pres">
      <dgm:prSet presAssocID="{5AA47254-7AA8-0243-BD99-78E5B30A5AA7}" presName="text2" presStyleLbl="fgAcc2" presStyleIdx="1" presStyleCnt="3">
        <dgm:presLayoutVars>
          <dgm:chPref val="3"/>
        </dgm:presLayoutVars>
      </dgm:prSet>
      <dgm:spPr/>
    </dgm:pt>
    <dgm:pt modelId="{1D6AE880-8A22-744F-9179-C344F8BB4A53}" type="pres">
      <dgm:prSet presAssocID="{5AA47254-7AA8-0243-BD99-78E5B30A5AA7}" presName="hierChild3" presStyleCnt="0"/>
      <dgm:spPr/>
    </dgm:pt>
    <dgm:pt modelId="{BED65DEE-86A8-E149-BFB1-7783C994FE07}" type="pres">
      <dgm:prSet presAssocID="{8FAC41CD-A78C-3042-9068-7CAD10FBFE9A}" presName="Name17" presStyleLbl="parChTrans1D3" presStyleIdx="2" presStyleCnt="6"/>
      <dgm:spPr/>
    </dgm:pt>
    <dgm:pt modelId="{1F183DCD-9CCB-B048-A12D-CF184822B96D}" type="pres">
      <dgm:prSet presAssocID="{4CE80BE8-AFC5-F14B-B9B8-E4CD27E1D722}" presName="hierRoot3" presStyleCnt="0"/>
      <dgm:spPr/>
    </dgm:pt>
    <dgm:pt modelId="{D3FAE182-E6BE-074B-B45F-A04D1B2D6BD2}" type="pres">
      <dgm:prSet presAssocID="{4CE80BE8-AFC5-F14B-B9B8-E4CD27E1D722}" presName="composite3" presStyleCnt="0"/>
      <dgm:spPr/>
    </dgm:pt>
    <dgm:pt modelId="{55C9360B-65F2-084E-813B-73FD73C0334E}" type="pres">
      <dgm:prSet presAssocID="{4CE80BE8-AFC5-F14B-B9B8-E4CD27E1D722}" presName="background3" presStyleLbl="node3" presStyleIdx="2" presStyleCnt="6"/>
      <dgm:spPr/>
    </dgm:pt>
    <dgm:pt modelId="{801D0F8D-F132-5D4A-B268-12F60DB3BFA7}" type="pres">
      <dgm:prSet presAssocID="{4CE80BE8-AFC5-F14B-B9B8-E4CD27E1D722}" presName="text3" presStyleLbl="fgAcc3" presStyleIdx="2" presStyleCnt="6">
        <dgm:presLayoutVars>
          <dgm:chPref val="3"/>
        </dgm:presLayoutVars>
      </dgm:prSet>
      <dgm:spPr/>
    </dgm:pt>
    <dgm:pt modelId="{919A2554-D3CD-E84A-B94C-90DD8B23AE42}" type="pres">
      <dgm:prSet presAssocID="{4CE80BE8-AFC5-F14B-B9B8-E4CD27E1D722}" presName="hierChild4" presStyleCnt="0"/>
      <dgm:spPr/>
    </dgm:pt>
    <dgm:pt modelId="{4FFC2A99-06B7-DB45-B328-6CC7803B6B3D}" type="pres">
      <dgm:prSet presAssocID="{B2E2B42C-DC94-B148-93C0-2BFA63520F6B}" presName="Name10" presStyleLbl="parChTrans1D2" presStyleIdx="2" presStyleCnt="3"/>
      <dgm:spPr/>
    </dgm:pt>
    <dgm:pt modelId="{CAE5B551-7F8C-9C4F-A270-F4C23A6C0718}" type="pres">
      <dgm:prSet presAssocID="{496A51D0-EB77-D542-9B1B-E31F23000E2B}" presName="hierRoot2" presStyleCnt="0"/>
      <dgm:spPr/>
    </dgm:pt>
    <dgm:pt modelId="{24C61F5E-8A99-AD47-AF54-0CD23521725A}" type="pres">
      <dgm:prSet presAssocID="{496A51D0-EB77-D542-9B1B-E31F23000E2B}" presName="composite2" presStyleCnt="0"/>
      <dgm:spPr/>
    </dgm:pt>
    <dgm:pt modelId="{B32B2292-9A27-E843-856B-0A7FD7908A7B}" type="pres">
      <dgm:prSet presAssocID="{496A51D0-EB77-D542-9B1B-E31F23000E2B}" presName="background2" presStyleLbl="node2" presStyleIdx="2" presStyleCnt="3"/>
      <dgm:spPr/>
    </dgm:pt>
    <dgm:pt modelId="{3D1026F5-AFAA-2C49-A8F2-A7532A04FBBC}" type="pres">
      <dgm:prSet presAssocID="{496A51D0-EB77-D542-9B1B-E31F23000E2B}" presName="text2" presStyleLbl="fgAcc2" presStyleIdx="2" presStyleCnt="3">
        <dgm:presLayoutVars>
          <dgm:chPref val="3"/>
        </dgm:presLayoutVars>
      </dgm:prSet>
      <dgm:spPr/>
    </dgm:pt>
    <dgm:pt modelId="{FA1E05E6-338C-0844-A176-6BD2E137E45B}" type="pres">
      <dgm:prSet presAssocID="{496A51D0-EB77-D542-9B1B-E31F23000E2B}" presName="hierChild3" presStyleCnt="0"/>
      <dgm:spPr/>
    </dgm:pt>
    <dgm:pt modelId="{0D3A8DDE-BBA8-024E-BE3D-66C3BC1D5638}" type="pres">
      <dgm:prSet presAssocID="{6EBC3A10-F564-074D-92A9-3E59B83418C4}" presName="Name17" presStyleLbl="parChTrans1D3" presStyleIdx="3" presStyleCnt="6"/>
      <dgm:spPr/>
    </dgm:pt>
    <dgm:pt modelId="{131DC899-E3AB-D14E-AC13-A52C8377B063}" type="pres">
      <dgm:prSet presAssocID="{6E958ABC-27B4-7B45-B5D7-7405917BAF69}" presName="hierRoot3" presStyleCnt="0"/>
      <dgm:spPr/>
    </dgm:pt>
    <dgm:pt modelId="{5F2BAF6C-26DA-1245-A4F5-839FCB6B9377}" type="pres">
      <dgm:prSet presAssocID="{6E958ABC-27B4-7B45-B5D7-7405917BAF69}" presName="composite3" presStyleCnt="0"/>
      <dgm:spPr/>
    </dgm:pt>
    <dgm:pt modelId="{869E01D0-5A88-F545-87D0-87E56676DFBF}" type="pres">
      <dgm:prSet presAssocID="{6E958ABC-27B4-7B45-B5D7-7405917BAF69}" presName="background3" presStyleLbl="node3" presStyleIdx="3" presStyleCnt="6"/>
      <dgm:spPr/>
    </dgm:pt>
    <dgm:pt modelId="{B8516331-FCE4-FA49-B2EB-E08AEBF2F6E2}" type="pres">
      <dgm:prSet presAssocID="{6E958ABC-27B4-7B45-B5D7-7405917BAF69}" presName="text3" presStyleLbl="fgAcc3" presStyleIdx="3" presStyleCnt="6">
        <dgm:presLayoutVars>
          <dgm:chPref val="3"/>
        </dgm:presLayoutVars>
      </dgm:prSet>
      <dgm:spPr/>
    </dgm:pt>
    <dgm:pt modelId="{A6AE1DFF-2F1B-9541-AB04-4F5FE680A7BD}" type="pres">
      <dgm:prSet presAssocID="{6E958ABC-27B4-7B45-B5D7-7405917BAF69}" presName="hierChild4" presStyleCnt="0"/>
      <dgm:spPr/>
    </dgm:pt>
    <dgm:pt modelId="{EAF696B9-7F65-0940-9130-0ABC8C165C97}" type="pres">
      <dgm:prSet presAssocID="{9FC9F22E-2A00-3345-A38E-4E473B8BD61F}" presName="Name17" presStyleLbl="parChTrans1D3" presStyleIdx="4" presStyleCnt="6"/>
      <dgm:spPr/>
    </dgm:pt>
    <dgm:pt modelId="{78778F08-9616-814E-9D44-F5A94024020F}" type="pres">
      <dgm:prSet presAssocID="{F9388568-B090-5F4A-ADFB-7C557B4B33D6}" presName="hierRoot3" presStyleCnt="0"/>
      <dgm:spPr/>
    </dgm:pt>
    <dgm:pt modelId="{621E983E-E3E2-474C-8251-8CF493542FC2}" type="pres">
      <dgm:prSet presAssocID="{F9388568-B090-5F4A-ADFB-7C557B4B33D6}" presName="composite3" presStyleCnt="0"/>
      <dgm:spPr/>
    </dgm:pt>
    <dgm:pt modelId="{C420A082-799C-9945-A745-DF18B844CD19}" type="pres">
      <dgm:prSet presAssocID="{F9388568-B090-5F4A-ADFB-7C557B4B33D6}" presName="background3" presStyleLbl="node3" presStyleIdx="4" presStyleCnt="6"/>
      <dgm:spPr/>
    </dgm:pt>
    <dgm:pt modelId="{E0DDC974-BED6-D349-B46A-C00212791E51}" type="pres">
      <dgm:prSet presAssocID="{F9388568-B090-5F4A-ADFB-7C557B4B33D6}" presName="text3" presStyleLbl="fgAcc3" presStyleIdx="4" presStyleCnt="6">
        <dgm:presLayoutVars>
          <dgm:chPref val="3"/>
        </dgm:presLayoutVars>
      </dgm:prSet>
      <dgm:spPr/>
    </dgm:pt>
    <dgm:pt modelId="{1E31562E-2354-0C46-9C13-6E3CBC29A43C}" type="pres">
      <dgm:prSet presAssocID="{F9388568-B090-5F4A-ADFB-7C557B4B33D6}" presName="hierChild4" presStyleCnt="0"/>
      <dgm:spPr/>
    </dgm:pt>
    <dgm:pt modelId="{FD8519D8-6C6D-A640-B941-A98CEC532D2D}" type="pres">
      <dgm:prSet presAssocID="{DD5D587F-BD7B-5346-B8DD-265CAAA257C9}" presName="Name17" presStyleLbl="parChTrans1D3" presStyleIdx="5" presStyleCnt="6"/>
      <dgm:spPr/>
    </dgm:pt>
    <dgm:pt modelId="{A874495D-1A9A-2341-9EC7-9DA329B8B9CD}" type="pres">
      <dgm:prSet presAssocID="{30BB82C3-8358-5346-8D4F-9F709A186713}" presName="hierRoot3" presStyleCnt="0"/>
      <dgm:spPr/>
    </dgm:pt>
    <dgm:pt modelId="{13A6BBD4-0B17-5E4A-A45D-6D73EC530E8D}" type="pres">
      <dgm:prSet presAssocID="{30BB82C3-8358-5346-8D4F-9F709A186713}" presName="composite3" presStyleCnt="0"/>
      <dgm:spPr/>
    </dgm:pt>
    <dgm:pt modelId="{FDD616FB-7774-4F4D-BA59-F074F54F192E}" type="pres">
      <dgm:prSet presAssocID="{30BB82C3-8358-5346-8D4F-9F709A186713}" presName="background3" presStyleLbl="node3" presStyleIdx="5" presStyleCnt="6"/>
      <dgm:spPr/>
    </dgm:pt>
    <dgm:pt modelId="{27226561-9BCC-D742-BBA1-19FDC3F5A389}" type="pres">
      <dgm:prSet presAssocID="{30BB82C3-8358-5346-8D4F-9F709A186713}" presName="text3" presStyleLbl="fgAcc3" presStyleIdx="5" presStyleCnt="6">
        <dgm:presLayoutVars>
          <dgm:chPref val="3"/>
        </dgm:presLayoutVars>
      </dgm:prSet>
      <dgm:spPr/>
    </dgm:pt>
    <dgm:pt modelId="{C8A04D6E-BE2B-3543-B66F-A3BF9461FA0D}" type="pres">
      <dgm:prSet presAssocID="{30BB82C3-8358-5346-8D4F-9F709A186713}" presName="hierChild4" presStyleCnt="0"/>
      <dgm:spPr/>
    </dgm:pt>
  </dgm:ptLst>
  <dgm:cxnLst>
    <dgm:cxn modelId="{A727EE19-19D5-5242-B497-DBAE8CABBEF1}" type="presOf" srcId="{4945E5D0-306A-C94A-90E7-E16E922306C8}" destId="{81968478-5A0C-214F-843E-69CB192377B0}" srcOrd="0" destOrd="0" presId="urn:microsoft.com/office/officeart/2005/8/layout/hierarchy1"/>
    <dgm:cxn modelId="{03FFF21E-72B9-444D-A694-865C401D84FF}" type="presOf" srcId="{4CE80BE8-AFC5-F14B-B9B8-E4CD27E1D722}" destId="{801D0F8D-F132-5D4A-B268-12F60DB3BFA7}" srcOrd="0" destOrd="0" presId="urn:microsoft.com/office/officeart/2005/8/layout/hierarchy1"/>
    <dgm:cxn modelId="{43AA0525-BA1B-C941-9F51-BBFEB6A87AB5}" srcId="{5AA47254-7AA8-0243-BD99-78E5B30A5AA7}" destId="{4CE80BE8-AFC5-F14B-B9B8-E4CD27E1D722}" srcOrd="0" destOrd="0" parTransId="{8FAC41CD-A78C-3042-9068-7CAD10FBFE9A}" sibTransId="{DA2FCCD8-F3E7-E548-AB91-5EF188DBEA97}"/>
    <dgm:cxn modelId="{D3D3A436-3FC6-ED48-858C-6B4E64412751}" srcId="{496A51D0-EB77-D542-9B1B-E31F23000E2B}" destId="{30BB82C3-8358-5346-8D4F-9F709A186713}" srcOrd="2" destOrd="0" parTransId="{DD5D587F-BD7B-5346-B8DD-265CAAA257C9}" sibTransId="{AEA28CC2-299C-FC42-8BED-BB2244F793FE}"/>
    <dgm:cxn modelId="{4E2CB336-F7C8-2741-8EC8-60C34FA118FD}" type="presOf" srcId="{9FC9F22E-2A00-3345-A38E-4E473B8BD61F}" destId="{EAF696B9-7F65-0940-9130-0ABC8C165C97}" srcOrd="0" destOrd="0" presId="urn:microsoft.com/office/officeart/2005/8/layout/hierarchy1"/>
    <dgm:cxn modelId="{5AB76E38-55D9-6D4D-83BC-898C0824B9ED}" type="presOf" srcId="{8FAC41CD-A78C-3042-9068-7CAD10FBFE9A}" destId="{BED65DEE-86A8-E149-BFB1-7783C994FE07}" srcOrd="0" destOrd="0" presId="urn:microsoft.com/office/officeart/2005/8/layout/hierarchy1"/>
    <dgm:cxn modelId="{5BDF0F44-7DF1-9F40-B1F6-E31C3ECF1218}" srcId="{441950CB-0064-6E40-926F-EB5B6278745B}" destId="{7445CCA8-06FB-924F-8AD2-AAC11D544A3B}" srcOrd="0" destOrd="0" parTransId="{5C1F1D79-204C-BF46-ADBF-02CA305E632B}" sibTransId="{ED88C3D4-1F16-C243-8BB3-83E35B48801D}"/>
    <dgm:cxn modelId="{9FB44947-DBAA-BE4A-B2F4-FD49794DB262}" type="presOf" srcId="{3808C20B-B284-6941-9B1B-B39548FFBFB6}" destId="{2B7F8A90-6AD2-234C-9940-A3DEFA63C21D}" srcOrd="0" destOrd="0" presId="urn:microsoft.com/office/officeart/2005/8/layout/hierarchy1"/>
    <dgm:cxn modelId="{85F09F4A-55DE-104F-AD47-584D55E8A9BE}" type="presOf" srcId="{6EBC3A10-F564-074D-92A9-3E59B83418C4}" destId="{0D3A8DDE-BBA8-024E-BE3D-66C3BC1D5638}" srcOrd="0" destOrd="0" presId="urn:microsoft.com/office/officeart/2005/8/layout/hierarchy1"/>
    <dgm:cxn modelId="{1AAF8052-0C6C-064A-8C97-05D4E7946E74}" srcId="{496A51D0-EB77-D542-9B1B-E31F23000E2B}" destId="{F9388568-B090-5F4A-ADFB-7C557B4B33D6}" srcOrd="1" destOrd="0" parTransId="{9FC9F22E-2A00-3345-A38E-4E473B8BD61F}" sibTransId="{C57E63D6-25E9-9E43-BB12-FC619FD0947C}"/>
    <dgm:cxn modelId="{6C8D0861-B292-724F-B7EE-A97EDADCB904}" srcId="{EB90305B-4700-3441-A5AA-E35AD0D12F2A}" destId="{45E247BB-F570-6448-92BB-959F0430A446}" srcOrd="0" destOrd="0" parTransId="{BC563439-B4E3-C64F-B2EF-D1AE1CC841DC}" sibTransId="{815EE8D5-D3B7-AC45-B35C-BBECDC96342B}"/>
    <dgm:cxn modelId="{EAA0F963-1369-3646-B7F0-5616EEF3D9FA}" type="presOf" srcId="{30BB82C3-8358-5346-8D4F-9F709A186713}" destId="{27226561-9BCC-D742-BBA1-19FDC3F5A389}" srcOrd="0" destOrd="0" presId="urn:microsoft.com/office/officeart/2005/8/layout/hierarchy1"/>
    <dgm:cxn modelId="{7EE5BF68-EFEE-DC40-939D-6119CEDE24FB}" type="presOf" srcId="{F9388568-B090-5F4A-ADFB-7C557B4B33D6}" destId="{E0DDC974-BED6-D349-B46A-C00212791E51}" srcOrd="0" destOrd="0" presId="urn:microsoft.com/office/officeart/2005/8/layout/hierarchy1"/>
    <dgm:cxn modelId="{70B99F6A-0AA1-E941-9B95-65A69ED0BAB3}" type="presOf" srcId="{496A51D0-EB77-D542-9B1B-E31F23000E2B}" destId="{3D1026F5-AFAA-2C49-A8F2-A7532A04FBBC}" srcOrd="0" destOrd="0" presId="urn:microsoft.com/office/officeart/2005/8/layout/hierarchy1"/>
    <dgm:cxn modelId="{7879186B-3189-DF41-8EBD-7C027076ECDC}" srcId="{7445CCA8-06FB-924F-8AD2-AAC11D544A3B}" destId="{EB90305B-4700-3441-A5AA-E35AD0D12F2A}" srcOrd="0" destOrd="0" parTransId="{3808C20B-B284-6941-9B1B-B39548FFBFB6}" sibTransId="{CB35BC22-A016-CC49-B169-ED3E9684516D}"/>
    <dgm:cxn modelId="{C3301D70-BB52-E149-A68C-7376B20556EF}" type="presOf" srcId="{B2E2B42C-DC94-B148-93C0-2BFA63520F6B}" destId="{4FFC2A99-06B7-DB45-B328-6CC7803B6B3D}" srcOrd="0" destOrd="0" presId="urn:microsoft.com/office/officeart/2005/8/layout/hierarchy1"/>
    <dgm:cxn modelId="{074DC074-4DE9-684C-ACD7-5BDE5830D9D3}" srcId="{496A51D0-EB77-D542-9B1B-E31F23000E2B}" destId="{6E958ABC-27B4-7B45-B5D7-7405917BAF69}" srcOrd="0" destOrd="0" parTransId="{6EBC3A10-F564-074D-92A9-3E59B83418C4}" sibTransId="{D828FA89-EE25-F04A-AED9-23978DAD0CD5}"/>
    <dgm:cxn modelId="{5B16D87E-EB89-6C48-AAAF-F1FA7A506E7A}" type="presOf" srcId="{BC563439-B4E3-C64F-B2EF-D1AE1CC841DC}" destId="{DDF0CE62-63C6-904A-BA08-F61FC2C3AB7E}" srcOrd="0" destOrd="0" presId="urn:microsoft.com/office/officeart/2005/8/layout/hierarchy1"/>
    <dgm:cxn modelId="{D05A1D88-E7D4-634A-9EAC-4AB4392021DA}" srcId="{7445CCA8-06FB-924F-8AD2-AAC11D544A3B}" destId="{5AA47254-7AA8-0243-BD99-78E5B30A5AA7}" srcOrd="1" destOrd="0" parTransId="{B6F86A82-6576-DA49-93FE-AC414A33A829}" sibTransId="{B2966684-8891-EB4F-BEE9-095068F33667}"/>
    <dgm:cxn modelId="{C911F088-DF0D-9F40-B8C8-D9E6CAB16E6B}" srcId="{EB90305B-4700-3441-A5AA-E35AD0D12F2A}" destId="{5E47BDDD-87C3-0141-8407-C27CB2FEF3AE}" srcOrd="1" destOrd="0" parTransId="{4945E5D0-306A-C94A-90E7-E16E922306C8}" sibTransId="{E7F1CFCB-6185-064E-B1E6-02DCF7055611}"/>
    <dgm:cxn modelId="{A194A98E-B9EE-4B45-BADA-58790AEC7022}" type="presOf" srcId="{B6F86A82-6576-DA49-93FE-AC414A33A829}" destId="{0846268E-DEB2-E84C-88DE-5E82278149FE}" srcOrd="0" destOrd="0" presId="urn:microsoft.com/office/officeart/2005/8/layout/hierarchy1"/>
    <dgm:cxn modelId="{21BC7795-6079-1F4F-AFA8-901D83D1624A}" type="presOf" srcId="{5E47BDDD-87C3-0141-8407-C27CB2FEF3AE}" destId="{5F9A6141-A1A8-D14D-BC41-4DBE5F49A2B5}" srcOrd="0" destOrd="0" presId="urn:microsoft.com/office/officeart/2005/8/layout/hierarchy1"/>
    <dgm:cxn modelId="{CFB3A3B4-7D52-0140-8966-29A4A3CC0AAE}" type="presOf" srcId="{441950CB-0064-6E40-926F-EB5B6278745B}" destId="{BCE179DE-4B85-EE41-84C5-E09E14E0807B}" srcOrd="0" destOrd="0" presId="urn:microsoft.com/office/officeart/2005/8/layout/hierarchy1"/>
    <dgm:cxn modelId="{8534C3BD-7D39-0D45-9656-D6077FD639A2}" type="presOf" srcId="{6E958ABC-27B4-7B45-B5D7-7405917BAF69}" destId="{B8516331-FCE4-FA49-B2EB-E08AEBF2F6E2}" srcOrd="0" destOrd="0" presId="urn:microsoft.com/office/officeart/2005/8/layout/hierarchy1"/>
    <dgm:cxn modelId="{FD334EC5-8859-DE4B-9695-93ADCF08FF26}" type="presOf" srcId="{45E247BB-F570-6448-92BB-959F0430A446}" destId="{A2F7455F-E48E-B740-ACE3-21829AADCCEA}" srcOrd="0" destOrd="0" presId="urn:microsoft.com/office/officeart/2005/8/layout/hierarchy1"/>
    <dgm:cxn modelId="{3187AFD0-F8EE-3048-B068-C08D069601D9}" srcId="{7445CCA8-06FB-924F-8AD2-AAC11D544A3B}" destId="{496A51D0-EB77-D542-9B1B-E31F23000E2B}" srcOrd="2" destOrd="0" parTransId="{B2E2B42C-DC94-B148-93C0-2BFA63520F6B}" sibTransId="{1AE02B2B-FF3D-1445-992E-979B7ADFF3C6}"/>
    <dgm:cxn modelId="{4DB875D6-F24E-2641-8191-A28F27488101}" type="presOf" srcId="{7445CCA8-06FB-924F-8AD2-AAC11D544A3B}" destId="{6EA9579A-8F91-914B-99D2-D01FC3D2F356}" srcOrd="0" destOrd="0" presId="urn:microsoft.com/office/officeart/2005/8/layout/hierarchy1"/>
    <dgm:cxn modelId="{7F61E3EF-5384-2E41-967F-22138A669DC7}" type="presOf" srcId="{5AA47254-7AA8-0243-BD99-78E5B30A5AA7}" destId="{4EF8A9FF-025D-7B4A-96DE-CE8C79F8583B}" srcOrd="0" destOrd="0" presId="urn:microsoft.com/office/officeart/2005/8/layout/hierarchy1"/>
    <dgm:cxn modelId="{986AE7F1-EB3C-9641-9A9B-8799AECF7C66}" type="presOf" srcId="{EB90305B-4700-3441-A5AA-E35AD0D12F2A}" destId="{A831665B-0680-614C-94A2-A23FAF061F26}" srcOrd="0" destOrd="0" presId="urn:microsoft.com/office/officeart/2005/8/layout/hierarchy1"/>
    <dgm:cxn modelId="{073D29F8-6C3D-FA46-BA92-53C22C54369E}" type="presOf" srcId="{DD5D587F-BD7B-5346-B8DD-265CAAA257C9}" destId="{FD8519D8-6C6D-A640-B941-A98CEC532D2D}" srcOrd="0" destOrd="0" presId="urn:microsoft.com/office/officeart/2005/8/layout/hierarchy1"/>
    <dgm:cxn modelId="{715C919B-9DAC-474E-B653-F4DE13EC6F6B}" type="presParOf" srcId="{BCE179DE-4B85-EE41-84C5-E09E14E0807B}" destId="{347D6329-0FC4-5841-A03C-E455262B2C9D}" srcOrd="0" destOrd="0" presId="urn:microsoft.com/office/officeart/2005/8/layout/hierarchy1"/>
    <dgm:cxn modelId="{D469921D-34F3-EE44-8E00-662359A999DE}" type="presParOf" srcId="{347D6329-0FC4-5841-A03C-E455262B2C9D}" destId="{D0ECEF4A-9297-C545-BBE1-AD2E360142BA}" srcOrd="0" destOrd="0" presId="urn:microsoft.com/office/officeart/2005/8/layout/hierarchy1"/>
    <dgm:cxn modelId="{66C3A844-CF67-B740-A0DE-FFB51A2EF1B3}" type="presParOf" srcId="{D0ECEF4A-9297-C545-BBE1-AD2E360142BA}" destId="{BB7870ED-2ACE-7243-8D54-D33A76C37E11}" srcOrd="0" destOrd="0" presId="urn:microsoft.com/office/officeart/2005/8/layout/hierarchy1"/>
    <dgm:cxn modelId="{2CABCD6F-71FE-C041-B506-6E81462CF043}" type="presParOf" srcId="{D0ECEF4A-9297-C545-BBE1-AD2E360142BA}" destId="{6EA9579A-8F91-914B-99D2-D01FC3D2F356}" srcOrd="1" destOrd="0" presId="urn:microsoft.com/office/officeart/2005/8/layout/hierarchy1"/>
    <dgm:cxn modelId="{2BFEDE86-CE37-824F-916A-03DBD07B9023}" type="presParOf" srcId="{347D6329-0FC4-5841-A03C-E455262B2C9D}" destId="{C3DB253A-ECBE-1A49-BA22-75AAADADB34C}" srcOrd="1" destOrd="0" presId="urn:microsoft.com/office/officeart/2005/8/layout/hierarchy1"/>
    <dgm:cxn modelId="{EC9D69D9-9A4F-E84D-8137-78C6BD9710C7}" type="presParOf" srcId="{C3DB253A-ECBE-1A49-BA22-75AAADADB34C}" destId="{2B7F8A90-6AD2-234C-9940-A3DEFA63C21D}" srcOrd="0" destOrd="0" presId="urn:microsoft.com/office/officeart/2005/8/layout/hierarchy1"/>
    <dgm:cxn modelId="{DB2AC018-7F32-FA4E-AB4D-A93999BFC423}" type="presParOf" srcId="{C3DB253A-ECBE-1A49-BA22-75AAADADB34C}" destId="{92810EB2-C745-634F-ACE0-31707574953C}" srcOrd="1" destOrd="0" presId="urn:microsoft.com/office/officeart/2005/8/layout/hierarchy1"/>
    <dgm:cxn modelId="{1B0E73B6-6C71-6C47-B7AF-CF0C9BD70236}" type="presParOf" srcId="{92810EB2-C745-634F-ACE0-31707574953C}" destId="{C85C697E-8DB6-1E40-B437-50888931CC50}" srcOrd="0" destOrd="0" presId="urn:microsoft.com/office/officeart/2005/8/layout/hierarchy1"/>
    <dgm:cxn modelId="{31F9CAD1-3D30-5745-9317-B9FB73BD4249}" type="presParOf" srcId="{C85C697E-8DB6-1E40-B437-50888931CC50}" destId="{372B3B29-5A48-0940-AD4A-F334AE33AD29}" srcOrd="0" destOrd="0" presId="urn:microsoft.com/office/officeart/2005/8/layout/hierarchy1"/>
    <dgm:cxn modelId="{C85608B4-3D73-5546-AA25-024E90B4F033}" type="presParOf" srcId="{C85C697E-8DB6-1E40-B437-50888931CC50}" destId="{A831665B-0680-614C-94A2-A23FAF061F26}" srcOrd="1" destOrd="0" presId="urn:microsoft.com/office/officeart/2005/8/layout/hierarchy1"/>
    <dgm:cxn modelId="{0744A755-8638-C647-B538-C774F1E53235}" type="presParOf" srcId="{92810EB2-C745-634F-ACE0-31707574953C}" destId="{9CDCFD84-354E-B549-8376-34074555E9C0}" srcOrd="1" destOrd="0" presId="urn:microsoft.com/office/officeart/2005/8/layout/hierarchy1"/>
    <dgm:cxn modelId="{525C2E2F-6F10-1F4C-A364-0514769DE30C}" type="presParOf" srcId="{9CDCFD84-354E-B549-8376-34074555E9C0}" destId="{DDF0CE62-63C6-904A-BA08-F61FC2C3AB7E}" srcOrd="0" destOrd="0" presId="urn:microsoft.com/office/officeart/2005/8/layout/hierarchy1"/>
    <dgm:cxn modelId="{358F2509-819E-6546-BF10-CD19AC5D46A9}" type="presParOf" srcId="{9CDCFD84-354E-B549-8376-34074555E9C0}" destId="{900692EB-0A64-554B-B027-D654DEA14F8E}" srcOrd="1" destOrd="0" presId="urn:microsoft.com/office/officeart/2005/8/layout/hierarchy1"/>
    <dgm:cxn modelId="{2580FF15-CB7D-3A4E-8A58-82BFAD05685A}" type="presParOf" srcId="{900692EB-0A64-554B-B027-D654DEA14F8E}" destId="{E93D5AB0-CA18-2B40-915B-AD95B502327B}" srcOrd="0" destOrd="0" presId="urn:microsoft.com/office/officeart/2005/8/layout/hierarchy1"/>
    <dgm:cxn modelId="{F8AED15D-9A62-4545-A564-ECB0B0D85EBC}" type="presParOf" srcId="{E93D5AB0-CA18-2B40-915B-AD95B502327B}" destId="{52A413DA-F37D-244A-B7A3-D214036C6680}" srcOrd="0" destOrd="0" presId="urn:microsoft.com/office/officeart/2005/8/layout/hierarchy1"/>
    <dgm:cxn modelId="{5A1E34FA-AC6B-C446-99FF-5755AEBD3AF6}" type="presParOf" srcId="{E93D5AB0-CA18-2B40-915B-AD95B502327B}" destId="{A2F7455F-E48E-B740-ACE3-21829AADCCEA}" srcOrd="1" destOrd="0" presId="urn:microsoft.com/office/officeart/2005/8/layout/hierarchy1"/>
    <dgm:cxn modelId="{A3631313-38A8-584C-8C36-BFAEC86899C3}" type="presParOf" srcId="{900692EB-0A64-554B-B027-D654DEA14F8E}" destId="{C60A9051-A569-A446-BFF9-5C74C5F94759}" srcOrd="1" destOrd="0" presId="urn:microsoft.com/office/officeart/2005/8/layout/hierarchy1"/>
    <dgm:cxn modelId="{95143BC8-74C2-6B41-B192-814FD85E23FB}" type="presParOf" srcId="{9CDCFD84-354E-B549-8376-34074555E9C0}" destId="{81968478-5A0C-214F-843E-69CB192377B0}" srcOrd="2" destOrd="0" presId="urn:microsoft.com/office/officeart/2005/8/layout/hierarchy1"/>
    <dgm:cxn modelId="{97FCAD15-B2AD-A641-8E13-56D76B848D10}" type="presParOf" srcId="{9CDCFD84-354E-B549-8376-34074555E9C0}" destId="{C264BA1F-31A4-E343-9966-B8BFC573E13A}" srcOrd="3" destOrd="0" presId="urn:microsoft.com/office/officeart/2005/8/layout/hierarchy1"/>
    <dgm:cxn modelId="{4F3B0F4C-CA12-5044-898B-D1B2826250FD}" type="presParOf" srcId="{C264BA1F-31A4-E343-9966-B8BFC573E13A}" destId="{44852EBA-169E-924C-8E76-91C1F98F23A9}" srcOrd="0" destOrd="0" presId="urn:microsoft.com/office/officeart/2005/8/layout/hierarchy1"/>
    <dgm:cxn modelId="{ED1B62D7-C821-D244-A793-FCF689D279BF}" type="presParOf" srcId="{44852EBA-169E-924C-8E76-91C1F98F23A9}" destId="{69EDACAB-2F64-5F41-AD25-316644492EA1}" srcOrd="0" destOrd="0" presId="urn:microsoft.com/office/officeart/2005/8/layout/hierarchy1"/>
    <dgm:cxn modelId="{326AC0BE-46D8-E942-A087-81336AF8AA0D}" type="presParOf" srcId="{44852EBA-169E-924C-8E76-91C1F98F23A9}" destId="{5F9A6141-A1A8-D14D-BC41-4DBE5F49A2B5}" srcOrd="1" destOrd="0" presId="urn:microsoft.com/office/officeart/2005/8/layout/hierarchy1"/>
    <dgm:cxn modelId="{B8F61103-3D94-424F-9CA0-C10F145356DB}" type="presParOf" srcId="{C264BA1F-31A4-E343-9966-B8BFC573E13A}" destId="{2133190E-B46A-424B-801C-5D383231E1A8}" srcOrd="1" destOrd="0" presId="urn:microsoft.com/office/officeart/2005/8/layout/hierarchy1"/>
    <dgm:cxn modelId="{1477E7CB-7B03-A04A-9560-57405025DAB0}" type="presParOf" srcId="{C3DB253A-ECBE-1A49-BA22-75AAADADB34C}" destId="{0846268E-DEB2-E84C-88DE-5E82278149FE}" srcOrd="2" destOrd="0" presId="urn:microsoft.com/office/officeart/2005/8/layout/hierarchy1"/>
    <dgm:cxn modelId="{CFB4E980-E115-8C4A-8A4F-B872D0107204}" type="presParOf" srcId="{C3DB253A-ECBE-1A49-BA22-75AAADADB34C}" destId="{B74774C3-7B5F-DE48-8C2B-B9500443951A}" srcOrd="3" destOrd="0" presId="urn:microsoft.com/office/officeart/2005/8/layout/hierarchy1"/>
    <dgm:cxn modelId="{0ACF18F6-8C4B-0F4F-9DCC-8F0D0D85DF4B}" type="presParOf" srcId="{B74774C3-7B5F-DE48-8C2B-B9500443951A}" destId="{604E1F0C-74C5-C240-B872-9C039A3CBD86}" srcOrd="0" destOrd="0" presId="urn:microsoft.com/office/officeart/2005/8/layout/hierarchy1"/>
    <dgm:cxn modelId="{44443D05-0CF2-734D-808C-4C1A3188AA53}" type="presParOf" srcId="{604E1F0C-74C5-C240-B872-9C039A3CBD86}" destId="{FDC68C07-30ED-3E44-9673-E5A08CCE3200}" srcOrd="0" destOrd="0" presId="urn:microsoft.com/office/officeart/2005/8/layout/hierarchy1"/>
    <dgm:cxn modelId="{0DED3215-91B0-6B45-8CB4-49956E3EE601}" type="presParOf" srcId="{604E1F0C-74C5-C240-B872-9C039A3CBD86}" destId="{4EF8A9FF-025D-7B4A-96DE-CE8C79F8583B}" srcOrd="1" destOrd="0" presId="urn:microsoft.com/office/officeart/2005/8/layout/hierarchy1"/>
    <dgm:cxn modelId="{3AC2FCDC-3957-C144-9C26-3FD12B4E2202}" type="presParOf" srcId="{B74774C3-7B5F-DE48-8C2B-B9500443951A}" destId="{1D6AE880-8A22-744F-9179-C344F8BB4A53}" srcOrd="1" destOrd="0" presId="urn:microsoft.com/office/officeart/2005/8/layout/hierarchy1"/>
    <dgm:cxn modelId="{06EAEA7D-3200-694D-A1D5-D57A3E184F40}" type="presParOf" srcId="{1D6AE880-8A22-744F-9179-C344F8BB4A53}" destId="{BED65DEE-86A8-E149-BFB1-7783C994FE07}" srcOrd="0" destOrd="0" presId="urn:microsoft.com/office/officeart/2005/8/layout/hierarchy1"/>
    <dgm:cxn modelId="{A88DA4D7-B806-5D48-A9DF-9E29BDC35936}" type="presParOf" srcId="{1D6AE880-8A22-744F-9179-C344F8BB4A53}" destId="{1F183DCD-9CCB-B048-A12D-CF184822B96D}" srcOrd="1" destOrd="0" presId="urn:microsoft.com/office/officeart/2005/8/layout/hierarchy1"/>
    <dgm:cxn modelId="{09ABE8B7-55D0-9748-947D-01D8A4061F46}" type="presParOf" srcId="{1F183DCD-9CCB-B048-A12D-CF184822B96D}" destId="{D3FAE182-E6BE-074B-B45F-A04D1B2D6BD2}" srcOrd="0" destOrd="0" presId="urn:microsoft.com/office/officeart/2005/8/layout/hierarchy1"/>
    <dgm:cxn modelId="{73CCEC75-0AC3-774B-9C8F-CC683BBA5C3D}" type="presParOf" srcId="{D3FAE182-E6BE-074B-B45F-A04D1B2D6BD2}" destId="{55C9360B-65F2-084E-813B-73FD73C0334E}" srcOrd="0" destOrd="0" presId="urn:microsoft.com/office/officeart/2005/8/layout/hierarchy1"/>
    <dgm:cxn modelId="{B575988E-B712-0241-BE3B-CCA87BD3DCE6}" type="presParOf" srcId="{D3FAE182-E6BE-074B-B45F-A04D1B2D6BD2}" destId="{801D0F8D-F132-5D4A-B268-12F60DB3BFA7}" srcOrd="1" destOrd="0" presId="urn:microsoft.com/office/officeart/2005/8/layout/hierarchy1"/>
    <dgm:cxn modelId="{6995CE8C-A1B0-7645-A479-D7744CAC3A67}" type="presParOf" srcId="{1F183DCD-9CCB-B048-A12D-CF184822B96D}" destId="{919A2554-D3CD-E84A-B94C-90DD8B23AE42}" srcOrd="1" destOrd="0" presId="urn:microsoft.com/office/officeart/2005/8/layout/hierarchy1"/>
    <dgm:cxn modelId="{6FE0B1DC-076C-984E-8020-02415EFAAAED}" type="presParOf" srcId="{C3DB253A-ECBE-1A49-BA22-75AAADADB34C}" destId="{4FFC2A99-06B7-DB45-B328-6CC7803B6B3D}" srcOrd="4" destOrd="0" presId="urn:microsoft.com/office/officeart/2005/8/layout/hierarchy1"/>
    <dgm:cxn modelId="{B24E3262-F32B-AF4B-9996-C80E7176BDE1}" type="presParOf" srcId="{C3DB253A-ECBE-1A49-BA22-75AAADADB34C}" destId="{CAE5B551-7F8C-9C4F-A270-F4C23A6C0718}" srcOrd="5" destOrd="0" presId="urn:microsoft.com/office/officeart/2005/8/layout/hierarchy1"/>
    <dgm:cxn modelId="{56D2D034-9EB0-914F-9AFE-970FA20E3C9B}" type="presParOf" srcId="{CAE5B551-7F8C-9C4F-A270-F4C23A6C0718}" destId="{24C61F5E-8A99-AD47-AF54-0CD23521725A}" srcOrd="0" destOrd="0" presId="urn:microsoft.com/office/officeart/2005/8/layout/hierarchy1"/>
    <dgm:cxn modelId="{DAD27A4A-16CE-3B48-9706-3AEEDD2339DA}" type="presParOf" srcId="{24C61F5E-8A99-AD47-AF54-0CD23521725A}" destId="{B32B2292-9A27-E843-856B-0A7FD7908A7B}" srcOrd="0" destOrd="0" presId="urn:microsoft.com/office/officeart/2005/8/layout/hierarchy1"/>
    <dgm:cxn modelId="{2EEABF85-B55A-EE41-9EDC-8BE46E5328E6}" type="presParOf" srcId="{24C61F5E-8A99-AD47-AF54-0CD23521725A}" destId="{3D1026F5-AFAA-2C49-A8F2-A7532A04FBBC}" srcOrd="1" destOrd="0" presId="urn:microsoft.com/office/officeart/2005/8/layout/hierarchy1"/>
    <dgm:cxn modelId="{C1BCBDED-0DA8-7547-A110-EB3B88CD0D7B}" type="presParOf" srcId="{CAE5B551-7F8C-9C4F-A270-F4C23A6C0718}" destId="{FA1E05E6-338C-0844-A176-6BD2E137E45B}" srcOrd="1" destOrd="0" presId="urn:microsoft.com/office/officeart/2005/8/layout/hierarchy1"/>
    <dgm:cxn modelId="{B8A746FD-16D4-7F4E-A4A6-29C54253A024}" type="presParOf" srcId="{FA1E05E6-338C-0844-A176-6BD2E137E45B}" destId="{0D3A8DDE-BBA8-024E-BE3D-66C3BC1D5638}" srcOrd="0" destOrd="0" presId="urn:microsoft.com/office/officeart/2005/8/layout/hierarchy1"/>
    <dgm:cxn modelId="{4889B3EF-D8D7-0E4E-B706-6D4006A94A87}" type="presParOf" srcId="{FA1E05E6-338C-0844-A176-6BD2E137E45B}" destId="{131DC899-E3AB-D14E-AC13-A52C8377B063}" srcOrd="1" destOrd="0" presId="urn:microsoft.com/office/officeart/2005/8/layout/hierarchy1"/>
    <dgm:cxn modelId="{62D0E2C5-EC0F-F243-9CCB-9917BB6EF15C}" type="presParOf" srcId="{131DC899-E3AB-D14E-AC13-A52C8377B063}" destId="{5F2BAF6C-26DA-1245-A4F5-839FCB6B9377}" srcOrd="0" destOrd="0" presId="urn:microsoft.com/office/officeart/2005/8/layout/hierarchy1"/>
    <dgm:cxn modelId="{79E847BD-0675-A04E-9565-11A6703FF439}" type="presParOf" srcId="{5F2BAF6C-26DA-1245-A4F5-839FCB6B9377}" destId="{869E01D0-5A88-F545-87D0-87E56676DFBF}" srcOrd="0" destOrd="0" presId="urn:microsoft.com/office/officeart/2005/8/layout/hierarchy1"/>
    <dgm:cxn modelId="{9D0085DD-2131-1F4F-8501-20909302ABEC}" type="presParOf" srcId="{5F2BAF6C-26DA-1245-A4F5-839FCB6B9377}" destId="{B8516331-FCE4-FA49-B2EB-E08AEBF2F6E2}" srcOrd="1" destOrd="0" presId="urn:microsoft.com/office/officeart/2005/8/layout/hierarchy1"/>
    <dgm:cxn modelId="{2AB0F977-092E-8F4E-B6DB-1F1F3CE96E31}" type="presParOf" srcId="{131DC899-E3AB-D14E-AC13-A52C8377B063}" destId="{A6AE1DFF-2F1B-9541-AB04-4F5FE680A7BD}" srcOrd="1" destOrd="0" presId="urn:microsoft.com/office/officeart/2005/8/layout/hierarchy1"/>
    <dgm:cxn modelId="{5211B0A6-A461-A444-BD36-E60BA61FE611}" type="presParOf" srcId="{FA1E05E6-338C-0844-A176-6BD2E137E45B}" destId="{EAF696B9-7F65-0940-9130-0ABC8C165C97}" srcOrd="2" destOrd="0" presId="urn:microsoft.com/office/officeart/2005/8/layout/hierarchy1"/>
    <dgm:cxn modelId="{0D417FD0-27B6-E94E-94C4-4DDB676D6EBC}" type="presParOf" srcId="{FA1E05E6-338C-0844-A176-6BD2E137E45B}" destId="{78778F08-9616-814E-9D44-F5A94024020F}" srcOrd="3" destOrd="0" presId="urn:microsoft.com/office/officeart/2005/8/layout/hierarchy1"/>
    <dgm:cxn modelId="{73ED02B6-0404-B744-8B15-AE7A3175CA43}" type="presParOf" srcId="{78778F08-9616-814E-9D44-F5A94024020F}" destId="{621E983E-E3E2-474C-8251-8CF493542FC2}" srcOrd="0" destOrd="0" presId="urn:microsoft.com/office/officeart/2005/8/layout/hierarchy1"/>
    <dgm:cxn modelId="{D3E3FE5B-2DB3-D14B-B384-BF1F5AFCE497}" type="presParOf" srcId="{621E983E-E3E2-474C-8251-8CF493542FC2}" destId="{C420A082-799C-9945-A745-DF18B844CD19}" srcOrd="0" destOrd="0" presId="urn:microsoft.com/office/officeart/2005/8/layout/hierarchy1"/>
    <dgm:cxn modelId="{51512A95-F637-1B49-A87F-73A2C3F382E3}" type="presParOf" srcId="{621E983E-E3E2-474C-8251-8CF493542FC2}" destId="{E0DDC974-BED6-D349-B46A-C00212791E51}" srcOrd="1" destOrd="0" presId="urn:microsoft.com/office/officeart/2005/8/layout/hierarchy1"/>
    <dgm:cxn modelId="{4B378ACB-7681-2A4C-BE82-73A27936D253}" type="presParOf" srcId="{78778F08-9616-814E-9D44-F5A94024020F}" destId="{1E31562E-2354-0C46-9C13-6E3CBC29A43C}" srcOrd="1" destOrd="0" presId="urn:microsoft.com/office/officeart/2005/8/layout/hierarchy1"/>
    <dgm:cxn modelId="{5900DFD2-47FB-8340-9256-83491610217E}" type="presParOf" srcId="{FA1E05E6-338C-0844-A176-6BD2E137E45B}" destId="{FD8519D8-6C6D-A640-B941-A98CEC532D2D}" srcOrd="4" destOrd="0" presId="urn:microsoft.com/office/officeart/2005/8/layout/hierarchy1"/>
    <dgm:cxn modelId="{E3D5FB87-6DEF-D34E-A0BC-D7DFE2F41B7A}" type="presParOf" srcId="{FA1E05E6-338C-0844-A176-6BD2E137E45B}" destId="{A874495D-1A9A-2341-9EC7-9DA329B8B9CD}" srcOrd="5" destOrd="0" presId="urn:microsoft.com/office/officeart/2005/8/layout/hierarchy1"/>
    <dgm:cxn modelId="{DF170B88-F8AC-FA4F-8ED2-1913FAFAFC61}" type="presParOf" srcId="{A874495D-1A9A-2341-9EC7-9DA329B8B9CD}" destId="{13A6BBD4-0B17-5E4A-A45D-6D73EC530E8D}" srcOrd="0" destOrd="0" presId="urn:microsoft.com/office/officeart/2005/8/layout/hierarchy1"/>
    <dgm:cxn modelId="{759AFBA2-6C86-4E4D-98CB-0D61D2DBD676}" type="presParOf" srcId="{13A6BBD4-0B17-5E4A-A45D-6D73EC530E8D}" destId="{FDD616FB-7774-4F4D-BA59-F074F54F192E}" srcOrd="0" destOrd="0" presId="urn:microsoft.com/office/officeart/2005/8/layout/hierarchy1"/>
    <dgm:cxn modelId="{2E8C3B70-A306-4340-BE65-77C479A1DCE7}" type="presParOf" srcId="{13A6BBD4-0B17-5E4A-A45D-6D73EC530E8D}" destId="{27226561-9BCC-D742-BBA1-19FDC3F5A389}" srcOrd="1" destOrd="0" presId="urn:microsoft.com/office/officeart/2005/8/layout/hierarchy1"/>
    <dgm:cxn modelId="{6FFE57A9-2367-6140-83F5-43A9AFC3F6B3}" type="presParOf" srcId="{A874495D-1A9A-2341-9EC7-9DA329B8B9CD}" destId="{C8A04D6E-BE2B-3543-B66F-A3BF9461FA0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519D8-6C6D-A640-B941-A98CEC532D2D}">
      <dsp:nvSpPr>
        <dsp:cNvPr id="0" name=""/>
        <dsp:cNvSpPr/>
      </dsp:nvSpPr>
      <dsp:spPr>
        <a:xfrm>
          <a:off x="4837985" y="1305093"/>
          <a:ext cx="1021065" cy="242967"/>
        </a:xfrm>
        <a:custGeom>
          <a:avLst/>
          <a:gdLst/>
          <a:ahLst/>
          <a:cxnLst/>
          <a:rect l="0" t="0" r="0" b="0"/>
          <a:pathLst>
            <a:path>
              <a:moveTo>
                <a:pt x="0" y="0"/>
              </a:moveTo>
              <a:lnTo>
                <a:pt x="0" y="165574"/>
              </a:lnTo>
              <a:lnTo>
                <a:pt x="1021065" y="165574"/>
              </a:lnTo>
              <a:lnTo>
                <a:pt x="1021065" y="2429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F696B9-7F65-0940-9130-0ABC8C165C97}">
      <dsp:nvSpPr>
        <dsp:cNvPr id="0" name=""/>
        <dsp:cNvSpPr/>
      </dsp:nvSpPr>
      <dsp:spPr>
        <a:xfrm>
          <a:off x="4792265" y="1305093"/>
          <a:ext cx="91440" cy="242967"/>
        </a:xfrm>
        <a:custGeom>
          <a:avLst/>
          <a:gdLst/>
          <a:ahLst/>
          <a:cxnLst/>
          <a:rect l="0" t="0" r="0" b="0"/>
          <a:pathLst>
            <a:path>
              <a:moveTo>
                <a:pt x="45720" y="0"/>
              </a:moveTo>
              <a:lnTo>
                <a:pt x="45720" y="2429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3A8DDE-BBA8-024E-BE3D-66C3BC1D5638}">
      <dsp:nvSpPr>
        <dsp:cNvPr id="0" name=""/>
        <dsp:cNvSpPr/>
      </dsp:nvSpPr>
      <dsp:spPr>
        <a:xfrm>
          <a:off x="3816920" y="1305093"/>
          <a:ext cx="1021065" cy="242967"/>
        </a:xfrm>
        <a:custGeom>
          <a:avLst/>
          <a:gdLst/>
          <a:ahLst/>
          <a:cxnLst/>
          <a:rect l="0" t="0" r="0" b="0"/>
          <a:pathLst>
            <a:path>
              <a:moveTo>
                <a:pt x="1021065" y="0"/>
              </a:moveTo>
              <a:lnTo>
                <a:pt x="1021065" y="165574"/>
              </a:lnTo>
              <a:lnTo>
                <a:pt x="0" y="165574"/>
              </a:lnTo>
              <a:lnTo>
                <a:pt x="0" y="2429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FC2A99-06B7-DB45-B328-6CC7803B6B3D}">
      <dsp:nvSpPr>
        <dsp:cNvPr id="0" name=""/>
        <dsp:cNvSpPr/>
      </dsp:nvSpPr>
      <dsp:spPr>
        <a:xfrm>
          <a:off x="3051121" y="531637"/>
          <a:ext cx="1786863" cy="242967"/>
        </a:xfrm>
        <a:custGeom>
          <a:avLst/>
          <a:gdLst/>
          <a:ahLst/>
          <a:cxnLst/>
          <a:rect l="0" t="0" r="0" b="0"/>
          <a:pathLst>
            <a:path>
              <a:moveTo>
                <a:pt x="0" y="0"/>
              </a:moveTo>
              <a:lnTo>
                <a:pt x="0" y="165574"/>
              </a:lnTo>
              <a:lnTo>
                <a:pt x="1786863" y="165574"/>
              </a:lnTo>
              <a:lnTo>
                <a:pt x="1786863" y="2429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D65DEE-86A8-E149-BFB1-7783C994FE07}">
      <dsp:nvSpPr>
        <dsp:cNvPr id="0" name=""/>
        <dsp:cNvSpPr/>
      </dsp:nvSpPr>
      <dsp:spPr>
        <a:xfrm>
          <a:off x="2750135" y="1305093"/>
          <a:ext cx="91440" cy="242967"/>
        </a:xfrm>
        <a:custGeom>
          <a:avLst/>
          <a:gdLst/>
          <a:ahLst/>
          <a:cxnLst/>
          <a:rect l="0" t="0" r="0" b="0"/>
          <a:pathLst>
            <a:path>
              <a:moveTo>
                <a:pt x="45720" y="0"/>
              </a:moveTo>
              <a:lnTo>
                <a:pt x="45720" y="2429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46268E-DEB2-E84C-88DE-5E82278149FE}">
      <dsp:nvSpPr>
        <dsp:cNvPr id="0" name=""/>
        <dsp:cNvSpPr/>
      </dsp:nvSpPr>
      <dsp:spPr>
        <a:xfrm>
          <a:off x="2795855" y="531637"/>
          <a:ext cx="255266" cy="242967"/>
        </a:xfrm>
        <a:custGeom>
          <a:avLst/>
          <a:gdLst/>
          <a:ahLst/>
          <a:cxnLst/>
          <a:rect l="0" t="0" r="0" b="0"/>
          <a:pathLst>
            <a:path>
              <a:moveTo>
                <a:pt x="255266" y="0"/>
              </a:moveTo>
              <a:lnTo>
                <a:pt x="255266" y="165574"/>
              </a:lnTo>
              <a:lnTo>
                <a:pt x="0" y="165574"/>
              </a:lnTo>
              <a:lnTo>
                <a:pt x="0" y="2429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968478-5A0C-214F-843E-69CB192377B0}">
      <dsp:nvSpPr>
        <dsp:cNvPr id="0" name=""/>
        <dsp:cNvSpPr/>
      </dsp:nvSpPr>
      <dsp:spPr>
        <a:xfrm>
          <a:off x="1264257" y="1305093"/>
          <a:ext cx="510532" cy="242967"/>
        </a:xfrm>
        <a:custGeom>
          <a:avLst/>
          <a:gdLst/>
          <a:ahLst/>
          <a:cxnLst/>
          <a:rect l="0" t="0" r="0" b="0"/>
          <a:pathLst>
            <a:path>
              <a:moveTo>
                <a:pt x="0" y="0"/>
              </a:moveTo>
              <a:lnTo>
                <a:pt x="0" y="165574"/>
              </a:lnTo>
              <a:lnTo>
                <a:pt x="510532" y="165574"/>
              </a:lnTo>
              <a:lnTo>
                <a:pt x="510532" y="2429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F0CE62-63C6-904A-BA08-F61FC2C3AB7E}">
      <dsp:nvSpPr>
        <dsp:cNvPr id="0" name=""/>
        <dsp:cNvSpPr/>
      </dsp:nvSpPr>
      <dsp:spPr>
        <a:xfrm>
          <a:off x="753725" y="1305093"/>
          <a:ext cx="510532" cy="242967"/>
        </a:xfrm>
        <a:custGeom>
          <a:avLst/>
          <a:gdLst/>
          <a:ahLst/>
          <a:cxnLst/>
          <a:rect l="0" t="0" r="0" b="0"/>
          <a:pathLst>
            <a:path>
              <a:moveTo>
                <a:pt x="510532" y="0"/>
              </a:moveTo>
              <a:lnTo>
                <a:pt x="510532" y="165574"/>
              </a:lnTo>
              <a:lnTo>
                <a:pt x="0" y="165574"/>
              </a:lnTo>
              <a:lnTo>
                <a:pt x="0" y="2429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F8A90-6AD2-234C-9940-A3DEFA63C21D}">
      <dsp:nvSpPr>
        <dsp:cNvPr id="0" name=""/>
        <dsp:cNvSpPr/>
      </dsp:nvSpPr>
      <dsp:spPr>
        <a:xfrm>
          <a:off x="1264257" y="531637"/>
          <a:ext cx="1786863" cy="242967"/>
        </a:xfrm>
        <a:custGeom>
          <a:avLst/>
          <a:gdLst/>
          <a:ahLst/>
          <a:cxnLst/>
          <a:rect l="0" t="0" r="0" b="0"/>
          <a:pathLst>
            <a:path>
              <a:moveTo>
                <a:pt x="1786863" y="0"/>
              </a:moveTo>
              <a:lnTo>
                <a:pt x="1786863" y="165574"/>
              </a:lnTo>
              <a:lnTo>
                <a:pt x="0" y="165574"/>
              </a:lnTo>
              <a:lnTo>
                <a:pt x="0" y="2429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7870ED-2ACE-7243-8D54-D33A76C37E11}">
      <dsp:nvSpPr>
        <dsp:cNvPr id="0" name=""/>
        <dsp:cNvSpPr/>
      </dsp:nvSpPr>
      <dsp:spPr>
        <a:xfrm>
          <a:off x="2633413" y="1147"/>
          <a:ext cx="835416" cy="5304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A9579A-8F91-914B-99D2-D01FC3D2F356}">
      <dsp:nvSpPr>
        <dsp:cNvPr id="0" name=""/>
        <dsp:cNvSpPr/>
      </dsp:nvSpPr>
      <dsp:spPr>
        <a:xfrm>
          <a:off x="2726237" y="89330"/>
          <a:ext cx="835416" cy="5304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Black clover</a:t>
          </a:r>
        </a:p>
      </dsp:txBody>
      <dsp:txXfrm>
        <a:off x="2741774" y="104867"/>
        <a:ext cx="804342" cy="499415"/>
      </dsp:txXfrm>
    </dsp:sp>
    <dsp:sp modelId="{372B3B29-5A48-0940-AD4A-F334AE33AD29}">
      <dsp:nvSpPr>
        <dsp:cNvPr id="0" name=""/>
        <dsp:cNvSpPr/>
      </dsp:nvSpPr>
      <dsp:spPr>
        <a:xfrm>
          <a:off x="846549" y="774604"/>
          <a:ext cx="835416" cy="5304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31665B-0680-614C-94A2-A23FAF061F26}">
      <dsp:nvSpPr>
        <dsp:cNvPr id="0" name=""/>
        <dsp:cNvSpPr/>
      </dsp:nvSpPr>
      <dsp:spPr>
        <a:xfrm>
          <a:off x="939373" y="862787"/>
          <a:ext cx="835416" cy="5304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EVENT</a:t>
          </a:r>
        </a:p>
      </dsp:txBody>
      <dsp:txXfrm>
        <a:off x="954910" y="878324"/>
        <a:ext cx="804342" cy="499415"/>
      </dsp:txXfrm>
    </dsp:sp>
    <dsp:sp modelId="{52A413DA-F37D-244A-B7A3-D214036C6680}">
      <dsp:nvSpPr>
        <dsp:cNvPr id="0" name=""/>
        <dsp:cNvSpPr/>
      </dsp:nvSpPr>
      <dsp:spPr>
        <a:xfrm>
          <a:off x="336016" y="1548061"/>
          <a:ext cx="835416" cy="5304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F7455F-E48E-B740-ACE3-21829AADCCEA}">
      <dsp:nvSpPr>
        <dsp:cNvPr id="0" name=""/>
        <dsp:cNvSpPr/>
      </dsp:nvSpPr>
      <dsp:spPr>
        <a:xfrm>
          <a:off x="428840" y="1636243"/>
          <a:ext cx="835416" cy="5304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NEW EPISODE</a:t>
          </a:r>
        </a:p>
      </dsp:txBody>
      <dsp:txXfrm>
        <a:off x="444377" y="1651780"/>
        <a:ext cx="804342" cy="499415"/>
      </dsp:txXfrm>
    </dsp:sp>
    <dsp:sp modelId="{69EDACAB-2F64-5F41-AD25-316644492EA1}">
      <dsp:nvSpPr>
        <dsp:cNvPr id="0" name=""/>
        <dsp:cNvSpPr/>
      </dsp:nvSpPr>
      <dsp:spPr>
        <a:xfrm>
          <a:off x="1357081" y="1548061"/>
          <a:ext cx="835416" cy="5304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A6141-A1A8-D14D-BC41-4DBE5F49A2B5}">
      <dsp:nvSpPr>
        <dsp:cNvPr id="0" name=""/>
        <dsp:cNvSpPr/>
      </dsp:nvSpPr>
      <dsp:spPr>
        <a:xfrm>
          <a:off x="1449905" y="1636243"/>
          <a:ext cx="835416" cy="5304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NEW AND</a:t>
          </a:r>
        </a:p>
        <a:p>
          <a:pPr marL="0" lvl="0" indent="0" algn="ctr" defTabSz="400050">
            <a:lnSpc>
              <a:spcPct val="90000"/>
            </a:lnSpc>
            <a:spcBef>
              <a:spcPct val="0"/>
            </a:spcBef>
            <a:spcAft>
              <a:spcPct val="35000"/>
            </a:spcAft>
            <a:buNone/>
          </a:pPr>
          <a:r>
            <a:rPr lang="en-US" sz="900" kern="1200" dirty="0"/>
            <a:t>OLD MOVIES</a:t>
          </a:r>
        </a:p>
      </dsp:txBody>
      <dsp:txXfrm>
        <a:off x="1465442" y="1651780"/>
        <a:ext cx="804342" cy="499415"/>
      </dsp:txXfrm>
    </dsp:sp>
    <dsp:sp modelId="{FDC68C07-30ED-3E44-9673-E5A08CCE3200}">
      <dsp:nvSpPr>
        <dsp:cNvPr id="0" name=""/>
        <dsp:cNvSpPr/>
      </dsp:nvSpPr>
      <dsp:spPr>
        <a:xfrm>
          <a:off x="2378146" y="774604"/>
          <a:ext cx="835416" cy="5304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F8A9FF-025D-7B4A-96DE-CE8C79F8583B}">
      <dsp:nvSpPr>
        <dsp:cNvPr id="0" name=""/>
        <dsp:cNvSpPr/>
      </dsp:nvSpPr>
      <dsp:spPr>
        <a:xfrm>
          <a:off x="2470971" y="862787"/>
          <a:ext cx="835416" cy="5304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CHARACTER</a:t>
          </a:r>
        </a:p>
      </dsp:txBody>
      <dsp:txXfrm>
        <a:off x="2486508" y="878324"/>
        <a:ext cx="804342" cy="499415"/>
      </dsp:txXfrm>
    </dsp:sp>
    <dsp:sp modelId="{55C9360B-65F2-084E-813B-73FD73C0334E}">
      <dsp:nvSpPr>
        <dsp:cNvPr id="0" name=""/>
        <dsp:cNvSpPr/>
      </dsp:nvSpPr>
      <dsp:spPr>
        <a:xfrm>
          <a:off x="2378146" y="1548061"/>
          <a:ext cx="835416" cy="5304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1D0F8D-F132-5D4A-B268-12F60DB3BFA7}">
      <dsp:nvSpPr>
        <dsp:cNvPr id="0" name=""/>
        <dsp:cNvSpPr/>
      </dsp:nvSpPr>
      <dsp:spPr>
        <a:xfrm>
          <a:off x="2470971" y="1636243"/>
          <a:ext cx="835416" cy="5304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VOICE CHARACTER</a:t>
          </a:r>
        </a:p>
      </dsp:txBody>
      <dsp:txXfrm>
        <a:off x="2486508" y="1651780"/>
        <a:ext cx="804342" cy="499415"/>
      </dsp:txXfrm>
    </dsp:sp>
    <dsp:sp modelId="{B32B2292-9A27-E843-856B-0A7FD7908A7B}">
      <dsp:nvSpPr>
        <dsp:cNvPr id="0" name=""/>
        <dsp:cNvSpPr/>
      </dsp:nvSpPr>
      <dsp:spPr>
        <a:xfrm>
          <a:off x="4420277" y="774604"/>
          <a:ext cx="835416" cy="5304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1026F5-AFAA-2C49-A8F2-A7532A04FBBC}">
      <dsp:nvSpPr>
        <dsp:cNvPr id="0" name=""/>
        <dsp:cNvSpPr/>
      </dsp:nvSpPr>
      <dsp:spPr>
        <a:xfrm>
          <a:off x="4513101" y="862787"/>
          <a:ext cx="835416" cy="5304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HOME</a:t>
          </a:r>
        </a:p>
      </dsp:txBody>
      <dsp:txXfrm>
        <a:off x="4528638" y="878324"/>
        <a:ext cx="804342" cy="499415"/>
      </dsp:txXfrm>
    </dsp:sp>
    <dsp:sp modelId="{869E01D0-5A88-F545-87D0-87E56676DFBF}">
      <dsp:nvSpPr>
        <dsp:cNvPr id="0" name=""/>
        <dsp:cNvSpPr/>
      </dsp:nvSpPr>
      <dsp:spPr>
        <a:xfrm>
          <a:off x="3399212" y="1548061"/>
          <a:ext cx="835416" cy="5304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516331-FCE4-FA49-B2EB-E08AEBF2F6E2}">
      <dsp:nvSpPr>
        <dsp:cNvPr id="0" name=""/>
        <dsp:cNvSpPr/>
      </dsp:nvSpPr>
      <dsp:spPr>
        <a:xfrm>
          <a:off x="3492036" y="1636243"/>
          <a:ext cx="835416" cy="5304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ARTICLE</a:t>
          </a:r>
        </a:p>
      </dsp:txBody>
      <dsp:txXfrm>
        <a:off x="3507573" y="1651780"/>
        <a:ext cx="804342" cy="499415"/>
      </dsp:txXfrm>
    </dsp:sp>
    <dsp:sp modelId="{C420A082-799C-9945-A745-DF18B844CD19}">
      <dsp:nvSpPr>
        <dsp:cNvPr id="0" name=""/>
        <dsp:cNvSpPr/>
      </dsp:nvSpPr>
      <dsp:spPr>
        <a:xfrm>
          <a:off x="4420277" y="1548061"/>
          <a:ext cx="835416" cy="5304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DC974-BED6-D349-B46A-C00212791E51}">
      <dsp:nvSpPr>
        <dsp:cNvPr id="0" name=""/>
        <dsp:cNvSpPr/>
      </dsp:nvSpPr>
      <dsp:spPr>
        <a:xfrm>
          <a:off x="4513101" y="1636243"/>
          <a:ext cx="835416" cy="5304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EVENT</a:t>
          </a:r>
        </a:p>
      </dsp:txBody>
      <dsp:txXfrm>
        <a:off x="4528638" y="1651780"/>
        <a:ext cx="804342" cy="499415"/>
      </dsp:txXfrm>
    </dsp:sp>
    <dsp:sp modelId="{FDD616FB-7774-4F4D-BA59-F074F54F192E}">
      <dsp:nvSpPr>
        <dsp:cNvPr id="0" name=""/>
        <dsp:cNvSpPr/>
      </dsp:nvSpPr>
      <dsp:spPr>
        <a:xfrm>
          <a:off x="5441342" y="1548061"/>
          <a:ext cx="835416" cy="5304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26561-9BCC-D742-BBA1-19FDC3F5A389}">
      <dsp:nvSpPr>
        <dsp:cNvPr id="0" name=""/>
        <dsp:cNvSpPr/>
      </dsp:nvSpPr>
      <dsp:spPr>
        <a:xfrm>
          <a:off x="5534166" y="1636243"/>
          <a:ext cx="835416" cy="5304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SIGNUP</a:t>
          </a:r>
        </a:p>
      </dsp:txBody>
      <dsp:txXfrm>
        <a:off x="5549703" y="1651780"/>
        <a:ext cx="804342" cy="4994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399376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e6823500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e6823500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684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e6823500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e6823500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auto">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3332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e6823500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e6823500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696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e92d01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e92d01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01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Weekly_Sh%C5%8Dnen_Jump" TargetMode="External"/><Relationship Id="rId3" Type="http://schemas.openxmlformats.org/officeDocument/2006/relationships/image" Target="../media/image4.png"/><Relationship Id="rId7" Type="http://schemas.openxmlformats.org/officeDocument/2006/relationships/hyperlink" Target="https://en.wikipedia.org/wiki/Shueisha"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hyperlink" Target="https://en.wikipedia.org/wiki/Asta_(Black_Clover)" TargetMode="External"/><Relationship Id="rId4" Type="http://schemas.openxmlformats.org/officeDocument/2006/relationships/image" Target="../media/image2.png"/><Relationship Id="rId9" Type="http://schemas.openxmlformats.org/officeDocument/2006/relationships/hyperlink" Target="https://en.wikipedia.org/wiki/Tank%C5%8Db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89" b="99"/>
          <a:stretch/>
        </p:blipFill>
        <p:spPr>
          <a:xfrm>
            <a:off x="0" y="0"/>
            <a:ext cx="9143990" cy="5143499"/>
          </a:xfrm>
          <a:prstGeom prst="rect">
            <a:avLst/>
          </a:prstGeom>
          <a:noFill/>
          <a:ln>
            <a:noFill/>
          </a:ln>
        </p:spPr>
      </p:pic>
      <p:pic>
        <p:nvPicPr>
          <p:cNvPr id="55" name="Google Shape;55;p13"/>
          <p:cNvPicPr preferRelativeResize="0"/>
          <p:nvPr/>
        </p:nvPicPr>
        <p:blipFill>
          <a:blip r:embed="rId4">
            <a:alphaModFix/>
          </a:blip>
          <a:stretch>
            <a:fillRect/>
          </a:stretch>
        </p:blipFill>
        <p:spPr>
          <a:xfrm>
            <a:off x="278100" y="209425"/>
            <a:ext cx="1152502" cy="384350"/>
          </a:xfrm>
          <a:prstGeom prst="rect">
            <a:avLst/>
          </a:prstGeom>
          <a:noFill/>
          <a:ln>
            <a:noFill/>
          </a:ln>
        </p:spPr>
      </p:pic>
      <p:pic>
        <p:nvPicPr>
          <p:cNvPr id="56" name="Google Shape;56;p13"/>
          <p:cNvPicPr preferRelativeResize="0"/>
          <p:nvPr/>
        </p:nvPicPr>
        <p:blipFill>
          <a:blip r:embed="rId5">
            <a:alphaModFix/>
          </a:blip>
          <a:stretch>
            <a:fillRect/>
          </a:stretch>
        </p:blipFill>
        <p:spPr>
          <a:xfrm>
            <a:off x="981500" y="4790750"/>
            <a:ext cx="736900" cy="139250"/>
          </a:xfrm>
          <a:prstGeom prst="rect">
            <a:avLst/>
          </a:prstGeom>
          <a:noFill/>
          <a:ln>
            <a:noFill/>
          </a:ln>
        </p:spPr>
      </p:pic>
      <p:sp>
        <p:nvSpPr>
          <p:cNvPr id="57" name="Google Shape;57;p13"/>
          <p:cNvSpPr txBox="1"/>
          <p:nvPr/>
        </p:nvSpPr>
        <p:spPr>
          <a:xfrm>
            <a:off x="278100" y="4714125"/>
            <a:ext cx="893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Montserrat"/>
                <a:ea typeface="Montserrat"/>
                <a:cs typeface="Montserrat"/>
                <a:sym typeface="Montserrat"/>
              </a:rPr>
              <a:t>Powered by</a:t>
            </a:r>
            <a:endParaRPr sz="700">
              <a:latin typeface="Montserrat"/>
              <a:ea typeface="Montserrat"/>
              <a:cs typeface="Montserrat"/>
              <a:sym typeface="Montserrat"/>
            </a:endParaRPr>
          </a:p>
        </p:txBody>
      </p:sp>
      <p:sp>
        <p:nvSpPr>
          <p:cNvPr id="58" name="Google Shape;58;p13"/>
          <p:cNvSpPr txBox="1"/>
          <p:nvPr/>
        </p:nvSpPr>
        <p:spPr>
          <a:xfrm>
            <a:off x="476249" y="1714500"/>
            <a:ext cx="4382965" cy="22159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b="1" dirty="0">
                <a:latin typeface="+mj-lt"/>
                <a:ea typeface="Roboto"/>
                <a:cs typeface="Roboto"/>
                <a:sym typeface="Roboto"/>
              </a:rPr>
              <a:t>Project Proposal</a:t>
            </a:r>
            <a:endParaRPr sz="3800" b="1" dirty="0">
              <a:latin typeface="+mj-lt"/>
              <a:ea typeface="Roboto"/>
              <a:cs typeface="Roboto"/>
              <a:sym typeface="Roboto"/>
            </a:endParaRPr>
          </a:p>
          <a:p>
            <a:pPr marL="0" lvl="0" indent="0" algn="l" rtl="0">
              <a:spcBef>
                <a:spcPts val="0"/>
              </a:spcBef>
              <a:spcAft>
                <a:spcPts val="0"/>
              </a:spcAft>
              <a:buNone/>
            </a:pPr>
            <a:endParaRPr sz="2000" b="1" dirty="0">
              <a:latin typeface="+mj-lt"/>
              <a:ea typeface="Roboto"/>
              <a:cs typeface="Roboto"/>
              <a:sym typeface="Roboto"/>
            </a:endParaRPr>
          </a:p>
          <a:p>
            <a:pPr marL="0" lvl="0" indent="0" algn="l" rtl="0">
              <a:spcBef>
                <a:spcPts val="0"/>
              </a:spcBef>
              <a:spcAft>
                <a:spcPts val="0"/>
              </a:spcAft>
              <a:buNone/>
            </a:pPr>
            <a:r>
              <a:rPr lang="en" sz="2000" b="1" dirty="0">
                <a:latin typeface="+mj-lt"/>
                <a:ea typeface="Roboto"/>
                <a:cs typeface="Roboto"/>
                <a:sym typeface="Roboto"/>
              </a:rPr>
              <a:t>Title: Black Clover</a:t>
            </a:r>
            <a:endParaRPr sz="2000" b="1" dirty="0">
              <a:latin typeface="+mj-lt"/>
              <a:ea typeface="Roboto"/>
              <a:cs typeface="Roboto"/>
              <a:sym typeface="Roboto"/>
            </a:endParaRPr>
          </a:p>
          <a:p>
            <a:pPr marL="0" lvl="0" indent="0" algn="l" rtl="0">
              <a:spcBef>
                <a:spcPts val="0"/>
              </a:spcBef>
              <a:spcAft>
                <a:spcPts val="0"/>
              </a:spcAft>
              <a:buNone/>
            </a:pPr>
            <a:endParaRPr sz="2000" b="1" dirty="0">
              <a:latin typeface="+mj-lt"/>
              <a:ea typeface="Roboto"/>
              <a:cs typeface="Roboto"/>
              <a:sym typeface="Roboto"/>
            </a:endParaRPr>
          </a:p>
          <a:p>
            <a:pPr marL="0" lvl="0" indent="0" algn="l" rtl="0">
              <a:spcBef>
                <a:spcPts val="0"/>
              </a:spcBef>
              <a:spcAft>
                <a:spcPts val="0"/>
              </a:spcAft>
              <a:buNone/>
            </a:pPr>
            <a:r>
              <a:rPr lang="en" sz="2000" b="1" dirty="0">
                <a:latin typeface="+mj-lt"/>
                <a:ea typeface="Roboto"/>
                <a:cs typeface="Roboto"/>
                <a:sym typeface="Roboto"/>
              </a:rPr>
              <a:t>Bryan S. Raguine</a:t>
            </a:r>
            <a:endParaRPr sz="2000" b="1" dirty="0">
              <a:latin typeface="+mj-lt"/>
              <a:ea typeface="Roboto"/>
              <a:cs typeface="Roboto"/>
              <a:sym typeface="Roboto"/>
            </a:endParaRPr>
          </a:p>
          <a:p>
            <a:pPr marL="0" lvl="0" indent="0" algn="l" rtl="0">
              <a:spcBef>
                <a:spcPts val="0"/>
              </a:spcBef>
              <a:spcAft>
                <a:spcPts val="0"/>
              </a:spcAft>
              <a:buNone/>
            </a:pPr>
            <a:endParaRPr dirty="0"/>
          </a:p>
        </p:txBody>
      </p:sp>
      <p:sp>
        <p:nvSpPr>
          <p:cNvPr id="59" name="Google Shape;59;p13"/>
          <p:cNvSpPr txBox="1"/>
          <p:nvPr/>
        </p:nvSpPr>
        <p:spPr>
          <a:xfrm>
            <a:off x="5962650" y="209425"/>
            <a:ext cx="3000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chemeClr val="lt1"/>
                </a:solidFill>
              </a:rPr>
              <a:t>Project no.</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a:stretch/>
        </p:blipFill>
        <p:spPr>
          <a:xfrm>
            <a:off x="-145667" y="-10367"/>
            <a:ext cx="9143990" cy="5143500"/>
          </a:xfrm>
          <a:prstGeom prst="rect">
            <a:avLst/>
          </a:prstGeom>
          <a:noFill/>
          <a:ln>
            <a:noFill/>
          </a:ln>
        </p:spPr>
      </p:pic>
      <p:pic>
        <p:nvPicPr>
          <p:cNvPr id="65" name="Google Shape;65;p14"/>
          <p:cNvPicPr preferRelativeResize="0"/>
          <p:nvPr/>
        </p:nvPicPr>
        <p:blipFill>
          <a:blip r:embed="rId4">
            <a:alphaModFix/>
          </a:blip>
          <a:stretch>
            <a:fillRect/>
          </a:stretch>
        </p:blipFill>
        <p:spPr>
          <a:xfrm>
            <a:off x="278100" y="145325"/>
            <a:ext cx="1152502" cy="384350"/>
          </a:xfrm>
          <a:prstGeom prst="rect">
            <a:avLst/>
          </a:prstGeom>
          <a:noFill/>
          <a:ln>
            <a:noFill/>
          </a:ln>
        </p:spPr>
      </p:pic>
      <p:pic>
        <p:nvPicPr>
          <p:cNvPr id="66" name="Google Shape;66;p14"/>
          <p:cNvPicPr preferRelativeResize="0"/>
          <p:nvPr/>
        </p:nvPicPr>
        <p:blipFill>
          <a:blip r:embed="rId5">
            <a:alphaModFix/>
          </a:blip>
          <a:stretch>
            <a:fillRect/>
          </a:stretch>
        </p:blipFill>
        <p:spPr>
          <a:xfrm>
            <a:off x="981500" y="4790750"/>
            <a:ext cx="736900" cy="139250"/>
          </a:xfrm>
          <a:prstGeom prst="rect">
            <a:avLst/>
          </a:prstGeom>
          <a:noFill/>
          <a:ln>
            <a:noFill/>
          </a:ln>
        </p:spPr>
      </p:pic>
      <p:sp>
        <p:nvSpPr>
          <p:cNvPr id="67" name="Google Shape;67;p14"/>
          <p:cNvSpPr txBox="1"/>
          <p:nvPr/>
        </p:nvSpPr>
        <p:spPr>
          <a:xfrm>
            <a:off x="278100" y="4714125"/>
            <a:ext cx="893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Montserrat"/>
                <a:ea typeface="Montserrat"/>
                <a:cs typeface="Montserrat"/>
                <a:sym typeface="Montserrat"/>
              </a:rPr>
              <a:t>Powered by</a:t>
            </a:r>
            <a:endParaRPr sz="700">
              <a:latin typeface="Montserrat"/>
              <a:ea typeface="Montserrat"/>
              <a:cs typeface="Montserrat"/>
              <a:sym typeface="Montserrat"/>
            </a:endParaRPr>
          </a:p>
        </p:txBody>
      </p:sp>
      <p:sp>
        <p:nvSpPr>
          <p:cNvPr id="68" name="Google Shape;68;p14"/>
          <p:cNvSpPr txBox="1"/>
          <p:nvPr/>
        </p:nvSpPr>
        <p:spPr>
          <a:xfrm>
            <a:off x="540810" y="988667"/>
            <a:ext cx="408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Georgia" panose="02040502050405020303" pitchFamily="18" charset="0"/>
                <a:ea typeface="Montserrat"/>
                <a:cs typeface="Montserrat"/>
                <a:sym typeface="Montserrat"/>
              </a:rPr>
              <a:t>Project Description </a:t>
            </a:r>
            <a:endParaRPr sz="2400" b="1" dirty="0">
              <a:latin typeface="Georgia" panose="02040502050405020303" pitchFamily="18" charset="0"/>
              <a:ea typeface="Montserrat"/>
              <a:cs typeface="Montserrat"/>
              <a:sym typeface="Montserrat"/>
            </a:endParaRPr>
          </a:p>
        </p:txBody>
      </p:sp>
      <p:sp>
        <p:nvSpPr>
          <p:cNvPr id="69" name="Google Shape;69;p14"/>
          <p:cNvSpPr txBox="1"/>
          <p:nvPr/>
        </p:nvSpPr>
        <p:spPr>
          <a:xfrm>
            <a:off x="514350" y="1515375"/>
            <a:ext cx="7601100" cy="1692741"/>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dirty="0">
                <a:solidFill>
                  <a:schemeClr val="tx1"/>
                </a:solidFill>
                <a:latin typeface="Georgia" panose="02040502050405020303" pitchFamily="18" charset="0"/>
                <a:ea typeface="Roboto"/>
                <a:cs typeface="Roboto"/>
                <a:sym typeface="Roboto"/>
              </a:rPr>
              <a:t>Briefly introduce the project</a:t>
            </a:r>
          </a:p>
          <a:p>
            <a:pPr marL="457200" lvl="0" indent="-317500" algn="l" rtl="0">
              <a:spcBef>
                <a:spcPts val="0"/>
              </a:spcBef>
              <a:spcAft>
                <a:spcPts val="0"/>
              </a:spcAft>
              <a:buSzPts val="1400"/>
              <a:buFont typeface="Roboto"/>
              <a:buChar char="●"/>
            </a:pPr>
            <a:endParaRPr lang="en" dirty="0">
              <a:latin typeface="+mj-lt"/>
              <a:ea typeface="Roboto"/>
              <a:cs typeface="Roboto"/>
              <a:sym typeface="Roboto"/>
            </a:endParaRPr>
          </a:p>
          <a:p>
            <a:pPr marL="139700" lvl="0" algn="l" rtl="0">
              <a:spcBef>
                <a:spcPts val="0"/>
              </a:spcBef>
              <a:spcAft>
                <a:spcPts val="0"/>
              </a:spcAft>
              <a:buSzPts val="1400"/>
            </a:pPr>
            <a:endParaRPr lang="en" dirty="0">
              <a:latin typeface="+mj-lt"/>
              <a:ea typeface="Roboto"/>
              <a:cs typeface="Roboto"/>
              <a:sym typeface="Roboto"/>
            </a:endParaRPr>
          </a:p>
          <a:p>
            <a:pPr marL="139700" lvl="0" algn="l" rtl="0">
              <a:spcBef>
                <a:spcPts val="0"/>
              </a:spcBef>
              <a:spcAft>
                <a:spcPts val="0"/>
              </a:spcAft>
              <a:buSzPts val="1400"/>
            </a:pPr>
            <a:endParaRPr lang="en" dirty="0">
              <a:latin typeface="+mj-lt"/>
              <a:ea typeface="Roboto"/>
              <a:cs typeface="Roboto"/>
              <a:sym typeface="Roboto"/>
            </a:endParaRPr>
          </a:p>
          <a:p>
            <a:pPr marL="457200" lvl="0" indent="-317500" algn="l" rtl="0">
              <a:spcBef>
                <a:spcPts val="0"/>
              </a:spcBef>
              <a:spcAft>
                <a:spcPts val="0"/>
              </a:spcAft>
              <a:buSzPts val="1400"/>
              <a:buFont typeface="Roboto"/>
              <a:buChar char="●"/>
            </a:pPr>
            <a:endParaRPr lang="en" dirty="0">
              <a:latin typeface="+mj-lt"/>
              <a:ea typeface="Roboto"/>
              <a:cs typeface="Roboto"/>
              <a:sym typeface="Roboto"/>
            </a:endParaRPr>
          </a:p>
          <a:p>
            <a:pPr marL="457200" lvl="0" indent="-317500" algn="l" rtl="0">
              <a:spcBef>
                <a:spcPts val="0"/>
              </a:spcBef>
              <a:spcAft>
                <a:spcPts val="0"/>
              </a:spcAft>
              <a:buSzPts val="1400"/>
              <a:buFont typeface="Roboto"/>
              <a:buChar char="●"/>
            </a:pPr>
            <a:endParaRPr dirty="0">
              <a:latin typeface="+mj-lt"/>
              <a:ea typeface="Roboto"/>
              <a:cs typeface="Roboto"/>
              <a:sym typeface="Roboto"/>
            </a:endParaRPr>
          </a:p>
          <a:p>
            <a:pPr marL="139700" lvl="0" algn="l" rtl="0">
              <a:spcBef>
                <a:spcPts val="0"/>
              </a:spcBef>
              <a:spcAft>
                <a:spcPts val="0"/>
              </a:spcAft>
              <a:buSzPts val="1400"/>
            </a:pPr>
            <a:endParaRPr lang="en-PH" b="1" dirty="0">
              <a:latin typeface="+mj-lt"/>
              <a:ea typeface="Roboto"/>
              <a:cs typeface="Roboto"/>
              <a:sym typeface="Roboto"/>
            </a:endParaRPr>
          </a:p>
        </p:txBody>
      </p:sp>
      <p:sp>
        <p:nvSpPr>
          <p:cNvPr id="70" name="Google Shape;70;p14"/>
          <p:cNvSpPr/>
          <p:nvPr/>
        </p:nvSpPr>
        <p:spPr>
          <a:xfrm>
            <a:off x="6348650" y="209850"/>
            <a:ext cx="2369700" cy="255300"/>
          </a:xfrm>
          <a:prstGeom prst="roundRect">
            <a:avLst>
              <a:gd name="adj" fmla="val 50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p14"/>
          <p:cNvPicPr preferRelativeResize="0"/>
          <p:nvPr/>
        </p:nvPicPr>
        <p:blipFill>
          <a:blip r:embed="rId6">
            <a:alphaModFix/>
          </a:blip>
          <a:stretch>
            <a:fillRect/>
          </a:stretch>
        </p:blipFill>
        <p:spPr>
          <a:xfrm>
            <a:off x="8445425" y="243425"/>
            <a:ext cx="188175" cy="188175"/>
          </a:xfrm>
          <a:prstGeom prst="rect">
            <a:avLst/>
          </a:prstGeom>
          <a:noFill/>
          <a:ln>
            <a:noFill/>
          </a:ln>
        </p:spPr>
      </p:pic>
      <p:sp>
        <p:nvSpPr>
          <p:cNvPr id="2" name="TextBox 1">
            <a:extLst>
              <a:ext uri="{FF2B5EF4-FFF2-40B4-BE49-F238E27FC236}">
                <a16:creationId xmlns:a16="http://schemas.microsoft.com/office/drawing/2014/main" id="{11CB79F8-8C9A-3568-6E7F-00A24AE7BB40}"/>
              </a:ext>
            </a:extLst>
          </p:cNvPr>
          <p:cNvSpPr txBox="1"/>
          <p:nvPr/>
        </p:nvSpPr>
        <p:spPr>
          <a:xfrm>
            <a:off x="3525589" y="1539423"/>
            <a:ext cx="5618411" cy="2677656"/>
          </a:xfrm>
          <a:prstGeom prst="rect">
            <a:avLst/>
          </a:prstGeom>
          <a:noFill/>
        </p:spPr>
        <p:txBody>
          <a:bodyPr wrap="square" rtlCol="0">
            <a:spAutoFit/>
          </a:bodyPr>
          <a:lstStyle/>
          <a:p>
            <a:pPr algn="l"/>
            <a:r>
              <a:rPr lang="en-PH" b="1" i="1" dirty="0">
                <a:solidFill>
                  <a:schemeClr val="tx1"/>
                </a:solidFill>
                <a:effectLst/>
                <a:latin typeface="Georgia" panose="02040502050405020303" pitchFamily="18" charset="0"/>
              </a:rPr>
              <a:t>Black Clover</a:t>
            </a:r>
            <a:r>
              <a:rPr lang="en-PH" b="0" i="0" dirty="0">
                <a:solidFill>
                  <a:schemeClr val="tx1"/>
                </a:solidFill>
                <a:effectLst/>
                <a:latin typeface="Georgia" panose="02040502050405020303" pitchFamily="18" charset="0"/>
              </a:rPr>
              <a:t> (</a:t>
            </a:r>
            <a:r>
              <a:rPr lang="en-PH" b="0" i="0" strike="noStrike" dirty="0">
                <a:solidFill>
                  <a:schemeClr val="tx1"/>
                </a:solidFill>
                <a:effectLst/>
                <a:latin typeface="Georgia" panose="02040502050405020303" pitchFamily="18" charset="0"/>
              </a:rPr>
              <a:t>Japanese</a:t>
            </a:r>
            <a:r>
              <a:rPr lang="en-PH" b="0" i="0" dirty="0">
                <a:solidFill>
                  <a:schemeClr val="tx1"/>
                </a:solidFill>
                <a:effectLst/>
                <a:latin typeface="Georgia" panose="02040502050405020303" pitchFamily="18" charset="0"/>
              </a:rPr>
              <a:t>: </a:t>
            </a:r>
            <a:r>
              <a:rPr lang="ja-JP" altLang="en-US" b="0" i="0">
                <a:solidFill>
                  <a:schemeClr val="tx1"/>
                </a:solidFill>
                <a:effectLst/>
                <a:latin typeface="Georgia" panose="02040502050405020303" pitchFamily="18" charset="0"/>
              </a:rPr>
              <a:t>ブラバー</a:t>
            </a:r>
            <a:r>
              <a:rPr lang="en-US" altLang="ja-JP" b="0" i="0" dirty="0">
                <a:solidFill>
                  <a:schemeClr val="tx1"/>
                </a:solidFill>
                <a:effectLst/>
                <a:latin typeface="Georgia" panose="02040502050405020303" pitchFamily="18" charset="0"/>
              </a:rPr>
              <a:t>, </a:t>
            </a:r>
            <a:r>
              <a:rPr lang="en-PH" altLang="ja-JP" dirty="0">
                <a:solidFill>
                  <a:schemeClr val="tx1"/>
                </a:solidFill>
                <a:latin typeface="Georgia" panose="02040502050405020303" pitchFamily="18" charset="0"/>
              </a:rPr>
              <a:t>Hepburn</a:t>
            </a:r>
            <a:r>
              <a:rPr lang="en-PH" b="0" i="0" dirty="0">
                <a:solidFill>
                  <a:schemeClr val="tx1"/>
                </a:solidFill>
                <a:effectLst/>
                <a:latin typeface="Georgia" panose="02040502050405020303" pitchFamily="18" charset="0"/>
              </a:rPr>
              <a:t>: </a:t>
            </a:r>
            <a:r>
              <a:rPr lang="en-PH" b="0" i="1" dirty="0">
                <a:solidFill>
                  <a:schemeClr val="tx1"/>
                </a:solidFill>
                <a:effectLst/>
                <a:latin typeface="Georgia" panose="02040502050405020303" pitchFamily="18" charset="0"/>
              </a:rPr>
              <a:t>Burakku Kurōbā</a:t>
            </a:r>
            <a:r>
              <a:rPr lang="en-PH" b="0" i="0" dirty="0">
                <a:solidFill>
                  <a:schemeClr val="tx1"/>
                </a:solidFill>
                <a:effectLst/>
                <a:latin typeface="Georgia" panose="02040502050405020303" pitchFamily="18" charset="0"/>
              </a:rPr>
              <a:t>) is a Japanese </a:t>
            </a:r>
            <a:r>
              <a:rPr lang="en-PH" dirty="0">
                <a:solidFill>
                  <a:schemeClr val="tx1"/>
                </a:solidFill>
                <a:latin typeface="Georgia" panose="02040502050405020303" pitchFamily="18" charset="0"/>
              </a:rPr>
              <a:t>manga</a:t>
            </a:r>
            <a:r>
              <a:rPr lang="en-PH" b="0" i="0" dirty="0">
                <a:solidFill>
                  <a:schemeClr val="tx1"/>
                </a:solidFill>
                <a:effectLst/>
                <a:latin typeface="Georgia" panose="02040502050405020303" pitchFamily="18" charset="0"/>
              </a:rPr>
              <a:t> series written and illustrated by </a:t>
            </a:r>
            <a:r>
              <a:rPr lang="en-PH" b="0" i="0" strike="noStrike" dirty="0">
                <a:solidFill>
                  <a:schemeClr val="tx1"/>
                </a:solidFill>
                <a:effectLst/>
                <a:latin typeface="Georgia" panose="02040502050405020303" pitchFamily="18" charset="0"/>
              </a:rPr>
              <a:t>Yūki Tabata</a:t>
            </a:r>
            <a:r>
              <a:rPr lang="en-PH" b="0" i="0" dirty="0">
                <a:solidFill>
                  <a:schemeClr val="tx1"/>
                </a:solidFill>
                <a:effectLst/>
                <a:latin typeface="Georgia" panose="02040502050405020303" pitchFamily="18" charset="0"/>
              </a:rPr>
              <a:t>. </a:t>
            </a:r>
          </a:p>
          <a:p>
            <a:pPr algn="l"/>
            <a:endParaRPr lang="en-PH" b="0" i="0" dirty="0">
              <a:solidFill>
                <a:schemeClr val="tx1"/>
              </a:solidFill>
              <a:effectLst/>
              <a:latin typeface="Georgia" panose="02040502050405020303" pitchFamily="18" charset="0"/>
            </a:endParaRPr>
          </a:p>
          <a:p>
            <a:pPr algn="l"/>
            <a:r>
              <a:rPr lang="en-PH" b="0" i="0" dirty="0">
                <a:solidFill>
                  <a:schemeClr val="tx1"/>
                </a:solidFill>
                <a:effectLst/>
                <a:latin typeface="Georgia" panose="02040502050405020303" pitchFamily="18" charset="0"/>
              </a:rPr>
              <a:t>It has been serialized in Shueisha</a:t>
            </a:r>
            <a:r>
              <a:rPr lang="en-PH" b="0" i="0" dirty="0">
                <a:solidFill>
                  <a:schemeClr val="tx1"/>
                </a:solidFill>
                <a:effectLst/>
                <a:latin typeface="Georgia" panose="02040502050405020303" pitchFamily="18" charset="0"/>
                <a:hlinkClick r:id="rId7" tooltip="Shueisha">
                  <a:extLst>
                    <a:ext uri="{A12FA001-AC4F-418D-AE19-62706E023703}">
                      <ahyp:hlinkClr xmlns:ahyp="http://schemas.microsoft.com/office/drawing/2018/hyperlinkcolor" val="tx"/>
                    </a:ext>
                  </a:extLst>
                </a:hlinkClick>
              </a:rPr>
              <a:t>’</a:t>
            </a:r>
            <a:r>
              <a:rPr lang="en-PH" b="0" i="0" dirty="0">
                <a:solidFill>
                  <a:schemeClr val="tx1"/>
                </a:solidFill>
                <a:effectLst/>
                <a:latin typeface="Georgia" panose="02040502050405020303" pitchFamily="18" charset="0"/>
              </a:rPr>
              <a:t>s shonen manga magazine weekly </a:t>
            </a:r>
            <a:r>
              <a:rPr lang="en-PH" b="0" i="1" strike="noStrike" dirty="0">
                <a:solidFill>
                  <a:schemeClr val="tx1"/>
                </a:solidFill>
                <a:effectLst/>
                <a:latin typeface="Georgia" panose="02040502050405020303" pitchFamily="18" charset="0"/>
                <a:hlinkClick r:id="rId8" tooltip="Weekly Shōnen Jump">
                  <a:extLst>
                    <a:ext uri="{A12FA001-AC4F-418D-AE19-62706E023703}">
                      <ahyp:hlinkClr xmlns:ahyp="http://schemas.microsoft.com/office/drawing/2018/hyperlinkcolor" val="tx"/>
                    </a:ext>
                  </a:extLst>
                </a:hlinkClick>
              </a:rPr>
              <a:t>Weekly Shōnen Jump</a:t>
            </a:r>
            <a:r>
              <a:rPr lang="en-PH" b="0" i="0" dirty="0">
                <a:solidFill>
                  <a:schemeClr val="tx1"/>
                </a:solidFill>
                <a:effectLst/>
                <a:latin typeface="Georgia" panose="02040502050405020303" pitchFamily="18" charset="0"/>
              </a:rPr>
              <a:t> since February 2015, with its chapters collected in 35 </a:t>
            </a:r>
            <a:r>
              <a:rPr lang="en-PH" b="0" i="1" strike="noStrike" dirty="0">
                <a:solidFill>
                  <a:schemeClr val="tx1"/>
                </a:solidFill>
                <a:effectLst/>
                <a:latin typeface="Georgia" panose="02040502050405020303" pitchFamily="18" charset="0"/>
                <a:hlinkClick r:id="rId9" tooltip="Tankōbon">
                  <a:extLst>
                    <a:ext uri="{A12FA001-AC4F-418D-AE19-62706E023703}">
                      <ahyp:hlinkClr xmlns:ahyp="http://schemas.microsoft.com/office/drawing/2018/hyperlinkcolor" val="tx"/>
                    </a:ext>
                  </a:extLst>
                </a:hlinkClick>
              </a:rPr>
              <a:t>tankōbon</a:t>
            </a:r>
            <a:r>
              <a:rPr lang="en-PH" b="0" i="0" dirty="0">
                <a:solidFill>
                  <a:schemeClr val="tx1"/>
                </a:solidFill>
                <a:effectLst/>
                <a:latin typeface="Georgia" panose="02040502050405020303" pitchFamily="18" charset="0"/>
              </a:rPr>
              <a:t> volumes as of June 2023. The story follows </a:t>
            </a:r>
            <a:r>
              <a:rPr lang="en-PH" b="0" i="0" strike="noStrike" dirty="0">
                <a:solidFill>
                  <a:schemeClr val="tx1"/>
                </a:solidFill>
                <a:effectLst/>
                <a:latin typeface="Georgia" panose="02040502050405020303" pitchFamily="18" charset="0"/>
                <a:hlinkClick r:id="rId10" tooltip="Asta (Black Clover)">
                  <a:extLst>
                    <a:ext uri="{A12FA001-AC4F-418D-AE19-62706E023703}">
                      <ahyp:hlinkClr xmlns:ahyp="http://schemas.microsoft.com/office/drawing/2018/hyperlinkcolor" val="tx"/>
                    </a:ext>
                  </a:extLst>
                </a:hlinkClick>
              </a:rPr>
              <a:t>Asta</a:t>
            </a:r>
            <a:r>
              <a:rPr lang="en-PH" b="0" i="0" dirty="0">
                <a:solidFill>
                  <a:schemeClr val="tx1"/>
                </a:solidFill>
                <a:effectLst/>
                <a:latin typeface="Georgia" panose="02040502050405020303" pitchFamily="18" charset="0"/>
              </a:rPr>
              <a:t>, a young boy born without any magic power. This is unknown to the world he lives in because seemingly everyone has some sort of magic power. With his fellow mages from the Black Bulls, Asta plans to become the next Wizard King.</a:t>
            </a:r>
          </a:p>
          <a:p>
            <a:br>
              <a:rPr lang="en-PH" dirty="0"/>
            </a:br>
            <a:endParaRPr lang="en-US" dirty="0"/>
          </a:p>
        </p:txBody>
      </p:sp>
    </p:spTree>
    <p:extLst>
      <p:ext uri="{BB962C8B-B14F-4D97-AF65-F5344CB8AC3E}">
        <p14:creationId xmlns:p14="http://schemas.microsoft.com/office/powerpoint/2010/main" val="183524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a:stretch/>
        </p:blipFill>
        <p:spPr>
          <a:xfrm>
            <a:off x="-278090" y="0"/>
            <a:ext cx="9143990" cy="5143500"/>
          </a:xfrm>
          <a:prstGeom prst="rect">
            <a:avLst/>
          </a:prstGeom>
          <a:noFill/>
          <a:ln>
            <a:noFill/>
          </a:ln>
        </p:spPr>
      </p:pic>
      <p:pic>
        <p:nvPicPr>
          <p:cNvPr id="65" name="Google Shape;65;p14"/>
          <p:cNvPicPr preferRelativeResize="0"/>
          <p:nvPr/>
        </p:nvPicPr>
        <p:blipFill>
          <a:blip r:embed="rId4">
            <a:alphaModFix/>
          </a:blip>
          <a:stretch>
            <a:fillRect/>
          </a:stretch>
        </p:blipFill>
        <p:spPr>
          <a:xfrm>
            <a:off x="278100" y="145325"/>
            <a:ext cx="1152502" cy="384350"/>
          </a:xfrm>
          <a:prstGeom prst="rect">
            <a:avLst/>
          </a:prstGeom>
          <a:noFill/>
          <a:ln>
            <a:noFill/>
          </a:ln>
        </p:spPr>
      </p:pic>
      <p:pic>
        <p:nvPicPr>
          <p:cNvPr id="66" name="Google Shape;66;p14"/>
          <p:cNvPicPr preferRelativeResize="0"/>
          <p:nvPr/>
        </p:nvPicPr>
        <p:blipFill>
          <a:blip r:embed="rId5">
            <a:alphaModFix/>
          </a:blip>
          <a:stretch>
            <a:fillRect/>
          </a:stretch>
        </p:blipFill>
        <p:spPr>
          <a:xfrm>
            <a:off x="981500" y="4790750"/>
            <a:ext cx="736900" cy="139250"/>
          </a:xfrm>
          <a:prstGeom prst="rect">
            <a:avLst/>
          </a:prstGeom>
          <a:noFill/>
          <a:ln>
            <a:noFill/>
          </a:ln>
        </p:spPr>
      </p:pic>
      <p:sp>
        <p:nvSpPr>
          <p:cNvPr id="67" name="Google Shape;67;p14"/>
          <p:cNvSpPr txBox="1"/>
          <p:nvPr/>
        </p:nvSpPr>
        <p:spPr>
          <a:xfrm>
            <a:off x="278100" y="4714125"/>
            <a:ext cx="893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Montserrat"/>
                <a:ea typeface="Montserrat"/>
                <a:cs typeface="Montserrat"/>
                <a:sym typeface="Montserrat"/>
              </a:rPr>
              <a:t>Powered by</a:t>
            </a:r>
            <a:endParaRPr sz="700">
              <a:latin typeface="Montserrat"/>
              <a:ea typeface="Montserrat"/>
              <a:cs typeface="Montserrat"/>
              <a:sym typeface="Montserrat"/>
            </a:endParaRPr>
          </a:p>
        </p:txBody>
      </p:sp>
      <p:sp>
        <p:nvSpPr>
          <p:cNvPr id="70" name="Google Shape;70;p14"/>
          <p:cNvSpPr/>
          <p:nvPr/>
        </p:nvSpPr>
        <p:spPr>
          <a:xfrm>
            <a:off x="6348650" y="209850"/>
            <a:ext cx="2369700" cy="255300"/>
          </a:xfrm>
          <a:prstGeom prst="roundRect">
            <a:avLst>
              <a:gd name="adj" fmla="val 50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p14"/>
          <p:cNvPicPr preferRelativeResize="0"/>
          <p:nvPr/>
        </p:nvPicPr>
        <p:blipFill>
          <a:blip r:embed="rId6">
            <a:alphaModFix/>
          </a:blip>
          <a:stretch>
            <a:fillRect/>
          </a:stretch>
        </p:blipFill>
        <p:spPr>
          <a:xfrm>
            <a:off x="8445425" y="243425"/>
            <a:ext cx="188175" cy="188175"/>
          </a:xfrm>
          <a:prstGeom prst="rect">
            <a:avLst/>
          </a:prstGeom>
          <a:noFill/>
          <a:ln>
            <a:noFill/>
          </a:ln>
        </p:spPr>
      </p:pic>
      <p:sp>
        <p:nvSpPr>
          <p:cNvPr id="3" name="TextBox 2">
            <a:extLst>
              <a:ext uri="{FF2B5EF4-FFF2-40B4-BE49-F238E27FC236}">
                <a16:creationId xmlns:a16="http://schemas.microsoft.com/office/drawing/2014/main" id="{9B0AD85F-9560-96AD-235F-28AD3C6F6373}"/>
              </a:ext>
            </a:extLst>
          </p:cNvPr>
          <p:cNvSpPr txBox="1"/>
          <p:nvPr/>
        </p:nvSpPr>
        <p:spPr>
          <a:xfrm>
            <a:off x="3611520" y="518320"/>
            <a:ext cx="4691920" cy="2246769"/>
          </a:xfrm>
          <a:prstGeom prst="rect">
            <a:avLst/>
          </a:prstGeom>
          <a:noFill/>
        </p:spPr>
        <p:txBody>
          <a:bodyPr wrap="square">
            <a:spAutoFit/>
          </a:bodyPr>
          <a:lstStyle/>
          <a:p>
            <a:pPr algn="l" rtl="0"/>
            <a:r>
              <a:rPr lang="en-PH" dirty="0">
                <a:solidFill>
                  <a:schemeClr val="tx1"/>
                </a:solidFill>
                <a:latin typeface="Georgia" panose="02040502050405020303" pitchFamily="18" charset="0"/>
              </a:rPr>
              <a:t>A</a:t>
            </a:r>
            <a:r>
              <a:rPr lang="en-PH" b="0" i="0" dirty="0">
                <a:solidFill>
                  <a:schemeClr val="tx1"/>
                </a:solidFill>
                <a:effectLst/>
                <a:latin typeface="Georgia" panose="02040502050405020303" pitchFamily="18" charset="0"/>
              </a:rPr>
              <a:t>ny gender and ages. </a:t>
            </a:r>
            <a:r>
              <a:rPr lang="en-PH" dirty="0">
                <a:solidFill>
                  <a:schemeClr val="tx1"/>
                </a:solidFill>
                <a:latin typeface="Georgia" panose="02040502050405020303" pitchFamily="18" charset="0"/>
              </a:rPr>
              <a:t>A</a:t>
            </a:r>
            <a:r>
              <a:rPr lang="en-PH" b="0" i="0" dirty="0">
                <a:solidFill>
                  <a:schemeClr val="tx1"/>
                </a:solidFill>
                <a:effectLst/>
                <a:latin typeface="Georgia" panose="02040502050405020303" pitchFamily="18" charset="0"/>
              </a:rPr>
              <a:t>nime’s feat different genre's that targeting each person appeal taste.</a:t>
            </a:r>
          </a:p>
          <a:p>
            <a:pPr algn="l" rtl="0"/>
            <a:r>
              <a:rPr lang="en-PH" b="0" i="0" dirty="0">
                <a:solidFill>
                  <a:schemeClr val="tx1"/>
                </a:solidFill>
                <a:effectLst/>
                <a:latin typeface="Georgia" panose="02040502050405020303" pitchFamily="18" charset="0"/>
              </a:rPr>
              <a:t>for example some people love in romantic , comedy so they can manage to put them self in the anime they watch.. so each episode they watch there into the scenes affected also their emotion.. some are excited, laugh, angry.. or wish they are the character of that anime..</a:t>
            </a:r>
          </a:p>
          <a:p>
            <a:pPr algn="l" rtl="0"/>
            <a:r>
              <a:rPr lang="en-PH" b="0" i="0" dirty="0">
                <a:solidFill>
                  <a:schemeClr val="tx1"/>
                </a:solidFill>
                <a:effectLst/>
                <a:latin typeface="Georgia" panose="02040502050405020303" pitchFamily="18" charset="0"/>
              </a:rPr>
              <a:t>and in the end.. people watch anime have there own collections or favorites of anime that they watch all over again..</a:t>
            </a:r>
          </a:p>
        </p:txBody>
      </p:sp>
      <p:sp>
        <p:nvSpPr>
          <p:cNvPr id="7" name="TextBox 6">
            <a:extLst>
              <a:ext uri="{FF2B5EF4-FFF2-40B4-BE49-F238E27FC236}">
                <a16:creationId xmlns:a16="http://schemas.microsoft.com/office/drawing/2014/main" id="{F8163C35-29BC-E61A-5AD9-0ABAF81DFD1C}"/>
              </a:ext>
            </a:extLst>
          </p:cNvPr>
          <p:cNvSpPr txBox="1"/>
          <p:nvPr/>
        </p:nvSpPr>
        <p:spPr>
          <a:xfrm>
            <a:off x="0" y="529675"/>
            <a:ext cx="4691920" cy="2462213"/>
          </a:xfrm>
          <a:prstGeom prst="rect">
            <a:avLst/>
          </a:prstGeom>
          <a:noFill/>
        </p:spPr>
        <p:txBody>
          <a:bodyPr wrap="square">
            <a:spAutoFit/>
          </a:bodyPr>
          <a:lstStyle/>
          <a:p>
            <a:pPr marL="457200" lvl="0" indent="-317500" algn="l" rtl="0">
              <a:spcBef>
                <a:spcPts val="0"/>
              </a:spcBef>
              <a:spcAft>
                <a:spcPts val="0"/>
              </a:spcAft>
              <a:buSzPts val="1400"/>
              <a:buFont typeface="Roboto"/>
              <a:buChar char="●"/>
            </a:pPr>
            <a:r>
              <a:rPr lang="en" dirty="0">
                <a:latin typeface="Georgia" panose="02040502050405020303" pitchFamily="18" charset="0"/>
                <a:ea typeface="Roboto"/>
                <a:cs typeface="Roboto"/>
                <a:sym typeface="Roboto"/>
              </a:rPr>
              <a:t>Who is the target end user?</a:t>
            </a:r>
          </a:p>
          <a:p>
            <a:pPr marL="139700" lvl="0" algn="l" rtl="0">
              <a:spcBef>
                <a:spcPts val="0"/>
              </a:spcBef>
              <a:spcAft>
                <a:spcPts val="0"/>
              </a:spcAft>
              <a:buSzPts val="1400"/>
            </a:pPr>
            <a:endParaRPr lang="en" dirty="0">
              <a:latin typeface="Georgia" panose="02040502050405020303" pitchFamily="18" charset="0"/>
              <a:ea typeface="Roboto"/>
              <a:cs typeface="Roboto"/>
              <a:sym typeface="Roboto"/>
            </a:endParaRPr>
          </a:p>
          <a:p>
            <a:pPr marL="139700" lvl="0" algn="l" rtl="0">
              <a:spcBef>
                <a:spcPts val="0"/>
              </a:spcBef>
              <a:spcAft>
                <a:spcPts val="0"/>
              </a:spcAft>
              <a:buSzPts val="1400"/>
            </a:pPr>
            <a:r>
              <a:rPr lang="en-PH" dirty="0">
                <a:latin typeface="Georgia" panose="02040502050405020303" pitchFamily="18" charset="0"/>
                <a:ea typeface="Roboto"/>
                <a:cs typeface="Roboto"/>
                <a:sym typeface="Roboto"/>
              </a:rPr>
              <a:t> </a:t>
            </a:r>
          </a:p>
          <a:p>
            <a:pPr marL="139700" lvl="0" algn="l" rtl="0">
              <a:spcBef>
                <a:spcPts val="0"/>
              </a:spcBef>
              <a:spcAft>
                <a:spcPts val="0"/>
              </a:spcAft>
              <a:buSzPts val="1400"/>
            </a:pPr>
            <a:endParaRPr lang="en-PH" dirty="0">
              <a:latin typeface="Georgia" panose="02040502050405020303" pitchFamily="18" charset="0"/>
              <a:ea typeface="Roboto"/>
              <a:cs typeface="Roboto"/>
              <a:sym typeface="Roboto"/>
            </a:endParaRPr>
          </a:p>
          <a:p>
            <a:pPr marL="139700" lvl="0" algn="l" rtl="0">
              <a:spcBef>
                <a:spcPts val="0"/>
              </a:spcBef>
              <a:spcAft>
                <a:spcPts val="0"/>
              </a:spcAft>
              <a:buSzPts val="1400"/>
            </a:pPr>
            <a:endParaRPr lang="en-PH" dirty="0">
              <a:latin typeface="Georgia" panose="02040502050405020303" pitchFamily="18" charset="0"/>
              <a:ea typeface="Roboto"/>
              <a:cs typeface="Roboto"/>
              <a:sym typeface="Roboto"/>
            </a:endParaRPr>
          </a:p>
          <a:p>
            <a:pPr marL="139700" lvl="0" algn="l" rtl="0">
              <a:spcBef>
                <a:spcPts val="0"/>
              </a:spcBef>
              <a:spcAft>
                <a:spcPts val="0"/>
              </a:spcAft>
              <a:buSzPts val="1400"/>
            </a:pPr>
            <a:endParaRPr lang="en-PH" dirty="0">
              <a:latin typeface="Georgia" panose="02040502050405020303" pitchFamily="18" charset="0"/>
              <a:ea typeface="Roboto"/>
              <a:cs typeface="Roboto"/>
              <a:sym typeface="Roboto"/>
            </a:endParaRPr>
          </a:p>
          <a:p>
            <a:pPr marL="139700" lvl="0" algn="l" rtl="0">
              <a:spcBef>
                <a:spcPts val="0"/>
              </a:spcBef>
              <a:spcAft>
                <a:spcPts val="0"/>
              </a:spcAft>
              <a:buSzPts val="1400"/>
            </a:pPr>
            <a:endParaRPr lang="en-PH" dirty="0">
              <a:latin typeface="Georgia" panose="02040502050405020303" pitchFamily="18" charset="0"/>
              <a:ea typeface="Roboto"/>
              <a:cs typeface="Roboto"/>
              <a:sym typeface="Roboto"/>
            </a:endParaRPr>
          </a:p>
          <a:p>
            <a:pPr marL="139700" lvl="0" algn="l" rtl="0">
              <a:spcBef>
                <a:spcPts val="0"/>
              </a:spcBef>
              <a:spcAft>
                <a:spcPts val="0"/>
              </a:spcAft>
              <a:buSzPts val="1400"/>
            </a:pPr>
            <a:endParaRPr lang="en-PH" dirty="0">
              <a:latin typeface="Georgia" panose="02040502050405020303" pitchFamily="18" charset="0"/>
              <a:ea typeface="Roboto"/>
              <a:cs typeface="Roboto"/>
              <a:sym typeface="Roboto"/>
            </a:endParaRPr>
          </a:p>
          <a:p>
            <a:pPr marL="139700" lvl="0" algn="l" rtl="0">
              <a:spcBef>
                <a:spcPts val="0"/>
              </a:spcBef>
              <a:spcAft>
                <a:spcPts val="0"/>
              </a:spcAft>
              <a:buSzPts val="1400"/>
            </a:pPr>
            <a:endParaRPr lang="en-PH" dirty="0">
              <a:latin typeface="Georgia" panose="02040502050405020303" pitchFamily="18" charset="0"/>
              <a:ea typeface="Roboto"/>
              <a:cs typeface="Roboto"/>
              <a:sym typeface="Roboto"/>
            </a:endParaRPr>
          </a:p>
          <a:p>
            <a:pPr marL="139700" lvl="0" algn="l" rtl="0">
              <a:spcBef>
                <a:spcPts val="0"/>
              </a:spcBef>
              <a:spcAft>
                <a:spcPts val="0"/>
              </a:spcAft>
              <a:buSzPts val="1400"/>
            </a:pPr>
            <a:endParaRPr lang="en-PH" dirty="0">
              <a:latin typeface="Georgia" panose="02040502050405020303" pitchFamily="18" charset="0"/>
              <a:ea typeface="Roboto"/>
              <a:cs typeface="Roboto"/>
              <a:sym typeface="Roboto"/>
            </a:endParaRPr>
          </a:p>
          <a:p>
            <a:pPr marL="457200" lvl="0" indent="-317500" algn="l" rtl="0">
              <a:spcBef>
                <a:spcPts val="0"/>
              </a:spcBef>
              <a:spcAft>
                <a:spcPts val="0"/>
              </a:spcAft>
              <a:buSzPts val="1400"/>
              <a:buFont typeface="Roboto"/>
              <a:buChar char="●"/>
            </a:pPr>
            <a:r>
              <a:rPr lang="en-PH" dirty="0">
                <a:latin typeface="Georgia" panose="02040502050405020303" pitchFamily="18" charset="0"/>
                <a:ea typeface="Roboto"/>
                <a:cs typeface="Roboto"/>
                <a:sym typeface="Roboto"/>
              </a:rPr>
              <a:t>What are the objectives?</a:t>
            </a:r>
          </a:p>
        </p:txBody>
      </p:sp>
      <p:sp>
        <p:nvSpPr>
          <p:cNvPr id="9" name="TextBox 8">
            <a:extLst>
              <a:ext uri="{FF2B5EF4-FFF2-40B4-BE49-F238E27FC236}">
                <a16:creationId xmlns:a16="http://schemas.microsoft.com/office/drawing/2014/main" id="{4B9635E3-8E7E-7293-52E1-DC35C84407A5}"/>
              </a:ext>
            </a:extLst>
          </p:cNvPr>
          <p:cNvSpPr txBox="1"/>
          <p:nvPr/>
        </p:nvSpPr>
        <p:spPr>
          <a:xfrm>
            <a:off x="1547647" y="3045058"/>
            <a:ext cx="7489007" cy="2246769"/>
          </a:xfrm>
          <a:prstGeom prst="rect">
            <a:avLst/>
          </a:prstGeom>
          <a:noFill/>
        </p:spPr>
        <p:txBody>
          <a:bodyPr wrap="square" rtlCol="0">
            <a:spAutoFit/>
          </a:bodyPr>
          <a:lstStyle/>
          <a:p>
            <a:r>
              <a:rPr lang="en-PH" b="0" i="0" dirty="0">
                <a:solidFill>
                  <a:srgbClr val="000000"/>
                </a:solidFill>
                <a:effectLst/>
                <a:latin typeface="Georgia" panose="02040502050405020303" pitchFamily="18" charset="0"/>
              </a:rPr>
              <a:t>The story focuses on Asta, a young orphan who was raised at a church in </a:t>
            </a:r>
            <a:r>
              <a:rPr lang="en-PH" b="0" i="0" dirty="0" err="1">
                <a:solidFill>
                  <a:srgbClr val="000000"/>
                </a:solidFill>
                <a:effectLst/>
                <a:latin typeface="Georgia" panose="02040502050405020303" pitchFamily="18" charset="0"/>
              </a:rPr>
              <a:t>Hage</a:t>
            </a:r>
            <a:r>
              <a:rPr lang="en-PH" b="0" i="0" dirty="0">
                <a:solidFill>
                  <a:srgbClr val="000000"/>
                </a:solidFill>
                <a:effectLst/>
                <a:latin typeface="Georgia" panose="02040502050405020303" pitchFamily="18" charset="0"/>
              </a:rPr>
              <a:t> Village after being abandoned as a baby. He was raised alongside Yuno, another orphan baby who was left at the church’s doorstep.</a:t>
            </a:r>
          </a:p>
          <a:p>
            <a:pPr algn="l"/>
            <a:r>
              <a:rPr lang="en-PH" b="1" i="0" dirty="0">
                <a:solidFill>
                  <a:srgbClr val="000000"/>
                </a:solidFill>
                <a:effectLst/>
                <a:latin typeface="Georgia" panose="02040502050405020303" pitchFamily="18" charset="0"/>
              </a:rPr>
              <a:t>In a world where everyone can use Mana, Yuno can wield strong wind magic whereas Asta is born without any magical abilities.</a:t>
            </a:r>
            <a:r>
              <a:rPr lang="en-PH" b="0" i="0" dirty="0">
                <a:solidFill>
                  <a:srgbClr val="000000"/>
                </a:solidFill>
                <a:effectLst/>
                <a:latin typeface="Georgia" panose="02040502050405020303" pitchFamily="18" charset="0"/>
              </a:rPr>
              <a:t> Refusing to let this disability get the better of him, Asta puts his body through vigorous physical training hoping to awaken his magical powers.</a:t>
            </a:r>
          </a:p>
          <a:p>
            <a:pPr algn="l"/>
            <a:r>
              <a:rPr lang="en-PH" b="0" i="0" dirty="0">
                <a:solidFill>
                  <a:srgbClr val="000000"/>
                </a:solidFill>
                <a:effectLst/>
                <a:latin typeface="Georgia" panose="02040502050405020303" pitchFamily="18" charset="0"/>
              </a:rPr>
              <a:t>The series follows the exciting and unpredictable journey of both boys as they work hard towards their goal of becoming the next Magic Emperor.</a:t>
            </a:r>
          </a:p>
          <a:p>
            <a:endParaRPr lang="en-US" dirty="0">
              <a:latin typeface="Georgia"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5"/>
          <p:cNvPicPr preferRelativeResize="0"/>
          <p:nvPr/>
        </p:nvPicPr>
        <p:blipFill rotWithShape="1">
          <a:blip r:embed="rId3">
            <a:alphaModFix/>
          </a:blip>
          <a:srcRect/>
          <a:stretch/>
        </p:blipFill>
        <p:spPr>
          <a:xfrm>
            <a:off x="177800" y="-86367"/>
            <a:ext cx="9143990" cy="5143500"/>
          </a:xfrm>
          <a:prstGeom prst="rect">
            <a:avLst/>
          </a:prstGeom>
          <a:noFill/>
          <a:ln>
            <a:noFill/>
          </a:ln>
        </p:spPr>
      </p:pic>
      <p:pic>
        <p:nvPicPr>
          <p:cNvPr id="78" name="Google Shape;78;p15"/>
          <p:cNvPicPr preferRelativeResize="0"/>
          <p:nvPr/>
        </p:nvPicPr>
        <p:blipFill>
          <a:blip r:embed="rId4">
            <a:alphaModFix/>
          </a:blip>
          <a:stretch>
            <a:fillRect/>
          </a:stretch>
        </p:blipFill>
        <p:spPr>
          <a:xfrm>
            <a:off x="278100" y="145325"/>
            <a:ext cx="1152502" cy="384350"/>
          </a:xfrm>
          <a:prstGeom prst="rect">
            <a:avLst/>
          </a:prstGeom>
          <a:noFill/>
          <a:ln>
            <a:noFill/>
          </a:ln>
        </p:spPr>
      </p:pic>
      <p:pic>
        <p:nvPicPr>
          <p:cNvPr id="79" name="Google Shape;79;p15"/>
          <p:cNvPicPr preferRelativeResize="0"/>
          <p:nvPr/>
        </p:nvPicPr>
        <p:blipFill>
          <a:blip r:embed="rId5">
            <a:alphaModFix/>
          </a:blip>
          <a:stretch>
            <a:fillRect/>
          </a:stretch>
        </p:blipFill>
        <p:spPr>
          <a:xfrm>
            <a:off x="981500" y="4790750"/>
            <a:ext cx="736900" cy="139250"/>
          </a:xfrm>
          <a:prstGeom prst="rect">
            <a:avLst/>
          </a:prstGeom>
          <a:noFill/>
          <a:ln>
            <a:noFill/>
          </a:ln>
        </p:spPr>
      </p:pic>
      <p:sp>
        <p:nvSpPr>
          <p:cNvPr id="80" name="Google Shape;80;p15"/>
          <p:cNvSpPr txBox="1"/>
          <p:nvPr/>
        </p:nvSpPr>
        <p:spPr>
          <a:xfrm>
            <a:off x="278100" y="4714125"/>
            <a:ext cx="8931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Montserrat"/>
                <a:ea typeface="Montserrat"/>
                <a:cs typeface="Montserrat"/>
                <a:sym typeface="Montserrat"/>
              </a:rPr>
              <a:t>Powered by</a:t>
            </a:r>
            <a:endParaRPr sz="700">
              <a:latin typeface="Montserrat"/>
              <a:ea typeface="Montserrat"/>
              <a:cs typeface="Montserrat"/>
              <a:sym typeface="Montserrat"/>
            </a:endParaRPr>
          </a:p>
        </p:txBody>
      </p:sp>
      <p:sp>
        <p:nvSpPr>
          <p:cNvPr id="83" name="Google Shape;83;p15"/>
          <p:cNvSpPr/>
          <p:nvPr/>
        </p:nvSpPr>
        <p:spPr>
          <a:xfrm>
            <a:off x="6348650" y="209850"/>
            <a:ext cx="2369700" cy="255300"/>
          </a:xfrm>
          <a:prstGeom prst="roundRect">
            <a:avLst>
              <a:gd name="adj" fmla="val 50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5"/>
          <p:cNvPicPr preferRelativeResize="0"/>
          <p:nvPr/>
        </p:nvPicPr>
        <p:blipFill>
          <a:blip r:embed="rId6">
            <a:alphaModFix/>
          </a:blip>
          <a:stretch>
            <a:fillRect/>
          </a:stretch>
        </p:blipFill>
        <p:spPr>
          <a:xfrm>
            <a:off x="8445425" y="243425"/>
            <a:ext cx="188175" cy="188175"/>
          </a:xfrm>
          <a:prstGeom prst="rect">
            <a:avLst/>
          </a:prstGeom>
          <a:noFill/>
          <a:ln>
            <a:noFill/>
          </a:ln>
        </p:spPr>
      </p:pic>
      <p:sp>
        <p:nvSpPr>
          <p:cNvPr id="3" name="TextBox 2">
            <a:extLst>
              <a:ext uri="{FF2B5EF4-FFF2-40B4-BE49-F238E27FC236}">
                <a16:creationId xmlns:a16="http://schemas.microsoft.com/office/drawing/2014/main" id="{8748AE1E-C7E1-EADC-01BC-81659DF69F6A}"/>
              </a:ext>
            </a:extLst>
          </p:cNvPr>
          <p:cNvSpPr txBox="1"/>
          <p:nvPr/>
        </p:nvSpPr>
        <p:spPr>
          <a:xfrm>
            <a:off x="-128455" y="1907133"/>
            <a:ext cx="4691920" cy="2031325"/>
          </a:xfrm>
          <a:prstGeom prst="rect">
            <a:avLst/>
          </a:prstGeom>
          <a:noFill/>
        </p:spPr>
        <p:txBody>
          <a:bodyPr wrap="square">
            <a:spAutoFit/>
          </a:bodyPr>
          <a:lstStyle/>
          <a:p>
            <a:pPr marL="457200" lvl="0" indent="-317500" algn="l" rtl="0">
              <a:spcBef>
                <a:spcPts val="0"/>
              </a:spcBef>
              <a:spcAft>
                <a:spcPts val="0"/>
              </a:spcAft>
              <a:buSzPts val="1400"/>
              <a:buFont typeface="Roboto"/>
              <a:buChar char="●"/>
            </a:pPr>
            <a:r>
              <a:rPr lang="en-PH" dirty="0">
                <a:latin typeface="Georgia" panose="02040502050405020303" pitchFamily="18" charset="0"/>
                <a:ea typeface="Roboto"/>
                <a:cs typeface="Roboto"/>
                <a:sym typeface="Roboto"/>
              </a:rPr>
              <a:t>Present  the project timeline</a:t>
            </a:r>
          </a:p>
          <a:p>
            <a:pPr marL="457200" lvl="0" indent="-317500" algn="l" rtl="0">
              <a:spcBef>
                <a:spcPts val="0"/>
              </a:spcBef>
              <a:spcAft>
                <a:spcPts val="0"/>
              </a:spcAft>
              <a:buSzPts val="1400"/>
              <a:buFont typeface="Roboto"/>
              <a:buChar char="●"/>
            </a:pPr>
            <a:endParaRPr lang="en-PH" dirty="0">
              <a:latin typeface="Georgia" panose="02040502050405020303" pitchFamily="18" charset="0"/>
              <a:ea typeface="Roboto"/>
              <a:cs typeface="Roboto"/>
              <a:sym typeface="Roboto"/>
            </a:endParaRPr>
          </a:p>
          <a:p>
            <a:pPr marL="457200" lvl="0" indent="-317500" algn="l" rtl="0">
              <a:spcBef>
                <a:spcPts val="0"/>
              </a:spcBef>
              <a:spcAft>
                <a:spcPts val="0"/>
              </a:spcAft>
              <a:buSzPts val="1400"/>
              <a:buFont typeface="Roboto"/>
              <a:buChar char="●"/>
            </a:pPr>
            <a:endParaRPr lang="en-PH" dirty="0">
              <a:latin typeface="Georgia" panose="02040502050405020303" pitchFamily="18" charset="0"/>
              <a:ea typeface="Roboto"/>
              <a:cs typeface="Roboto"/>
              <a:sym typeface="Roboto"/>
            </a:endParaRPr>
          </a:p>
          <a:p>
            <a:pPr marL="457200" lvl="0" indent="-317500" algn="l" rtl="0">
              <a:spcBef>
                <a:spcPts val="0"/>
              </a:spcBef>
              <a:spcAft>
                <a:spcPts val="0"/>
              </a:spcAft>
              <a:buSzPts val="1400"/>
              <a:buFont typeface="Roboto"/>
              <a:buChar char="●"/>
            </a:pPr>
            <a:endParaRPr lang="en-PH" dirty="0">
              <a:latin typeface="Georgia" panose="02040502050405020303" pitchFamily="18" charset="0"/>
              <a:ea typeface="Roboto"/>
              <a:cs typeface="Roboto"/>
              <a:sym typeface="Roboto"/>
            </a:endParaRPr>
          </a:p>
          <a:p>
            <a:pPr marL="457200" lvl="0" indent="-317500" algn="l" rtl="0">
              <a:spcBef>
                <a:spcPts val="0"/>
              </a:spcBef>
              <a:spcAft>
                <a:spcPts val="0"/>
              </a:spcAft>
              <a:buSzPts val="1400"/>
              <a:buFont typeface="Roboto"/>
              <a:buChar char="●"/>
            </a:pPr>
            <a:r>
              <a:rPr lang="en-PH" dirty="0">
                <a:latin typeface="Georgia" panose="02040502050405020303" pitchFamily="18" charset="0"/>
                <a:ea typeface="Roboto"/>
                <a:cs typeface="Roboto"/>
                <a:sym typeface="Roboto"/>
              </a:rPr>
              <a:t>Set goals that align with the deliverables you’re producing</a:t>
            </a:r>
          </a:p>
          <a:p>
            <a:pPr marL="457200" lvl="0" indent="-317500" algn="l" rtl="0">
              <a:spcBef>
                <a:spcPts val="0"/>
              </a:spcBef>
              <a:spcAft>
                <a:spcPts val="0"/>
              </a:spcAft>
              <a:buSzPts val="1400"/>
              <a:buFont typeface="Roboto"/>
              <a:buChar char="●"/>
            </a:pPr>
            <a:endParaRPr lang="en-PH" dirty="0">
              <a:latin typeface="Georgia" panose="02040502050405020303" pitchFamily="18" charset="0"/>
              <a:ea typeface="Roboto"/>
              <a:cs typeface="Roboto"/>
              <a:sym typeface="Roboto"/>
            </a:endParaRPr>
          </a:p>
          <a:p>
            <a:pPr marL="457200" lvl="0" indent="-317500" algn="l" rtl="0">
              <a:spcBef>
                <a:spcPts val="0"/>
              </a:spcBef>
              <a:spcAft>
                <a:spcPts val="0"/>
              </a:spcAft>
              <a:buSzPts val="1400"/>
              <a:buFont typeface="Roboto"/>
              <a:buChar char="●"/>
            </a:pPr>
            <a:endParaRPr lang="en-PH" dirty="0">
              <a:latin typeface="Georgia" panose="02040502050405020303" pitchFamily="18" charset="0"/>
              <a:ea typeface="Roboto"/>
              <a:cs typeface="Roboto"/>
              <a:sym typeface="Roboto"/>
            </a:endParaRPr>
          </a:p>
          <a:p>
            <a:pPr marL="457200" lvl="0" indent="-317500" algn="l" rtl="0">
              <a:spcBef>
                <a:spcPts val="0"/>
              </a:spcBef>
              <a:spcAft>
                <a:spcPts val="0"/>
              </a:spcAft>
              <a:buSzPts val="1400"/>
              <a:buFont typeface="Roboto"/>
              <a:buChar char="●"/>
            </a:pPr>
            <a:endParaRPr lang="en-PH" b="1" dirty="0">
              <a:latin typeface="Georgia" panose="02040502050405020303" pitchFamily="18" charset="0"/>
              <a:ea typeface="Roboto"/>
              <a:cs typeface="Roboto"/>
              <a:sym typeface="Roboto"/>
            </a:endParaRPr>
          </a:p>
        </p:txBody>
      </p:sp>
      <p:sp>
        <p:nvSpPr>
          <p:cNvPr id="5" name="TextBox 4">
            <a:extLst>
              <a:ext uri="{FF2B5EF4-FFF2-40B4-BE49-F238E27FC236}">
                <a16:creationId xmlns:a16="http://schemas.microsoft.com/office/drawing/2014/main" id="{066EC59C-2769-25D5-21C8-5E94E1EDB060}"/>
              </a:ext>
            </a:extLst>
          </p:cNvPr>
          <p:cNvSpPr txBox="1"/>
          <p:nvPr/>
        </p:nvSpPr>
        <p:spPr>
          <a:xfrm>
            <a:off x="293040" y="1545197"/>
            <a:ext cx="4691920" cy="307777"/>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PH" b="1" dirty="0">
                <a:solidFill>
                  <a:schemeClr val="dk1"/>
                </a:solidFill>
                <a:latin typeface="Georgia" panose="02040502050405020303" pitchFamily="18" charset="0"/>
                <a:ea typeface="Montserrat"/>
                <a:cs typeface="Montserrat"/>
                <a:sym typeface="Montserrat"/>
              </a:rPr>
              <a:t>Define Deliverables and Goals</a:t>
            </a:r>
            <a:endParaRPr lang="en-PH" sz="2400" b="1" dirty="0">
              <a:latin typeface="Georgia" panose="02040502050405020303" pitchFamily="18" charset="0"/>
              <a:ea typeface="Montserrat"/>
              <a:cs typeface="Montserrat"/>
              <a:sym typeface="Montserrat"/>
            </a:endParaRPr>
          </a:p>
        </p:txBody>
      </p:sp>
      <p:sp>
        <p:nvSpPr>
          <p:cNvPr id="6" name="TextBox 5">
            <a:extLst>
              <a:ext uri="{FF2B5EF4-FFF2-40B4-BE49-F238E27FC236}">
                <a16:creationId xmlns:a16="http://schemas.microsoft.com/office/drawing/2014/main" id="{47E2336B-7C31-7F14-76CC-1BAA0DD8EC06}"/>
              </a:ext>
            </a:extLst>
          </p:cNvPr>
          <p:cNvSpPr txBox="1"/>
          <p:nvPr/>
        </p:nvSpPr>
        <p:spPr>
          <a:xfrm>
            <a:off x="293040" y="627889"/>
            <a:ext cx="7678596" cy="738664"/>
          </a:xfrm>
          <a:prstGeom prst="rect">
            <a:avLst/>
          </a:prstGeom>
          <a:noFill/>
        </p:spPr>
        <p:txBody>
          <a:bodyPr wrap="square" rtlCol="0">
            <a:spAutoFit/>
          </a:bodyPr>
          <a:lstStyle/>
          <a:p>
            <a:r>
              <a:rPr lang="en-PH" b="1" i="0" dirty="0">
                <a:solidFill>
                  <a:srgbClr val="000000"/>
                </a:solidFill>
                <a:effectLst/>
                <a:latin typeface="Georgia" panose="02040502050405020303" pitchFamily="18" charset="0"/>
              </a:rPr>
              <a:t>The characters introduced to us in Black Clover are simply amazing and so is their relationship with one another. The friendly rivalry between Asta and Yuno is a joy to watch as their personalities and abilities develop throughout the series.</a:t>
            </a:r>
            <a:endParaRPr lang="en-US" dirty="0">
              <a:latin typeface="Georgia" panose="02040502050405020303" pitchFamily="18" charset="0"/>
            </a:endParaRPr>
          </a:p>
        </p:txBody>
      </p:sp>
      <p:sp>
        <p:nvSpPr>
          <p:cNvPr id="7" name="TextBox 6">
            <a:extLst>
              <a:ext uri="{FF2B5EF4-FFF2-40B4-BE49-F238E27FC236}">
                <a16:creationId xmlns:a16="http://schemas.microsoft.com/office/drawing/2014/main" id="{F7A2AD7F-75BC-1AF3-B8A9-796F81AADD11}"/>
              </a:ext>
            </a:extLst>
          </p:cNvPr>
          <p:cNvSpPr txBox="1"/>
          <p:nvPr/>
        </p:nvSpPr>
        <p:spPr>
          <a:xfrm>
            <a:off x="4580537" y="2338020"/>
            <a:ext cx="4385663" cy="1600438"/>
          </a:xfrm>
          <a:prstGeom prst="rect">
            <a:avLst/>
          </a:prstGeom>
          <a:noFill/>
        </p:spPr>
        <p:txBody>
          <a:bodyPr wrap="square" rtlCol="0">
            <a:spAutoFit/>
          </a:bodyPr>
          <a:lstStyle/>
          <a:p>
            <a:pPr marL="285750" indent="-285750">
              <a:buFont typeface="Wingdings" pitchFamily="2" charset="2"/>
              <a:buChar char="Ø"/>
            </a:pPr>
            <a:r>
              <a:rPr lang="en-US" dirty="0"/>
              <a:t>Research		1-2 Days</a:t>
            </a:r>
          </a:p>
          <a:p>
            <a:pPr marL="285750" indent="-285750">
              <a:buFont typeface="Wingdings" pitchFamily="2" charset="2"/>
              <a:buChar char="Ø"/>
            </a:pPr>
            <a:r>
              <a:rPr lang="en-US" dirty="0"/>
              <a:t>Planning		1-3 days</a:t>
            </a:r>
          </a:p>
          <a:p>
            <a:pPr marL="285750" indent="-285750">
              <a:buFont typeface="Wingdings" pitchFamily="2" charset="2"/>
              <a:buChar char="Ø"/>
            </a:pPr>
            <a:r>
              <a:rPr lang="en-US" dirty="0"/>
              <a:t>Designing		2-3 Days</a:t>
            </a:r>
          </a:p>
          <a:p>
            <a:pPr marL="285750" indent="-285750">
              <a:buFont typeface="Wingdings" pitchFamily="2" charset="2"/>
              <a:buChar char="Ø"/>
            </a:pPr>
            <a:r>
              <a:rPr lang="en-US" dirty="0"/>
              <a:t>Coding			4-8 Days</a:t>
            </a:r>
          </a:p>
          <a:p>
            <a:pPr marL="285750" indent="-285750">
              <a:buFont typeface="Wingdings" pitchFamily="2" charset="2"/>
              <a:buChar char="Ø"/>
            </a:pPr>
            <a:r>
              <a:rPr lang="en-US" dirty="0"/>
              <a:t>Testing			½ Day</a:t>
            </a:r>
          </a:p>
          <a:p>
            <a:pPr marL="285750" indent="-285750">
              <a:buFont typeface="Wingdings" pitchFamily="2" charset="2"/>
              <a:buChar char="Ø"/>
            </a:pPr>
            <a:r>
              <a:rPr lang="en-US" dirty="0"/>
              <a:t>Presentation		½ Day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B096-DE0C-4A1C-062B-234F76A1CEF1}"/>
              </a:ext>
            </a:extLst>
          </p:cNvPr>
          <p:cNvSpPr>
            <a:spLocks noGrp="1"/>
          </p:cNvSpPr>
          <p:nvPr>
            <p:ph type="title"/>
          </p:nvPr>
        </p:nvSpPr>
        <p:spPr/>
        <p:txBody>
          <a:bodyPr/>
          <a:lstStyle/>
          <a:p>
            <a:endParaRPr lang="en-US" dirty="0"/>
          </a:p>
        </p:txBody>
      </p:sp>
      <p:pic>
        <p:nvPicPr>
          <p:cNvPr id="3" name="Google Shape;77;p15">
            <a:extLst>
              <a:ext uri="{FF2B5EF4-FFF2-40B4-BE49-F238E27FC236}">
                <a16:creationId xmlns:a16="http://schemas.microsoft.com/office/drawing/2014/main" id="{5C90981D-2546-0F5B-8EF9-3E3689D8BE19}"/>
              </a:ext>
            </a:extLst>
          </p:cNvPr>
          <p:cNvPicPr preferRelativeResize="0"/>
          <p:nvPr/>
        </p:nvPicPr>
        <p:blipFill rotWithShape="1">
          <a:blip r:embed="rId2">
            <a:alphaModFix/>
          </a:blip>
          <a:srcRect/>
          <a:stretch/>
        </p:blipFill>
        <p:spPr>
          <a:xfrm>
            <a:off x="447040" y="114262"/>
            <a:ext cx="8520600" cy="5029238"/>
          </a:xfrm>
          <a:prstGeom prst="rect">
            <a:avLst/>
          </a:prstGeom>
          <a:noFill/>
          <a:ln>
            <a:noFill/>
          </a:ln>
        </p:spPr>
      </p:pic>
      <p:sp>
        <p:nvSpPr>
          <p:cNvPr id="4" name="TextBox 3">
            <a:extLst>
              <a:ext uri="{FF2B5EF4-FFF2-40B4-BE49-F238E27FC236}">
                <a16:creationId xmlns:a16="http://schemas.microsoft.com/office/drawing/2014/main" id="{D343DB4C-A4B4-1518-A9FD-28953F208E90}"/>
              </a:ext>
            </a:extLst>
          </p:cNvPr>
          <p:cNvSpPr txBox="1"/>
          <p:nvPr/>
        </p:nvSpPr>
        <p:spPr>
          <a:xfrm>
            <a:off x="311700" y="419725"/>
            <a:ext cx="3870556" cy="307777"/>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r>
              <a:rPr lang="en-PH" b="1" dirty="0">
                <a:solidFill>
                  <a:schemeClr val="dk1"/>
                </a:solidFill>
                <a:latin typeface="Georgia" panose="02040502050405020303" pitchFamily="18" charset="0"/>
                <a:ea typeface="Montserrat"/>
                <a:cs typeface="Montserrat"/>
                <a:sym typeface="Montserrat"/>
              </a:rPr>
              <a:t>Hierarchical Sitemap of your Website</a:t>
            </a:r>
            <a:endParaRPr lang="en-PH" sz="2400" b="1" dirty="0">
              <a:latin typeface="Georgia" panose="02040502050405020303" pitchFamily="18" charset="0"/>
              <a:ea typeface="Montserrat"/>
              <a:cs typeface="Montserrat"/>
              <a:sym typeface="Montserrat"/>
            </a:endParaRPr>
          </a:p>
        </p:txBody>
      </p:sp>
      <p:sp>
        <p:nvSpPr>
          <p:cNvPr id="6" name="TextBox 5">
            <a:extLst>
              <a:ext uri="{FF2B5EF4-FFF2-40B4-BE49-F238E27FC236}">
                <a16:creationId xmlns:a16="http://schemas.microsoft.com/office/drawing/2014/main" id="{AE5FE0D1-BEC5-9B90-77D9-DCC520BFABD2}"/>
              </a:ext>
            </a:extLst>
          </p:cNvPr>
          <p:cNvSpPr txBox="1"/>
          <p:nvPr/>
        </p:nvSpPr>
        <p:spPr>
          <a:xfrm>
            <a:off x="65963" y="915157"/>
            <a:ext cx="6598766" cy="1384995"/>
          </a:xfrm>
          <a:prstGeom prst="rect">
            <a:avLst/>
          </a:prstGeom>
          <a:noFill/>
        </p:spPr>
        <p:txBody>
          <a:bodyPr wrap="square" rtlCol="0">
            <a:spAutoFit/>
          </a:bodyPr>
          <a:lstStyle/>
          <a:p>
            <a:pPr marL="457200" lvl="0" indent="-317500" algn="l" rtl="0">
              <a:spcBef>
                <a:spcPts val="0"/>
              </a:spcBef>
              <a:spcAft>
                <a:spcPts val="0"/>
              </a:spcAft>
              <a:buSzPts val="1400"/>
              <a:buFont typeface="Roboto"/>
              <a:buChar char="●"/>
            </a:pPr>
            <a:r>
              <a:rPr lang="en-PH" dirty="0">
                <a:latin typeface="Georgia" panose="02040502050405020303" pitchFamily="18" charset="0"/>
                <a:ea typeface="Roboto"/>
                <a:cs typeface="Roboto"/>
                <a:sym typeface="Roboto"/>
              </a:rPr>
              <a:t>Information architecture of a website </a:t>
            </a:r>
          </a:p>
          <a:p>
            <a:pPr marL="457200" lvl="0" indent="-317500" algn="l" rtl="0">
              <a:spcBef>
                <a:spcPts val="0"/>
              </a:spcBef>
              <a:spcAft>
                <a:spcPts val="0"/>
              </a:spcAft>
              <a:buSzPts val="1400"/>
              <a:buFont typeface="Roboto"/>
              <a:buChar char="●"/>
            </a:pPr>
            <a:r>
              <a:rPr lang="en-PH" dirty="0">
                <a:latin typeface="Georgia" panose="02040502050405020303" pitchFamily="18" charset="0"/>
                <a:ea typeface="Roboto"/>
                <a:cs typeface="Roboto"/>
                <a:sym typeface="Roboto"/>
              </a:rPr>
              <a:t>Visual representation of the site’s organization and how different sections are linked together.</a:t>
            </a:r>
          </a:p>
          <a:p>
            <a:pPr marL="457200" lvl="0" indent="-317500" algn="l" rtl="0">
              <a:spcBef>
                <a:spcPts val="0"/>
              </a:spcBef>
              <a:spcAft>
                <a:spcPts val="0"/>
              </a:spcAft>
              <a:buSzPts val="1400"/>
              <a:buFont typeface="Roboto"/>
              <a:buChar char="●"/>
            </a:pPr>
            <a:endParaRPr lang="en-PH" dirty="0">
              <a:latin typeface="Georgia" panose="02040502050405020303" pitchFamily="18" charset="0"/>
              <a:ea typeface="Roboto"/>
              <a:cs typeface="Roboto"/>
              <a:sym typeface="Roboto"/>
            </a:endParaRPr>
          </a:p>
          <a:p>
            <a:pPr marL="457200" lvl="0" indent="-317500" algn="l" rtl="0">
              <a:spcBef>
                <a:spcPts val="0"/>
              </a:spcBef>
              <a:spcAft>
                <a:spcPts val="0"/>
              </a:spcAft>
              <a:buSzPts val="1400"/>
              <a:buFont typeface="Roboto"/>
              <a:buChar char="●"/>
            </a:pPr>
            <a:endParaRPr lang="en-PH" b="1" dirty="0">
              <a:latin typeface="Georgia" panose="02040502050405020303" pitchFamily="18" charset="0"/>
              <a:ea typeface="Roboto"/>
              <a:cs typeface="Roboto"/>
              <a:sym typeface="Roboto"/>
            </a:endParaRPr>
          </a:p>
          <a:p>
            <a:endParaRPr lang="en-US" dirty="0">
              <a:latin typeface="Georgia" panose="02040502050405020303" pitchFamily="18" charset="0"/>
            </a:endParaRPr>
          </a:p>
        </p:txBody>
      </p:sp>
      <p:graphicFrame>
        <p:nvGraphicFramePr>
          <p:cNvPr id="8" name="Diagram 7">
            <a:extLst>
              <a:ext uri="{FF2B5EF4-FFF2-40B4-BE49-F238E27FC236}">
                <a16:creationId xmlns:a16="http://schemas.microsoft.com/office/drawing/2014/main" id="{04B62679-A2FB-99D2-7186-73ACC5C2E494}"/>
              </a:ext>
            </a:extLst>
          </p:cNvPr>
          <p:cNvGraphicFramePr/>
          <p:nvPr>
            <p:extLst>
              <p:ext uri="{D42A27DB-BD31-4B8C-83A1-F6EECF244321}">
                <p14:modId xmlns:p14="http://schemas.microsoft.com/office/powerpoint/2010/main" val="3956818504"/>
              </p:ext>
            </p:extLst>
          </p:nvPr>
        </p:nvGraphicFramePr>
        <p:xfrm>
          <a:off x="1103054" y="1621045"/>
          <a:ext cx="6705600" cy="2167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109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9AC5-04CC-C4F5-8CFA-46531940100E}"/>
              </a:ext>
            </a:extLst>
          </p:cNvPr>
          <p:cNvSpPr>
            <a:spLocks noGrp="1"/>
          </p:cNvSpPr>
          <p:nvPr>
            <p:ph type="title"/>
          </p:nvPr>
        </p:nvSpPr>
        <p:spPr/>
        <p:txBody>
          <a:bodyPr/>
          <a:lstStyle/>
          <a:p>
            <a:endParaRPr lang="en-US" dirty="0"/>
          </a:p>
        </p:txBody>
      </p:sp>
      <p:pic>
        <p:nvPicPr>
          <p:cNvPr id="5" name="Picture 4" descr="A picture containing anime, fiction, fictional character, cartoon&#10;&#10;Description automatically generated">
            <a:extLst>
              <a:ext uri="{FF2B5EF4-FFF2-40B4-BE49-F238E27FC236}">
                <a16:creationId xmlns:a16="http://schemas.microsoft.com/office/drawing/2014/main" id="{8D7CFBA3-6A62-3053-3023-59935D90A30A}"/>
              </a:ext>
            </a:extLst>
          </p:cNvPr>
          <p:cNvPicPr>
            <a:picLocks noChangeAspect="1"/>
          </p:cNvPicPr>
          <p:nvPr/>
        </p:nvPicPr>
        <p:blipFill>
          <a:blip r:embed="rId2"/>
          <a:stretch>
            <a:fillRect/>
          </a:stretch>
        </p:blipFill>
        <p:spPr>
          <a:xfrm>
            <a:off x="0" y="414703"/>
            <a:ext cx="9144000" cy="4728797"/>
          </a:xfrm>
          <a:prstGeom prst="rect">
            <a:avLst/>
          </a:prstGeom>
        </p:spPr>
      </p:pic>
      <p:sp>
        <p:nvSpPr>
          <p:cNvPr id="7" name="TextBox 6">
            <a:extLst>
              <a:ext uri="{FF2B5EF4-FFF2-40B4-BE49-F238E27FC236}">
                <a16:creationId xmlns:a16="http://schemas.microsoft.com/office/drawing/2014/main" id="{1AF1501B-FBBA-E90A-B9EB-CC5D63AFC9AE}"/>
              </a:ext>
            </a:extLst>
          </p:cNvPr>
          <p:cNvSpPr txBox="1"/>
          <p:nvPr/>
        </p:nvSpPr>
        <p:spPr>
          <a:xfrm>
            <a:off x="2977661" y="-112147"/>
            <a:ext cx="6166339" cy="584775"/>
          </a:xfrm>
          <a:prstGeom prst="rect">
            <a:avLst/>
          </a:prstGeom>
          <a:noFill/>
        </p:spPr>
        <p:txBody>
          <a:bodyPr wrap="square" rtlCol="0">
            <a:spAutoFit/>
          </a:bodyPr>
          <a:lstStyle/>
          <a:p>
            <a:r>
              <a:rPr lang="en-US" sz="3200" dirty="0"/>
              <a:t>Black clover</a:t>
            </a:r>
          </a:p>
        </p:txBody>
      </p:sp>
    </p:spTree>
    <p:extLst>
      <p:ext uri="{BB962C8B-B14F-4D97-AF65-F5344CB8AC3E}">
        <p14:creationId xmlns:p14="http://schemas.microsoft.com/office/powerpoint/2010/main" val="27787948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4964</TotalTime>
  <Words>493</Words>
  <Application>Microsoft Macintosh PowerPoint</Application>
  <PresentationFormat>On-screen Show (16:9)</PresentationFormat>
  <Paragraphs>67</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Wingdings</vt:lpstr>
      <vt:lpstr>Montserrat</vt:lpstr>
      <vt:lpstr>Roboto</vt:lpstr>
      <vt:lpstr>Arial</vt:lpstr>
      <vt:lpstr>Georgia</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Ciel Palacio</dc:creator>
  <cp:lastModifiedBy>GLORIA FALLORAN</cp:lastModifiedBy>
  <cp:revision>15</cp:revision>
  <dcterms:modified xsi:type="dcterms:W3CDTF">2023-06-22T10:37:55Z</dcterms:modified>
</cp:coreProperties>
</file>