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70" r:id="rId5"/>
    <p:sldId id="264" r:id="rId6"/>
    <p:sldId id="268" r:id="rId7"/>
    <p:sldId id="269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498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50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34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63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03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7518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672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29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02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51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75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858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93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91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700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0E5A-FC92-4787-94F1-DFD55CE8312B}" type="datetimeFigureOut">
              <a:rPr lang="en-IE" smtClean="0"/>
              <a:t>06/12/2023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A073FF-E0AA-4225-A23B-000B4BCAFE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05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A03486-97D2-0B86-2AFF-E9BD91E62E5A}"/>
              </a:ext>
            </a:extLst>
          </p:cNvPr>
          <p:cNvSpPr txBox="1"/>
          <p:nvPr/>
        </p:nvSpPr>
        <p:spPr>
          <a:xfrm>
            <a:off x="519953" y="430300"/>
            <a:ext cx="111072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E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GB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H9DAP – Final Project</a:t>
            </a:r>
          </a:p>
          <a:p>
            <a:pPr algn="ctr"/>
            <a:endParaRPr lang="en-GB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endParaRPr lang="en-GB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GB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Assessing the impact of Electric Vehicles on </a:t>
            </a:r>
          </a:p>
          <a:p>
            <a:pPr algn="ctr"/>
            <a:r>
              <a:rPr lang="en-GB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CO2 emissions and Air Pollution </a:t>
            </a:r>
          </a:p>
          <a:p>
            <a:pPr algn="ctr"/>
            <a:endParaRPr lang="en-GB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endParaRPr lang="en-IE" sz="3200" dirty="0"/>
          </a:p>
          <a:p>
            <a:pPr algn="ctr"/>
            <a:r>
              <a:rPr lang="en-IE" sz="3200" dirty="0"/>
              <a:t>By</a:t>
            </a:r>
          </a:p>
          <a:p>
            <a:pPr algn="l"/>
            <a:endParaRPr lang="en-IE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E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GB" sz="1800" i="0" u="none" strike="noStrike" baseline="0" dirty="0">
                <a:latin typeface="Times New Roman" panose="02020603050405020304" pitchFamily="18" charset="0"/>
              </a:rPr>
              <a:t>Brian </a:t>
            </a:r>
            <a:r>
              <a:rPr lang="en-GB" sz="1800" i="0" u="none" strike="noStrike" baseline="0" dirty="0" err="1">
                <a:latin typeface="Times New Roman" panose="02020603050405020304" pitchFamily="18" charset="0"/>
              </a:rPr>
              <a:t>Riera</a:t>
            </a:r>
            <a:r>
              <a:rPr lang="en-GB" sz="180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</a:rPr>
              <a:t>Student Number </a:t>
            </a:r>
            <a:r>
              <a:rPr lang="en-IE" dirty="0">
                <a:latin typeface="Times New Roman" panose="02020603050405020304" pitchFamily="18" charset="0"/>
              </a:rPr>
              <a:t> 23186771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</a:rPr>
              <a:t>Nicholas </a:t>
            </a:r>
            <a:r>
              <a:rPr lang="en-GB" dirty="0" err="1">
                <a:latin typeface="Times New Roman" panose="02020603050405020304" pitchFamily="18" charset="0"/>
              </a:rPr>
              <a:t>Stancill</a:t>
            </a:r>
            <a:r>
              <a:rPr lang="en-GB" dirty="0">
                <a:latin typeface="Times New Roman" panose="02020603050405020304" pitchFamily="18" charset="0"/>
              </a:rPr>
              <a:t>, Student Number </a:t>
            </a:r>
            <a:r>
              <a:rPr lang="en-IE" dirty="0">
                <a:latin typeface="Times New Roman" panose="02020603050405020304" pitchFamily="18" charset="0"/>
              </a:rPr>
              <a:t>22225668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</a:rPr>
              <a:t>Ramesh Thoppe, Student Number 23206446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</a:rPr>
              <a:t>National College of Ireland Dublin, Ireland</a:t>
            </a:r>
            <a:endParaRPr lang="en-IE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8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CA98E-9180-0795-BE97-A5AF529E2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496" y="2160588"/>
            <a:ext cx="7217046" cy="3881437"/>
          </a:xfrm>
        </p:spPr>
      </p:pic>
    </p:spTree>
    <p:extLst>
      <p:ext uri="{BB962C8B-B14F-4D97-AF65-F5344CB8AC3E}">
        <p14:creationId xmlns:p14="http://schemas.microsoft.com/office/powerpoint/2010/main" val="100416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3A9F-12BD-F632-F0A7-32013E6C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69" y="3110753"/>
            <a:ext cx="8596668" cy="636494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What we did</a:t>
            </a:r>
          </a:p>
        </p:txBody>
      </p:sp>
    </p:spTree>
    <p:extLst>
      <p:ext uri="{BB962C8B-B14F-4D97-AF65-F5344CB8AC3E}">
        <p14:creationId xmlns:p14="http://schemas.microsoft.com/office/powerpoint/2010/main" val="362243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8722E0-4EA4-341E-3288-962FDE9FD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17" y="1305192"/>
            <a:ext cx="7002043" cy="3942817"/>
          </a:xfrm>
        </p:spPr>
      </p:pic>
    </p:spTree>
    <p:extLst>
      <p:ext uri="{BB962C8B-B14F-4D97-AF65-F5344CB8AC3E}">
        <p14:creationId xmlns:p14="http://schemas.microsoft.com/office/powerpoint/2010/main" val="394511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3A9F-12BD-F632-F0A7-32013E6C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69" y="3110753"/>
            <a:ext cx="8596668" cy="636494"/>
          </a:xfrm>
        </p:spPr>
        <p:txBody>
          <a:bodyPr>
            <a:normAutofit fontScale="90000"/>
          </a:bodyPr>
          <a:lstStyle/>
          <a:p>
            <a:pPr algn="ctr"/>
            <a:r>
              <a:rPr lang="en-IE"/>
              <a:t>How </a:t>
            </a:r>
            <a:r>
              <a:rPr lang="en-IE" dirty="0"/>
              <a:t>we did</a:t>
            </a:r>
          </a:p>
        </p:txBody>
      </p:sp>
    </p:spTree>
    <p:extLst>
      <p:ext uri="{BB962C8B-B14F-4D97-AF65-F5344CB8AC3E}">
        <p14:creationId xmlns:p14="http://schemas.microsoft.com/office/powerpoint/2010/main" val="174834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472A-B34F-D9CC-F3CE-6BDBB0E2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E2E Project solution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EDA5A-0C81-F7FD-3F1E-6E4D9E957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/>
          <a:stretch/>
        </p:blipFill>
        <p:spPr>
          <a:xfrm>
            <a:off x="1734685" y="1425389"/>
            <a:ext cx="6929406" cy="5041837"/>
          </a:xfrm>
        </p:spPr>
      </p:pic>
    </p:spTree>
    <p:extLst>
      <p:ext uri="{BB962C8B-B14F-4D97-AF65-F5344CB8AC3E}">
        <p14:creationId xmlns:p14="http://schemas.microsoft.com/office/powerpoint/2010/main" val="8052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B697-5657-A602-9F98-3B6E60AC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Why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DE8E-B71C-B881-B4B1-72CFEC28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Fossil-fuelled vehicles play a substantial role in the emission of greenhouse gasses (GHGs), accounting for approximately one fifth of global CO2 emissions in 2022 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have a significant role in contributing towards air pollution. 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global number of vehicles is projected to triple by 2050, associated Greenhouse Gas emissions from Cars are expected to increase at a pace surpassing that of any other emission sources.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5498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3C34-3EF4-3837-2388-B7E2C640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4" y="2689412"/>
            <a:ext cx="8596668" cy="1320800"/>
          </a:xfrm>
        </p:spPr>
        <p:txBody>
          <a:bodyPr/>
          <a:lstStyle/>
          <a:p>
            <a:pPr algn="ctr"/>
            <a:r>
              <a:rPr lang="en-IE" dirty="0"/>
              <a:t>What we</a:t>
            </a:r>
            <a:r>
              <a:rPr lang="en-IE" sz="1800" b="0" i="0" u="none" strike="noStrike" baseline="0" dirty="0">
                <a:latin typeface="TimesNewRomanPSMT"/>
              </a:rPr>
              <a:t> </a:t>
            </a:r>
            <a:r>
              <a:rPr lang="en-IE" dirty="0"/>
              <a:t>discovered</a:t>
            </a:r>
          </a:p>
        </p:txBody>
      </p:sp>
    </p:spTree>
    <p:extLst>
      <p:ext uri="{BB962C8B-B14F-4D97-AF65-F5344CB8AC3E}">
        <p14:creationId xmlns:p14="http://schemas.microsoft.com/office/powerpoint/2010/main" val="47485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A5AD-C8DD-7BC3-F1A3-2CBBF307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7547"/>
            <a:ext cx="8596668" cy="1577794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Greenhouse Gas (CO2 equivalent) emissions from all sectors and in particular Cars in 27 Countries of EU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8BFE4-524B-B952-CE18-A220965DA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537" y="1873623"/>
            <a:ext cx="8596668" cy="4589081"/>
          </a:xfrm>
        </p:spPr>
      </p:pic>
    </p:spTree>
    <p:extLst>
      <p:ext uri="{BB962C8B-B14F-4D97-AF65-F5344CB8AC3E}">
        <p14:creationId xmlns:p14="http://schemas.microsoft.com/office/powerpoint/2010/main" val="193492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3033-1F66-7940-9078-6EB7E069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dirty="0"/>
              <a:t>ARIMA Model Forecasting on </a:t>
            </a:r>
            <a:br>
              <a:rPr lang="en-IE" dirty="0"/>
            </a:br>
            <a:r>
              <a:rPr lang="en-IE" dirty="0"/>
              <a:t>EV Cars in EU27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F1A6B-F868-71A5-0A9C-7E7D7D3C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437" y="2160588"/>
            <a:ext cx="7211164" cy="3881437"/>
          </a:xfrm>
        </p:spPr>
      </p:pic>
    </p:spTree>
    <p:extLst>
      <p:ext uri="{BB962C8B-B14F-4D97-AF65-F5344CB8AC3E}">
        <p14:creationId xmlns:p14="http://schemas.microsoft.com/office/powerpoint/2010/main" val="3748965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161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TimesNewRomanPSMT</vt:lpstr>
      <vt:lpstr>Trebuchet MS</vt:lpstr>
      <vt:lpstr>Wingdings 3</vt:lpstr>
      <vt:lpstr>Facet</vt:lpstr>
      <vt:lpstr>PowerPoint Presentation</vt:lpstr>
      <vt:lpstr>What we did</vt:lpstr>
      <vt:lpstr>PowerPoint Presentation</vt:lpstr>
      <vt:lpstr>How we did</vt:lpstr>
      <vt:lpstr>E2E Project solution Design</vt:lpstr>
      <vt:lpstr>Why we did</vt:lpstr>
      <vt:lpstr>What we discovered</vt:lpstr>
      <vt:lpstr>Greenhouse Gas (CO2 equivalent) emissions from all sectors and in particular Cars in 27 Countries of EU</vt:lpstr>
      <vt:lpstr>ARIMA Model Forecasting on  EV Cars in EU27 Countries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Thoppe</dc:creator>
  <cp:lastModifiedBy>Ramesh Thoppe</cp:lastModifiedBy>
  <cp:revision>7</cp:revision>
  <dcterms:created xsi:type="dcterms:W3CDTF">2023-12-13T13:46:22Z</dcterms:created>
  <dcterms:modified xsi:type="dcterms:W3CDTF">2023-12-13T16:35:54Z</dcterms:modified>
</cp:coreProperties>
</file>