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70" d="100"/>
          <a:sy n="70" d="100"/>
        </p:scale>
        <p:origin x="-480" y="3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495A8-8D37-40C4-A10E-5840B7D74BD2}" type="datetimeFigureOut">
              <a:rPr lang="en-US" smtClean="0"/>
              <a:t>5/21/2014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1273-A0B6-40C4-9756-2CE03D122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12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495A8-8D37-40C4-A10E-5840B7D74BD2}" type="datetimeFigureOut">
              <a:rPr lang="en-US" smtClean="0"/>
              <a:t>5/21/2014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1273-A0B6-40C4-9756-2CE03D122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06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495A8-8D37-40C4-A10E-5840B7D74BD2}" type="datetimeFigureOut">
              <a:rPr lang="en-US" smtClean="0"/>
              <a:t>5/21/2014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1273-A0B6-40C4-9756-2CE03D122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53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495A8-8D37-40C4-A10E-5840B7D74BD2}" type="datetimeFigureOut">
              <a:rPr lang="en-US" smtClean="0"/>
              <a:t>5/21/2014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1273-A0B6-40C4-9756-2CE03D122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73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495A8-8D37-40C4-A10E-5840B7D74BD2}" type="datetimeFigureOut">
              <a:rPr lang="en-US" smtClean="0"/>
              <a:t>5/21/2014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1273-A0B6-40C4-9756-2CE03D122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96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495A8-8D37-40C4-A10E-5840B7D74BD2}" type="datetimeFigureOut">
              <a:rPr lang="en-US" smtClean="0"/>
              <a:t>5/21/2014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1273-A0B6-40C4-9756-2CE03D122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07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495A8-8D37-40C4-A10E-5840B7D74BD2}" type="datetimeFigureOut">
              <a:rPr lang="en-US" smtClean="0"/>
              <a:t>5/21/2014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1273-A0B6-40C4-9756-2CE03D122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40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495A8-8D37-40C4-A10E-5840B7D74BD2}" type="datetimeFigureOut">
              <a:rPr lang="en-US" smtClean="0"/>
              <a:t>5/21/2014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1273-A0B6-40C4-9756-2CE03D122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009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495A8-8D37-40C4-A10E-5840B7D74BD2}" type="datetimeFigureOut">
              <a:rPr lang="en-US" smtClean="0"/>
              <a:t>5/21/2014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1273-A0B6-40C4-9756-2CE03D122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47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495A8-8D37-40C4-A10E-5840B7D74BD2}" type="datetimeFigureOut">
              <a:rPr lang="en-US" smtClean="0"/>
              <a:t>5/21/2014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1273-A0B6-40C4-9756-2CE03D122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28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495A8-8D37-40C4-A10E-5840B7D74BD2}" type="datetimeFigureOut">
              <a:rPr lang="en-US" smtClean="0"/>
              <a:t>5/21/2014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1273-A0B6-40C4-9756-2CE03D122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4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495A8-8D37-40C4-A10E-5840B7D74BD2}" type="datetimeFigureOut">
              <a:rPr lang="en-US" smtClean="0"/>
              <a:t>5/21/2014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61273-A0B6-40C4-9756-2CE03D122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60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179034" y="457200"/>
            <a:ext cx="881246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450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609600"/>
            <a:ext cx="81534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a folder on the Desktop (or wherever you will know where it is at) named </a:t>
            </a:r>
            <a:r>
              <a:rPr lang="en-US" dirty="0" err="1" smtClean="0"/>
              <a:t>datasciencecoursera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 err="1" smtClean="0"/>
              <a:t>Git</a:t>
            </a:r>
            <a:r>
              <a:rPr lang="en-US" dirty="0" smtClean="0"/>
              <a:t> Bash navigate to the folder (cd /Desktop/</a:t>
            </a:r>
            <a:r>
              <a:rPr lang="en-US" dirty="0" err="1" smtClean="0"/>
              <a:t>datasciencecoursera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Initiate the folder to be a </a:t>
            </a:r>
            <a:r>
              <a:rPr lang="en-US" dirty="0" err="1" smtClean="0"/>
              <a:t>Git</a:t>
            </a:r>
            <a:r>
              <a:rPr lang="en-US" dirty="0" smtClean="0"/>
              <a:t> repository (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 - still inside </a:t>
            </a:r>
            <a:r>
              <a:rPr lang="en-US" dirty="0" err="1" smtClean="0"/>
              <a:t>Git</a:t>
            </a:r>
            <a:r>
              <a:rPr lang="en-US" dirty="0" smtClean="0"/>
              <a:t> Bash)</a:t>
            </a:r>
          </a:p>
          <a:p>
            <a:r>
              <a:rPr lang="en-US" dirty="0" smtClean="0"/>
              <a:t>Link </a:t>
            </a:r>
            <a:r>
              <a:rPr lang="en-US" dirty="0" err="1" smtClean="0"/>
              <a:t>github</a:t>
            </a:r>
            <a:r>
              <a:rPr lang="en-US" dirty="0" smtClean="0"/>
              <a:t> remote repo (</a:t>
            </a:r>
            <a:r>
              <a:rPr lang="en-US" dirty="0" err="1" smtClean="0"/>
              <a:t>git</a:t>
            </a:r>
            <a:r>
              <a:rPr lang="en-US" dirty="0" smtClean="0"/>
              <a:t> remote add origin </a:t>
            </a:r>
            <a:r>
              <a:rPr lang="en-US" dirty="0" smtClean="0">
                <a:hlinkClick r:id="rId2" tooltip="Link: https://github.com"/>
              </a:rPr>
              <a:t>https://github.com</a:t>
            </a:r>
            <a:r>
              <a:rPr lang="en-US" dirty="0" smtClean="0"/>
              <a:t>/(username)/datasciencecoursera)</a:t>
            </a:r>
          </a:p>
          <a:p>
            <a:r>
              <a:rPr lang="en-US" dirty="0" smtClean="0"/>
              <a:t>Now move your HelloWorld.md file into the </a:t>
            </a:r>
            <a:r>
              <a:rPr lang="en-US" dirty="0" err="1" smtClean="0"/>
              <a:t>datasciencecoursera</a:t>
            </a:r>
            <a:r>
              <a:rPr lang="en-US" dirty="0" smtClean="0"/>
              <a:t> folder you created on your desktop</a:t>
            </a:r>
          </a:p>
          <a:p>
            <a:r>
              <a:rPr lang="en-US" dirty="0" smtClean="0"/>
              <a:t>Add the file to </a:t>
            </a:r>
            <a:r>
              <a:rPr lang="en-US" dirty="0" err="1" smtClean="0"/>
              <a:t>Git</a:t>
            </a:r>
            <a:r>
              <a:rPr lang="en-US" dirty="0" smtClean="0"/>
              <a:t> (</a:t>
            </a:r>
            <a:r>
              <a:rPr lang="en-US" dirty="0" err="1" smtClean="0"/>
              <a:t>git</a:t>
            </a:r>
            <a:r>
              <a:rPr lang="en-US" dirty="0" smtClean="0"/>
              <a:t> add -A)</a:t>
            </a:r>
          </a:p>
          <a:p>
            <a:r>
              <a:rPr lang="en-US" dirty="0" smtClean="0"/>
              <a:t>Commit the file to the local repo (</a:t>
            </a:r>
            <a:r>
              <a:rPr lang="en-US" dirty="0" err="1" smtClean="0"/>
              <a:t>git</a:t>
            </a:r>
            <a:r>
              <a:rPr lang="en-US" dirty="0" smtClean="0"/>
              <a:t> commit) - if you want to add a comment you can use the 'commit -m "comment here" '</a:t>
            </a:r>
          </a:p>
          <a:p>
            <a:r>
              <a:rPr lang="en-US" dirty="0" smtClean="0"/>
              <a:t>I synced my two repos next (</a:t>
            </a:r>
            <a:r>
              <a:rPr lang="en-US" dirty="0" err="1" smtClean="0"/>
              <a:t>git</a:t>
            </a:r>
            <a:r>
              <a:rPr lang="en-US" dirty="0" smtClean="0"/>
              <a:t> pull origin master) - this brought in my ReadMe.md file when from when I created the repo on </a:t>
            </a:r>
            <a:r>
              <a:rPr lang="en-US" dirty="0" err="1" smtClean="0"/>
              <a:t>GitHub</a:t>
            </a:r>
            <a:r>
              <a:rPr lang="en-US" dirty="0" smtClean="0"/>
              <a:t>.  (the '</a:t>
            </a:r>
            <a:r>
              <a:rPr lang="en-US" dirty="0" err="1" smtClean="0"/>
              <a:t>ls</a:t>
            </a:r>
            <a:r>
              <a:rPr lang="en-US" dirty="0" smtClean="0"/>
              <a:t>' command inside </a:t>
            </a:r>
            <a:r>
              <a:rPr lang="en-US" dirty="0" err="1" smtClean="0"/>
              <a:t>git</a:t>
            </a:r>
            <a:r>
              <a:rPr lang="en-US" dirty="0" smtClean="0"/>
              <a:t> bash will list the files in the directory you are in)</a:t>
            </a:r>
          </a:p>
          <a:p>
            <a:r>
              <a:rPr lang="en-US" dirty="0" smtClean="0"/>
              <a:t>Next send the file to </a:t>
            </a:r>
            <a:r>
              <a:rPr lang="en-US" dirty="0" err="1" smtClean="0"/>
              <a:t>GitHub</a:t>
            </a:r>
            <a:r>
              <a:rPr lang="en-US" dirty="0" smtClean="0"/>
              <a:t> (</a:t>
            </a:r>
            <a:r>
              <a:rPr lang="en-US" dirty="0" err="1" smtClean="0"/>
              <a:t>git</a:t>
            </a:r>
            <a:r>
              <a:rPr lang="en-US" dirty="0" smtClean="0"/>
              <a:t> push) - you will then be asked for username and password</a:t>
            </a:r>
          </a:p>
          <a:p>
            <a:r>
              <a:rPr lang="en-US" dirty="0" smtClean="0"/>
              <a:t>Voila!  Refresh your repo on </a:t>
            </a:r>
            <a:r>
              <a:rPr lang="en-US" dirty="0" err="1" smtClean="0"/>
              <a:t>GitHub</a:t>
            </a:r>
            <a:r>
              <a:rPr lang="en-US" dirty="0" smtClean="0"/>
              <a:t> and you should see your HelloWorld.md file and then be able to copy and past the link.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65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150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</dc:creator>
  <cp:lastModifiedBy>Brian</cp:lastModifiedBy>
  <cp:revision>2</cp:revision>
  <dcterms:created xsi:type="dcterms:W3CDTF">2014-05-21T20:15:43Z</dcterms:created>
  <dcterms:modified xsi:type="dcterms:W3CDTF">2014-05-21T21:16:16Z</dcterms:modified>
</cp:coreProperties>
</file>