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5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9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0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4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0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4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2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495A8-8D37-40C4-A10E-5840B7D74B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1273-A0B6-40C4-9756-2CE03D1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6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79034" y="457200"/>
            <a:ext cx="88124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5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8153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folder on the Desktop (or wherever you will know where it is at) named </a:t>
            </a:r>
            <a:r>
              <a:rPr lang="en-US" dirty="0" err="1" smtClean="0"/>
              <a:t>datasciencecoursera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Git</a:t>
            </a:r>
            <a:r>
              <a:rPr lang="en-US" dirty="0" smtClean="0"/>
              <a:t> Bash navigate to the folder (cd /Desktop/</a:t>
            </a:r>
            <a:r>
              <a:rPr lang="en-US" dirty="0" err="1" smtClean="0"/>
              <a:t>datasciencecoursera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Initiate the folder to be a </a:t>
            </a:r>
            <a:r>
              <a:rPr lang="en-US" dirty="0" err="1" smtClean="0"/>
              <a:t>Git</a:t>
            </a:r>
            <a:r>
              <a:rPr lang="en-US" dirty="0" smtClean="0"/>
              <a:t> repository (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- still inside </a:t>
            </a:r>
            <a:r>
              <a:rPr lang="en-US" dirty="0" err="1" smtClean="0"/>
              <a:t>Git</a:t>
            </a:r>
            <a:r>
              <a:rPr lang="en-US" dirty="0" smtClean="0"/>
              <a:t> Bash)</a:t>
            </a:r>
          </a:p>
          <a:p>
            <a:r>
              <a:rPr lang="en-US" dirty="0" smtClean="0"/>
              <a:t>Link </a:t>
            </a:r>
            <a:r>
              <a:rPr lang="en-US" dirty="0" err="1" smtClean="0"/>
              <a:t>github</a:t>
            </a:r>
            <a:r>
              <a:rPr lang="en-US" dirty="0" smtClean="0"/>
              <a:t> remote repo (</a:t>
            </a:r>
            <a:r>
              <a:rPr lang="en-US" dirty="0" err="1" smtClean="0"/>
              <a:t>git</a:t>
            </a:r>
            <a:r>
              <a:rPr lang="en-US" dirty="0" smtClean="0"/>
              <a:t> remote add origin </a:t>
            </a:r>
            <a:r>
              <a:rPr lang="en-US" dirty="0" smtClean="0">
                <a:hlinkClick r:id="rId2" tooltip="Link: https://github.com"/>
              </a:rPr>
              <a:t>https://github.com</a:t>
            </a:r>
            <a:r>
              <a:rPr lang="en-US" dirty="0" smtClean="0"/>
              <a:t>/(username)/datasciencecoursera)</a:t>
            </a:r>
          </a:p>
          <a:p>
            <a:r>
              <a:rPr lang="en-US" dirty="0" smtClean="0"/>
              <a:t>Now move your HelloWorld.md file into the </a:t>
            </a:r>
            <a:r>
              <a:rPr lang="en-US" dirty="0" err="1" smtClean="0"/>
              <a:t>datasciencecoursera</a:t>
            </a:r>
            <a:r>
              <a:rPr lang="en-US" dirty="0" smtClean="0"/>
              <a:t> folder you created on your desktop</a:t>
            </a:r>
          </a:p>
          <a:p>
            <a:r>
              <a:rPr lang="en-US" dirty="0" smtClean="0"/>
              <a:t>Add the file to </a:t>
            </a:r>
            <a:r>
              <a:rPr lang="en-US" dirty="0" err="1" smtClean="0"/>
              <a:t>Git</a:t>
            </a:r>
            <a:r>
              <a:rPr lang="en-US" dirty="0" smtClean="0"/>
              <a:t> (</a:t>
            </a:r>
            <a:r>
              <a:rPr lang="en-US" dirty="0" err="1" smtClean="0"/>
              <a:t>git</a:t>
            </a:r>
            <a:r>
              <a:rPr lang="en-US" dirty="0" smtClean="0"/>
              <a:t> add -A)</a:t>
            </a:r>
          </a:p>
          <a:p>
            <a:r>
              <a:rPr lang="en-US" dirty="0" smtClean="0"/>
              <a:t>Commit the file to the local repo (</a:t>
            </a:r>
            <a:r>
              <a:rPr lang="en-US" dirty="0" err="1" smtClean="0"/>
              <a:t>git</a:t>
            </a:r>
            <a:r>
              <a:rPr lang="en-US" dirty="0" smtClean="0"/>
              <a:t> commit) - if you want to add a comment you can use the 'commit -m "comment here" '</a:t>
            </a:r>
          </a:p>
          <a:p>
            <a:r>
              <a:rPr lang="en-US" dirty="0" smtClean="0"/>
              <a:t>I synced my two repos next (</a:t>
            </a:r>
            <a:r>
              <a:rPr lang="en-US" dirty="0" err="1" smtClean="0"/>
              <a:t>git</a:t>
            </a:r>
            <a:r>
              <a:rPr lang="en-US" dirty="0" smtClean="0"/>
              <a:t> pull origin master) - this brought in my ReadMe.md file when from when I created the repo on </a:t>
            </a:r>
            <a:r>
              <a:rPr lang="en-US" dirty="0" err="1" smtClean="0"/>
              <a:t>GitHub</a:t>
            </a:r>
            <a:r>
              <a:rPr lang="en-US" dirty="0" smtClean="0"/>
              <a:t>.  (the '</a:t>
            </a:r>
            <a:r>
              <a:rPr lang="en-US" dirty="0" err="1" smtClean="0"/>
              <a:t>ls</a:t>
            </a:r>
            <a:r>
              <a:rPr lang="en-US" dirty="0" smtClean="0"/>
              <a:t>' command inside </a:t>
            </a:r>
            <a:r>
              <a:rPr lang="en-US" dirty="0" err="1" smtClean="0"/>
              <a:t>git</a:t>
            </a:r>
            <a:r>
              <a:rPr lang="en-US" dirty="0" smtClean="0"/>
              <a:t> bash will list the files in the directory you are in)</a:t>
            </a:r>
          </a:p>
          <a:p>
            <a:r>
              <a:rPr lang="en-US" dirty="0" smtClean="0"/>
              <a:t>Next send the file to </a:t>
            </a:r>
            <a:r>
              <a:rPr lang="en-US" dirty="0" err="1" smtClean="0"/>
              <a:t>GitHub</a:t>
            </a:r>
            <a:r>
              <a:rPr lang="en-US" dirty="0" smtClean="0"/>
              <a:t> (</a:t>
            </a:r>
            <a:r>
              <a:rPr lang="en-US" dirty="0" err="1" smtClean="0"/>
              <a:t>git</a:t>
            </a:r>
            <a:r>
              <a:rPr lang="en-US" dirty="0" smtClean="0"/>
              <a:t> push) - you will then be asked for username and password</a:t>
            </a:r>
          </a:p>
          <a:p>
            <a:r>
              <a:rPr lang="en-US" dirty="0" smtClean="0"/>
              <a:t>Voila!  Refresh your repo on </a:t>
            </a:r>
            <a:r>
              <a:rPr lang="en-US" dirty="0" err="1" smtClean="0"/>
              <a:t>GitHub</a:t>
            </a:r>
            <a:r>
              <a:rPr lang="en-US" dirty="0" smtClean="0"/>
              <a:t> and you should see your HelloWorld.md file and then be able to copy and past the link.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5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2</cp:revision>
  <dcterms:created xsi:type="dcterms:W3CDTF">2014-05-21T20:15:43Z</dcterms:created>
  <dcterms:modified xsi:type="dcterms:W3CDTF">2014-05-21T21:08:30Z</dcterms:modified>
</cp:coreProperties>
</file>