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D77E1BF-32C7-484A-A89F-CEFEC205E0A1}" type="datetimeFigureOut">
              <a:rPr lang="es-419" smtClean="0"/>
              <a:t>13/3/2019</a:t>
            </a:fld>
            <a:endParaRPr lang="es-419"/>
          </a:p>
        </p:txBody>
      </p:sp>
      <p:sp>
        <p:nvSpPr>
          <p:cNvPr id="5" name="Footer Placeholder 4"/>
          <p:cNvSpPr>
            <a:spLocks noGrp="1"/>
          </p:cNvSpPr>
          <p:nvPr>
            <p:ph type="ftr" sz="quarter" idx="11"/>
          </p:nvPr>
        </p:nvSpPr>
        <p:spPr>
          <a:xfrm>
            <a:off x="2692397" y="5037663"/>
            <a:ext cx="5214635" cy="279400"/>
          </a:xfrm>
        </p:spPr>
        <p:txBody>
          <a:bodyPr/>
          <a:lstStyle/>
          <a:p>
            <a:endParaRPr lang="es-419"/>
          </a:p>
        </p:txBody>
      </p:sp>
      <p:sp>
        <p:nvSpPr>
          <p:cNvPr id="6" name="Slide Number Placeholder 5"/>
          <p:cNvSpPr>
            <a:spLocks noGrp="1"/>
          </p:cNvSpPr>
          <p:nvPr>
            <p:ph type="sldNum" sz="quarter" idx="12"/>
          </p:nvPr>
        </p:nvSpPr>
        <p:spPr>
          <a:xfrm>
            <a:off x="8956900" y="5037663"/>
            <a:ext cx="551167" cy="279400"/>
          </a:xfrm>
        </p:spPr>
        <p:txBody>
          <a:bodyPr/>
          <a:lstStyle/>
          <a:p>
            <a:fld id="{D6C761DD-78F4-4412-A0DC-0D3FC1AB6442}" type="slidenum">
              <a:rPr lang="es-419" smtClean="0"/>
              <a:t>‹Nº›</a:t>
            </a:fld>
            <a:endParaRPr lang="es-419"/>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7784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0D77E1BF-32C7-484A-A89F-CEFEC205E0A1}" type="datetimeFigureOut">
              <a:rPr lang="es-419" smtClean="0"/>
              <a:t>13/3/2019</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D6C761DD-78F4-4412-A0DC-0D3FC1AB6442}" type="slidenum">
              <a:rPr lang="es-419" smtClean="0"/>
              <a:t>‹Nº›</a:t>
            </a:fld>
            <a:endParaRPr lang="es-419"/>
          </a:p>
        </p:txBody>
      </p:sp>
    </p:spTree>
    <p:extLst>
      <p:ext uri="{BB962C8B-B14F-4D97-AF65-F5344CB8AC3E}">
        <p14:creationId xmlns:p14="http://schemas.microsoft.com/office/powerpoint/2010/main" val="3525585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0D77E1BF-32C7-484A-A89F-CEFEC205E0A1}" type="datetimeFigureOut">
              <a:rPr lang="es-419" smtClean="0"/>
              <a:t>13/3/2019</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D6C761DD-78F4-4412-A0DC-0D3FC1AB6442}" type="slidenum">
              <a:rPr lang="es-419" smtClean="0"/>
              <a:t>‹Nº›</a:t>
            </a:fld>
            <a:endParaRPr lang="es-419"/>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0013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0D77E1BF-32C7-484A-A89F-CEFEC205E0A1}" type="datetimeFigureOut">
              <a:rPr lang="es-419" smtClean="0"/>
              <a:t>13/3/2019</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D6C761DD-78F4-4412-A0DC-0D3FC1AB6442}" type="slidenum">
              <a:rPr lang="es-419" smtClean="0"/>
              <a:t>‹Nº›</a:t>
            </a:fld>
            <a:endParaRPr lang="es-419"/>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5302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0D77E1BF-32C7-484A-A89F-CEFEC205E0A1}" type="datetimeFigureOut">
              <a:rPr lang="es-419" smtClean="0"/>
              <a:t>13/3/2019</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D6C761DD-78F4-4412-A0DC-0D3FC1AB6442}" type="slidenum">
              <a:rPr lang="es-419" smtClean="0"/>
              <a:t>‹Nº›</a:t>
            </a:fld>
            <a:endParaRPr lang="es-419"/>
          </a:p>
        </p:txBody>
      </p:sp>
    </p:spTree>
    <p:extLst>
      <p:ext uri="{BB962C8B-B14F-4D97-AF65-F5344CB8AC3E}">
        <p14:creationId xmlns:p14="http://schemas.microsoft.com/office/powerpoint/2010/main" val="230078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0D77E1BF-32C7-484A-A89F-CEFEC205E0A1}" type="datetimeFigureOut">
              <a:rPr lang="es-419" smtClean="0"/>
              <a:t>13/3/2019</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D6C761DD-78F4-4412-A0DC-0D3FC1AB6442}" type="slidenum">
              <a:rPr lang="es-419" smtClean="0"/>
              <a:t>‹Nº›</a:t>
            </a:fld>
            <a:endParaRPr lang="es-419"/>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64826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0D77E1BF-32C7-484A-A89F-CEFEC205E0A1}" type="datetimeFigureOut">
              <a:rPr lang="es-419" smtClean="0"/>
              <a:t>13/3/2019</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D6C761DD-78F4-4412-A0DC-0D3FC1AB6442}" type="slidenum">
              <a:rPr lang="es-419" smtClean="0"/>
              <a:t>‹Nº›</a:t>
            </a:fld>
            <a:endParaRPr lang="es-419"/>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0087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D77E1BF-32C7-484A-A89F-CEFEC205E0A1}" type="datetimeFigureOut">
              <a:rPr lang="es-419" smtClean="0"/>
              <a:t>13/3/2019</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D6C761DD-78F4-4412-A0DC-0D3FC1AB6442}" type="slidenum">
              <a:rPr lang="es-419" smtClean="0"/>
              <a:t>‹Nº›</a:t>
            </a:fld>
            <a:endParaRPr lang="es-419"/>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0153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D77E1BF-32C7-484A-A89F-CEFEC205E0A1}" type="datetimeFigureOut">
              <a:rPr lang="es-419" smtClean="0"/>
              <a:t>13/3/2019</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D6C761DD-78F4-4412-A0DC-0D3FC1AB6442}" type="slidenum">
              <a:rPr lang="es-419" smtClean="0"/>
              <a:t>‹Nº›</a:t>
            </a:fld>
            <a:endParaRPr lang="es-419"/>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1738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D77E1BF-32C7-484A-A89F-CEFEC205E0A1}" type="datetimeFigureOut">
              <a:rPr lang="es-419" smtClean="0"/>
              <a:t>13/3/2019</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D6C761DD-78F4-4412-A0DC-0D3FC1AB6442}" type="slidenum">
              <a:rPr lang="es-419" smtClean="0"/>
              <a:t>‹Nº›</a:t>
            </a:fld>
            <a:endParaRPr lang="es-419"/>
          </a:p>
        </p:txBody>
      </p:sp>
    </p:spTree>
    <p:extLst>
      <p:ext uri="{BB962C8B-B14F-4D97-AF65-F5344CB8AC3E}">
        <p14:creationId xmlns:p14="http://schemas.microsoft.com/office/powerpoint/2010/main" val="1366652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0D77E1BF-32C7-484A-A89F-CEFEC205E0A1}" type="datetimeFigureOut">
              <a:rPr lang="es-419" smtClean="0"/>
              <a:t>13/3/2019</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D6C761DD-78F4-4412-A0DC-0D3FC1AB6442}" type="slidenum">
              <a:rPr lang="es-419" smtClean="0"/>
              <a:t>‹Nº›</a:t>
            </a:fld>
            <a:endParaRPr lang="es-419"/>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9351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D77E1BF-32C7-484A-A89F-CEFEC205E0A1}" type="datetimeFigureOut">
              <a:rPr lang="es-419" smtClean="0"/>
              <a:t>13/3/2019</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D6C761DD-78F4-4412-A0DC-0D3FC1AB6442}" type="slidenum">
              <a:rPr lang="es-419" smtClean="0"/>
              <a:t>‹Nº›</a:t>
            </a:fld>
            <a:endParaRPr lang="es-419"/>
          </a:p>
        </p:txBody>
      </p:sp>
    </p:spTree>
    <p:extLst>
      <p:ext uri="{BB962C8B-B14F-4D97-AF65-F5344CB8AC3E}">
        <p14:creationId xmlns:p14="http://schemas.microsoft.com/office/powerpoint/2010/main" val="1393067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D77E1BF-32C7-484A-A89F-CEFEC205E0A1}" type="datetimeFigureOut">
              <a:rPr lang="es-419" smtClean="0"/>
              <a:t>13/3/2019</a:t>
            </a:fld>
            <a:endParaRPr lang="es-419"/>
          </a:p>
        </p:txBody>
      </p:sp>
      <p:sp>
        <p:nvSpPr>
          <p:cNvPr id="8" name="Footer Placeholder 7"/>
          <p:cNvSpPr>
            <a:spLocks noGrp="1"/>
          </p:cNvSpPr>
          <p:nvPr>
            <p:ph type="ftr" sz="quarter" idx="11"/>
          </p:nvPr>
        </p:nvSpPr>
        <p:spPr/>
        <p:txBody>
          <a:bodyPr/>
          <a:lstStyle/>
          <a:p>
            <a:endParaRPr lang="es-419"/>
          </a:p>
        </p:txBody>
      </p:sp>
      <p:sp>
        <p:nvSpPr>
          <p:cNvPr id="9" name="Slide Number Placeholder 8"/>
          <p:cNvSpPr>
            <a:spLocks noGrp="1"/>
          </p:cNvSpPr>
          <p:nvPr>
            <p:ph type="sldNum" sz="quarter" idx="12"/>
          </p:nvPr>
        </p:nvSpPr>
        <p:spPr/>
        <p:txBody>
          <a:bodyPr/>
          <a:lstStyle/>
          <a:p>
            <a:fld id="{D6C761DD-78F4-4412-A0DC-0D3FC1AB6442}" type="slidenum">
              <a:rPr lang="es-419" smtClean="0"/>
              <a:t>‹Nº›</a:t>
            </a:fld>
            <a:endParaRPr lang="es-419"/>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6632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D77E1BF-32C7-484A-A89F-CEFEC205E0A1}" type="datetimeFigureOut">
              <a:rPr lang="es-419" smtClean="0"/>
              <a:t>13/3/2019</a:t>
            </a:fld>
            <a:endParaRPr lang="es-419"/>
          </a:p>
        </p:txBody>
      </p:sp>
      <p:sp>
        <p:nvSpPr>
          <p:cNvPr id="4" name="Footer Placeholder 3"/>
          <p:cNvSpPr>
            <a:spLocks noGrp="1"/>
          </p:cNvSpPr>
          <p:nvPr>
            <p:ph type="ftr" sz="quarter" idx="11"/>
          </p:nvPr>
        </p:nvSpPr>
        <p:spPr/>
        <p:txBody>
          <a:bodyPr/>
          <a:lstStyle/>
          <a:p>
            <a:endParaRPr lang="es-419"/>
          </a:p>
        </p:txBody>
      </p:sp>
      <p:sp>
        <p:nvSpPr>
          <p:cNvPr id="5" name="Slide Number Placeholder 4"/>
          <p:cNvSpPr>
            <a:spLocks noGrp="1"/>
          </p:cNvSpPr>
          <p:nvPr>
            <p:ph type="sldNum" sz="quarter" idx="12"/>
          </p:nvPr>
        </p:nvSpPr>
        <p:spPr/>
        <p:txBody>
          <a:bodyPr/>
          <a:lstStyle/>
          <a:p>
            <a:fld id="{D6C761DD-78F4-4412-A0DC-0D3FC1AB6442}" type="slidenum">
              <a:rPr lang="es-419" smtClean="0"/>
              <a:t>‹Nº›</a:t>
            </a:fld>
            <a:endParaRPr lang="es-419"/>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599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77E1BF-32C7-484A-A89F-CEFEC205E0A1}" type="datetimeFigureOut">
              <a:rPr lang="es-419" smtClean="0"/>
              <a:t>13/3/2019</a:t>
            </a:fld>
            <a:endParaRPr lang="es-419"/>
          </a:p>
        </p:txBody>
      </p:sp>
      <p:sp>
        <p:nvSpPr>
          <p:cNvPr id="3" name="Footer Placeholder 2"/>
          <p:cNvSpPr>
            <a:spLocks noGrp="1"/>
          </p:cNvSpPr>
          <p:nvPr>
            <p:ph type="ftr" sz="quarter" idx="11"/>
          </p:nvPr>
        </p:nvSpPr>
        <p:spPr/>
        <p:txBody>
          <a:bodyPr/>
          <a:lstStyle/>
          <a:p>
            <a:endParaRPr lang="es-419"/>
          </a:p>
        </p:txBody>
      </p:sp>
      <p:sp>
        <p:nvSpPr>
          <p:cNvPr id="4" name="Slide Number Placeholder 3"/>
          <p:cNvSpPr>
            <a:spLocks noGrp="1"/>
          </p:cNvSpPr>
          <p:nvPr>
            <p:ph type="sldNum" sz="quarter" idx="12"/>
          </p:nvPr>
        </p:nvSpPr>
        <p:spPr/>
        <p:txBody>
          <a:bodyPr/>
          <a:lstStyle/>
          <a:p>
            <a:fld id="{D6C761DD-78F4-4412-A0DC-0D3FC1AB6442}" type="slidenum">
              <a:rPr lang="es-419" smtClean="0"/>
              <a:t>‹Nº›</a:t>
            </a:fld>
            <a:endParaRPr lang="es-419"/>
          </a:p>
        </p:txBody>
      </p:sp>
    </p:spTree>
    <p:extLst>
      <p:ext uri="{BB962C8B-B14F-4D97-AF65-F5344CB8AC3E}">
        <p14:creationId xmlns:p14="http://schemas.microsoft.com/office/powerpoint/2010/main" val="3215435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0D77E1BF-32C7-484A-A89F-CEFEC205E0A1}" type="datetimeFigureOut">
              <a:rPr lang="es-419" smtClean="0"/>
              <a:t>13/3/2019</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D6C761DD-78F4-4412-A0DC-0D3FC1AB6442}" type="slidenum">
              <a:rPr lang="es-419" smtClean="0"/>
              <a:t>‹Nº›</a:t>
            </a:fld>
            <a:endParaRPr lang="es-419"/>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5810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0D77E1BF-32C7-484A-A89F-CEFEC205E0A1}" type="datetimeFigureOut">
              <a:rPr lang="es-419" smtClean="0"/>
              <a:t>13/3/2019</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D6C761DD-78F4-4412-A0DC-0D3FC1AB6442}" type="slidenum">
              <a:rPr lang="es-419" smtClean="0"/>
              <a:t>‹Nº›</a:t>
            </a:fld>
            <a:endParaRPr lang="es-419"/>
          </a:p>
        </p:txBody>
      </p:sp>
    </p:spTree>
    <p:extLst>
      <p:ext uri="{BB962C8B-B14F-4D97-AF65-F5344CB8AC3E}">
        <p14:creationId xmlns:p14="http://schemas.microsoft.com/office/powerpoint/2010/main" val="3649249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D77E1BF-32C7-484A-A89F-CEFEC205E0A1}" type="datetimeFigureOut">
              <a:rPr lang="es-419" smtClean="0"/>
              <a:t>13/3/2019</a:t>
            </a:fld>
            <a:endParaRPr lang="es-419"/>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419"/>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6C761DD-78F4-4412-A0DC-0D3FC1AB6442}" type="slidenum">
              <a:rPr lang="es-419" smtClean="0"/>
              <a:t>‹Nº›</a:t>
            </a:fld>
            <a:endParaRPr lang="es-419"/>
          </a:p>
        </p:txBody>
      </p:sp>
    </p:spTree>
    <p:extLst>
      <p:ext uri="{BB962C8B-B14F-4D97-AF65-F5344CB8AC3E}">
        <p14:creationId xmlns:p14="http://schemas.microsoft.com/office/powerpoint/2010/main" val="14231171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088818" y="2518448"/>
            <a:ext cx="5981125" cy="1754326"/>
          </a:xfrm>
          <a:prstGeom prst="rect">
            <a:avLst/>
          </a:prstGeom>
          <a:noFill/>
        </p:spPr>
        <p:txBody>
          <a:bodyPr wrap="none" lIns="91440" tIns="45720" rIns="91440" bIns="45720">
            <a:spAutoFit/>
          </a:bodyPr>
          <a:lstStyle/>
          <a:p>
            <a:pPr algn="ctr"/>
            <a:r>
              <a:rPr lang="es-E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Registro y consulta </a:t>
            </a:r>
            <a:br>
              <a:rPr lang="es-E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br>
            <a:r>
              <a:rPr lang="es-E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de bicicletas</a:t>
            </a:r>
            <a:endParaRPr lang="es-E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437230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algn="just"/>
            <a:r>
              <a:rPr lang="es-MX" dirty="0"/>
              <a:t>Desarrollar un sistema de información en donde se pueda consultar el estado de una bicicleta.</a:t>
            </a:r>
            <a:endParaRPr lang="es-419" dirty="0"/>
          </a:p>
          <a:p>
            <a:pPr algn="just"/>
            <a:r>
              <a:rPr lang="es-MX" dirty="0"/>
              <a:t>Desarrollar una base de datos para el registro de bicicletas, en donde las personas puedan interactuar sobre el estado de su bicicleta.</a:t>
            </a:r>
            <a:endParaRPr lang="es-419" dirty="0"/>
          </a:p>
          <a:p>
            <a:endParaRPr lang="es-419" dirty="0"/>
          </a:p>
        </p:txBody>
      </p:sp>
      <p:sp>
        <p:nvSpPr>
          <p:cNvPr id="4" name="Rectángulo 3"/>
          <p:cNvSpPr/>
          <p:nvPr/>
        </p:nvSpPr>
        <p:spPr>
          <a:xfrm>
            <a:off x="2955070" y="1254914"/>
            <a:ext cx="5916107" cy="923330"/>
          </a:xfrm>
          <a:prstGeom prst="rect">
            <a:avLst/>
          </a:prstGeom>
          <a:noFill/>
        </p:spPr>
        <p:txBody>
          <a:bodyPr wrap="none" lIns="91440" tIns="45720" rIns="91440" bIns="45720">
            <a:spAutoFit/>
          </a:bodyPr>
          <a:lstStyle/>
          <a:p>
            <a:pPr algn="ctr"/>
            <a:r>
              <a:rPr lang="es-E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Objetivos generales</a:t>
            </a:r>
            <a:endParaRPr lang="es-E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5975618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algn="just"/>
            <a:r>
              <a:rPr lang="es-MX" dirty="0"/>
              <a:t>Realizar encuestas en la localidad de Engativá, bosa y san Cristóbal, para graficar y enfocarnos en la localidad más afectada.</a:t>
            </a:r>
            <a:endParaRPr lang="es-419" dirty="0"/>
          </a:p>
          <a:p>
            <a:pPr algn="just"/>
            <a:r>
              <a:rPr lang="es-MX" dirty="0"/>
              <a:t>Diseñar un sistema que brinde estabilidad al momento de utilizar el programa para que sea efectivo al adquirir información.</a:t>
            </a:r>
            <a:endParaRPr lang="es-419" dirty="0"/>
          </a:p>
          <a:p>
            <a:pPr algn="just"/>
            <a:r>
              <a:rPr lang="es-MX" dirty="0"/>
              <a:t>Documentar las diferentes características del software y el funcionamiento del mismo.</a:t>
            </a:r>
            <a:endParaRPr lang="es-419" dirty="0"/>
          </a:p>
          <a:p>
            <a:endParaRPr lang="es-419" dirty="0"/>
          </a:p>
        </p:txBody>
      </p:sp>
      <p:sp>
        <p:nvSpPr>
          <p:cNvPr id="4" name="Rectángulo 3"/>
          <p:cNvSpPr/>
          <p:nvPr/>
        </p:nvSpPr>
        <p:spPr>
          <a:xfrm>
            <a:off x="2912723" y="1088659"/>
            <a:ext cx="6366551" cy="923330"/>
          </a:xfrm>
          <a:prstGeom prst="rect">
            <a:avLst/>
          </a:prstGeom>
          <a:noFill/>
        </p:spPr>
        <p:txBody>
          <a:bodyPr wrap="none" lIns="91440" tIns="45720" rIns="91440" bIns="45720">
            <a:spAutoFit/>
          </a:bodyPr>
          <a:lstStyle/>
          <a:p>
            <a:pPr algn="ctr"/>
            <a:r>
              <a:rPr lang="es-E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Objetivos específicos</a:t>
            </a:r>
            <a:endParaRPr lang="es-E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379378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Autofit/>
          </a:bodyPr>
          <a:lstStyle/>
          <a:p>
            <a:pPr algn="just"/>
            <a:r>
              <a:rPr lang="es-MX" sz="1200" dirty="0">
                <a:latin typeface="Arial" panose="020B0604020202020204" pitchFamily="34" charset="0"/>
                <a:cs typeface="Arial" panose="020B0604020202020204" pitchFamily="34" charset="0"/>
              </a:rPr>
              <a:t>En el año 2015 a la fecha actual, ha venido incrementando el hurto de bicicletas en Bogotá. </a:t>
            </a:r>
            <a:endParaRPr lang="es-419" sz="1200" dirty="0">
              <a:latin typeface="Arial" panose="020B0604020202020204" pitchFamily="34" charset="0"/>
              <a:cs typeface="Arial" panose="020B0604020202020204" pitchFamily="34" charset="0"/>
            </a:endParaRPr>
          </a:p>
          <a:p>
            <a:pPr algn="just" fontAlgn="base"/>
            <a:r>
              <a:rPr lang="es-419" sz="1200" b="1" u="sng" dirty="0">
                <a:latin typeface="Arial" panose="020B0604020202020204" pitchFamily="34" charset="0"/>
                <a:cs typeface="Arial" panose="020B0604020202020204" pitchFamily="34" charset="0"/>
              </a:rPr>
              <a:t>19 bicis hurtadas cada día</a:t>
            </a:r>
            <a:endParaRPr lang="es-419" sz="1200" dirty="0">
              <a:latin typeface="Arial" panose="020B0604020202020204" pitchFamily="34" charset="0"/>
              <a:cs typeface="Arial" panose="020B0604020202020204" pitchFamily="34" charset="0"/>
            </a:endParaRPr>
          </a:p>
          <a:p>
            <a:pPr algn="just" fontAlgn="base"/>
            <a:r>
              <a:rPr lang="es-419" sz="1200" dirty="0">
                <a:latin typeface="Arial" panose="020B0604020202020204" pitchFamily="34" charset="0"/>
                <a:cs typeface="Arial" panose="020B0604020202020204" pitchFamily="34" charset="0"/>
              </a:rPr>
              <a:t>Una primera mirada del problema evidencia que, mientras el año pasado el promedio de bicis robadas diariamente entre enero y julio era de 11, en 2018 ese número ascendió a 19. Dicho en otras palabras, cada 75 minutos es hurtado uno de estos vehículos en la capital.</a:t>
            </a:r>
          </a:p>
          <a:p>
            <a:pPr algn="just" fontAlgn="base"/>
            <a:r>
              <a:rPr lang="es-419" sz="1200" b="1" u="sng" dirty="0">
                <a:latin typeface="Arial" panose="020B0604020202020204" pitchFamily="34" charset="0"/>
                <a:cs typeface="Arial" panose="020B0604020202020204" pitchFamily="34" charset="0"/>
              </a:rPr>
              <a:t>Los martes, el día de mayor riesgo</a:t>
            </a:r>
            <a:endParaRPr lang="es-419" sz="1200" dirty="0">
              <a:latin typeface="Arial" panose="020B0604020202020204" pitchFamily="34" charset="0"/>
              <a:cs typeface="Arial" panose="020B0604020202020204" pitchFamily="34" charset="0"/>
            </a:endParaRPr>
          </a:p>
          <a:p>
            <a:pPr algn="just" fontAlgn="base"/>
            <a:r>
              <a:rPr lang="es-419" sz="1200" dirty="0">
                <a:latin typeface="Arial" panose="020B0604020202020204" pitchFamily="34" charset="0"/>
                <a:cs typeface="Arial" panose="020B0604020202020204" pitchFamily="34" charset="0"/>
              </a:rPr>
              <a:t>Por días, se evidencia que los martes son los días en los que más hurtan bicicletas (16,9 %). Les siguen los miércoles (15,7 %); los jueves (15,6 %) y los viernes (14,4%). Cuando menos roban son los sábados (11,8 %), los domingos (12,7 %) y los lunes (12,9%).</a:t>
            </a:r>
          </a:p>
          <a:p>
            <a:pPr algn="just" fontAlgn="base"/>
            <a:r>
              <a:rPr lang="es-419" sz="1200" dirty="0">
                <a:latin typeface="Arial" panose="020B0604020202020204" pitchFamily="34" charset="0"/>
                <a:cs typeface="Arial" panose="020B0604020202020204" pitchFamily="34" charset="0"/>
              </a:rPr>
              <a:t>Entre lunes y jueves, hasta julio pasado, fueron hurtadas 2.451 bicicletas (el 60 %), mientras que los viernes, sábados y domingos 1.560.</a:t>
            </a:r>
          </a:p>
          <a:p>
            <a:pPr algn="just" fontAlgn="base"/>
            <a:r>
              <a:rPr lang="es-419" sz="1200" dirty="0">
                <a:latin typeface="Arial" panose="020B0604020202020204" pitchFamily="34" charset="0"/>
                <a:cs typeface="Arial" panose="020B0604020202020204" pitchFamily="34" charset="0"/>
              </a:rPr>
              <a:t>Por rango del día, las cifras indican que en las mañanas se roban el 30 % de los vehículos (1.205). En las noches, casi el 26 % (1.029); en la tarde alrededor del 25 %, es decir una de cada cuatro (995) y en las madrugadas 782, lo que corresponde al 19 </a:t>
            </a:r>
            <a:r>
              <a:rPr lang="es-419" sz="1200" dirty="0" smtClean="0">
                <a:latin typeface="Arial" panose="020B0604020202020204" pitchFamily="34" charset="0"/>
                <a:cs typeface="Arial" panose="020B0604020202020204" pitchFamily="34" charset="0"/>
              </a:rPr>
              <a:t>%.</a:t>
            </a:r>
            <a:endParaRPr lang="es-419" sz="1200" dirty="0">
              <a:latin typeface="Arial" panose="020B0604020202020204" pitchFamily="34" charset="0"/>
              <a:cs typeface="Arial" panose="020B0604020202020204" pitchFamily="34" charset="0"/>
            </a:endParaRPr>
          </a:p>
        </p:txBody>
      </p:sp>
      <p:sp>
        <p:nvSpPr>
          <p:cNvPr id="4" name="Rectángulo 3"/>
          <p:cNvSpPr/>
          <p:nvPr/>
        </p:nvSpPr>
        <p:spPr>
          <a:xfrm>
            <a:off x="1858941" y="1271538"/>
            <a:ext cx="8474116" cy="923330"/>
          </a:xfrm>
          <a:prstGeom prst="rect">
            <a:avLst/>
          </a:prstGeom>
          <a:noFill/>
        </p:spPr>
        <p:txBody>
          <a:bodyPr wrap="none" lIns="91440" tIns="45720" rIns="91440" bIns="45720">
            <a:spAutoFit/>
          </a:bodyPr>
          <a:lstStyle/>
          <a:p>
            <a:pPr algn="ctr"/>
            <a:r>
              <a:rPr lang="es-E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Planteamiento del problema</a:t>
            </a:r>
            <a:endParaRPr lang="es-E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1983467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12521" y="764771"/>
            <a:ext cx="9601196" cy="3333403"/>
          </a:xfrm>
        </p:spPr>
        <p:txBody>
          <a:bodyPr>
            <a:normAutofit/>
          </a:bodyPr>
          <a:lstStyle/>
          <a:p>
            <a:pPr algn="just" fontAlgn="base"/>
            <a:r>
              <a:rPr lang="es-419" sz="1300" b="1" u="sng" dirty="0">
                <a:latin typeface="Arial" panose="020B0604020202020204" pitchFamily="34" charset="0"/>
                <a:cs typeface="Arial" panose="020B0604020202020204" pitchFamily="34" charset="0"/>
              </a:rPr>
              <a:t>Suba, la más afectada</a:t>
            </a:r>
            <a:endParaRPr lang="es-419" sz="1300" dirty="0">
              <a:latin typeface="Arial" panose="020B0604020202020204" pitchFamily="34" charset="0"/>
              <a:cs typeface="Arial" panose="020B0604020202020204" pitchFamily="34" charset="0"/>
            </a:endParaRPr>
          </a:p>
          <a:p>
            <a:pPr algn="just" fontAlgn="base"/>
            <a:r>
              <a:rPr lang="es-419" sz="1300" dirty="0">
                <a:latin typeface="Arial" panose="020B0604020202020204" pitchFamily="34" charset="0"/>
                <a:cs typeface="Arial" panose="020B0604020202020204" pitchFamily="34" charset="0"/>
              </a:rPr>
              <a:t>Al revisar por zonas, la más azotada por hurto de bicicletas es Suba, donde en los primeros siete meses de 2018 han sido hurtadas 647, es decir que allí ocurren el 16 % de los hechos. Le siguen Engativá (540), Kennedy (483), Usaquén (441), Teusaquillo (272) y Chapinero (268). En estas cinco zonas se concentran el 66 % de los robos.</a:t>
            </a:r>
          </a:p>
          <a:p>
            <a:pPr algn="just" fontAlgn="base"/>
            <a:r>
              <a:rPr lang="es-419" sz="1300" dirty="0">
                <a:latin typeface="Arial" panose="020B0604020202020204" pitchFamily="34" charset="0"/>
                <a:cs typeface="Arial" panose="020B0604020202020204" pitchFamily="34" charset="0"/>
              </a:rPr>
              <a:t>Por el contrario, las zonas más seguras para ciclistas son Candelaria (con nueve robos), Usme (19), San Cristóbal (32), Tunjuelito (66) y Antonio Nariño (67).</a:t>
            </a:r>
          </a:p>
          <a:p>
            <a:endParaRPr lang="es-419" dirty="0">
              <a:latin typeface="Arial" panose="020B0604020202020204" pitchFamily="34" charset="0"/>
              <a:cs typeface="Arial" panose="020B0604020202020204" pitchFamily="34" charset="0"/>
            </a:endParaRPr>
          </a:p>
          <a:p>
            <a:endParaRPr lang="es-419" dirty="0"/>
          </a:p>
        </p:txBody>
      </p:sp>
      <p:sp>
        <p:nvSpPr>
          <p:cNvPr id="4" name="AutoShape 2" descr="data:image/jpeg;base64,/9j/4AAQSkZJRgABAgAAZABkAAD/7AARRHVja3kAAQAEAAAAZAAA/+4ADkFkb2JlAGTAAAAAAf/bAIQAAQEBAQEBAQEBAQEBAQEBAQEBAQEBAQEBAQEBAQEBAQEBAQEBAQEBAQEBAQICAgICAgICAgICAwMDAwMDAwMDAwEBAQEBAQECAQECAgIBAgIDAwMDAwMDAwMDAwMDAwMDAwMDAwMDAwMDAwMDAwMDAwMDAwMDAwMDAwMDAwMDAwMD/8AAEQgEfwJ+AwERAAIRAQMRAf/EAQoAAQACAgMBAQEBAAAAAAAAAAAFBgQHAwgJAgEKCwEBAAEFAQEBAQAAAAAAAAAAAAMBAgQFBgcICQoQAAEDAwIEAwQGBAgGCQ0CHwECAwQABQYRByExEghBEwlRYSIUcYEyIxUWkaFCCvCxwVIzJDYX0eFiNHW28XKCQ1O0JXYYkqJjRFQ1VbUmd7d4ObJzZJSVOLgawtKj03Rl1VYnWKjYGTqDs8PURZY3V9coiBEAAgEDAgQDBQUDCAUKAgITAAECEQMEIQUxQRIGUWETcYEiMgeRobHBFPDRQuFSYrIjMxUIcoKSs7TxomNzJDRkdDUWwtJDU0QlNheDVJS1k9OEVWV11SZWNxn/2gAMAwEAAhEDEQA/AP7+KAUAoBQCgFAKAUAoBQCgFAKAUAoBQCgFAKAUAoBQCgFAKAUAoBQCgFAKAUAoBQCgFAKAUAoBQCgFAKAUAoBQCgFAKAUAoBQCgFAKAUAoBQCgFAKAUAoBQCgFAKAUAoBQCgFAKAUAoBQCgFAKAUAoBQCgFAKAUAoBQCgFAKAUAoBQCgFAKAUAoBQCgFAKAUAoBQCgFAKAUAoBQCgFAKAUAoBQCgFAKAUAoBQCgFAKAUAoBQCgFAddG+8HtJd3tX20Nd0nbm73HtTFW5zt/b3u2zXva3cEWMZOuCvalOTHO0TEY2RcC0YHWIP3+nlfHQHYugFAKAUAoBQCgFAKAUAoBQCgFAKAUAoBQCgFAKAUAoBQCgFAKAUBo/ub3vtXbL229wfcjfbHcMnsnb5sfuxvfeMatMiNDuuQ2rajA7/nlwsdslzAYkW4XaJYFx2XHQW0OOBSvhBoDoJ6QPq07eer5sluZvbtxtJmmz9r2z3UXtZOsebXux324XO4IxLHMtN1iSLEhEdmGY+RoZ6Fjr621HkRQGkMh9djafHvWNj+jm9sRuJI3KkXzGLGN5GskxpODpdyft5tPcMw+bCtv8fLcWzXZNuWOrUykFY+AigJvtb9b3azuj9ULuL9L6w7H5/i2eduv97v41ujd8ix2ZiOR/3RZhj2IXH8Ls8JtN5ifi8nIEPMeaT5aG1BXEigIP1XvXY2n9KLe7t82S3B2I3D3YuncFY375Z75huSY1ZLfjzTGWxMSLFzj3ttciU4qRLD2rWg6BpzoDTXqpfvHWz/AKWfdbZ+0/MO2Dd3ejLb5tjh+5cG94BkmL2+I9HzG9ZTZYVjYtV0jv3ORcmH8XWolAKVh5ISNQaA0p2i/va3Yt3Cb64n2/70bPb69oWT5/erZj+I5buxHxi47cC8Xt5qHZIOYXy2XOFfsNTerk+hiPMetT1qaKvMly4rQKwBxd7/AO9PbVdkHctvn26ZZ2Odxuap2MzKRiF13LsV5xy2YZflsR4Dybrbn7lbiI8F5yeltPmOElY014igNWdvn73js13E7s7RbX4r2D9zMRndrdLBtr4maG/4rdcbsE3NsrtOKi73ORbratC4NlduwfkpSsLDbZHA0B2t9Rz95s7U+xvuEuHaRtPs5up3p9yGNzBbM3w/ZyZbIGLYfkLKHpN0weblQh5RebzuBYYLCnrhbrZZJrEBQVHlSmZTMhhgDaXpWfvEvaR6nW51y7czhG4XbF3S26DdrhF2Z3bdtUpnMGsebdkZJBwHLYJgOXrIsZhsOSZ9qn2y03FMRp19hl9mPKWwB/QJQH8W1w/fPO36PkuW43aewnuTyR/Drpd7ddZNjy/CZ7TLVonyYDtwfRGgvLhw3FxVKCnNABzPCgPdf0sPWo7M/VsxzK19vtzyzDt0tvYcW5Z/sbupAtFl3FsdkmShb4+W2pNjvWQWHLMLeuSkxzPgS3FxHXmETmIbsmO24B5Kd0n72lsb2y912/Xaa52Vb/7l5dsNuhmu2N1vWG5TiDkXIZWE3eRaZ16tlpVDkXOPb5C4/mJS4CpCSOo0Bu/09f3ljAfUA7v9ou0ay9j3cfs/c92vz98tuLns2yvYnjv5D2wzXc178VbiWyPIV+Lx8MXBY6VjSTKbJ1GoIHvF3edxdl7RO17fzugyPHLpl9h2E2rzHdO74tZJcSDd7/b8Os8m8SbVbZk4KhxpkxuMUIW6ChKjqeFAfyYWv99T7cZ8FV/X2Dd0JxKDOZiXzJbXk2CXSDakFyL8yFPluFbFTmWJbakMPS44WpxAK0BYVQH9HHYP6qfaj6kvbXlPcr2y3vIJ9swBu5x9xts8zt0HHN0du7/b7M/fWLDltlhXS+Wlv8ZtrBdgT4M6fbJiQ4lqQp1iQ0yB1g9HD1wtp/WLa7k39u9k882TY7a29o3shez/ACXGr01fmt2k7pLguwHLGhpEFuxo2tkGQp86KElBTp0qoDzQ7hv3vntYwjd7OttO1XtU347z8b2wcuqs33cwO5W7GMCVaLDJMa85dh6mLDm94vmDw3AQi73CPZocnTzGlrjrafcA9aPT59bPtL9SPtg3q7iNiomZWnI+3TFbpke82xWcsWi2biYkYWN3/IrQ6xKtdxvGP3rGcybxee3aboxIIcVGcTJYivtrYSBA+jx6021nrB4rv7lm3uzWb7KwdgbxglpviM+yPHb1+M/nm3ZXcmJkN+xoaZhR7YzijoeLx4+akjgDQHlr3DfvfPaxhG72dbadqvapvx3n43tg5dVZvu5gdyt2MYEq0WGSY15y7D1MWHN7xfMHhuAhF3uEezQ5OnmNLXHW0+4B6mdj/rndo3f72edxfdZsjbc2hXztU25yrPt7Ngczas1p3JxpvHcMyfMbYmJMt1xvGOXfHc3Yw+ezaLqy+UrXHcTJYivtuMJAnvR69YXbb1hNtt4tyNt9nc42dhbO5xYcIuVtze/WG+yrzKvthXfmZ0F6woQyxHYZR5akufEVcRwoDanqweplg3pQ9r1v7oNwdsss3ZsM/dTE9rEYtht3s9ku7dwyyz5TeI91VMvaFwzDiN4s4haAOtSnUkcAaA/npt/75js7doUe5Wr04e7O52+Y2Hok+33vFpkKU0SQHY8qNaXGH2yQR1JURwoDtPvB+9F7ebR7B9o++8nsL7m8jh92WF7s5lbcStM6xpvm3jW1O9eZbLybZlS3LUtpyZkEvDl3OKW0oAhyWwQTqaA6hWb99Q2AyORJiY96ffc7fpUJIXMjWbLMKukiIgrLQVJZg299xhJcBTqsAdXDnQH9D25Xqj7Y7R+lfH9VDP8AbvMsfwCRsjt9u+naabLtzGeN3Dc64Y3YcS2/fmSEM21m/TMmyuHCW6pAbbUtSykhJFAap9HX1n9mPWLwve/JtrttMw2jvWxGUYfYsqw/Nb7YL7dX7XnlpvNwxbJY79h6GmLfdJeL3WKhDiQouW9wgkcABy+rH64HaD6RVnxC371NZhuNvLuPa5V9wHZDbSPan8pn45DnLtb2YZRdb3cLdZsOw9VzZdisSnlPSZsmO8iJGkfLyVMAeanZ3+9kdrW+3cFiHbh3Pdtm9HY9mG490slmwTJdy7lCyXBHrlkymY+Ms5lcXrDg+R4ZDyWe+iPDuCrVMtSVLS5JlRmOt1AH9XtAfyd943711sh2hd329/Z7M7M9+d0cz2SzafhVwvmFZTiJiZFIt9viXGRcLVZ3Yki6tRUsStSFgqSEEnhQF87FP3nHb/vj7sdm+1S0divcrtVct4b1erNF3AzabZHcWxtdmxLIMsXJu7cW1sPqZlN2BUdHStJ815PhQGyPTX/eT+2b1Gu8q79ldq2b3B2R3BFh3AuWFXzOsnxW72XcC+bczWVXrD7LHsobnsX5/FmbjeWQ4ktGFaZIUpLgbSsDcvqYeuxtP6aHdt249pWc7Ebh7m5F3G2PEL5ZcuxTJMatFlxtrL9y7ptpGYukG7trnS3Ic61qkrLRAU0sJHxA0B7t0B/JF3SfvaWxvbL3Xb9dprnZVv8A7l5dsNuhmu2N1vWG5TiDkXIZWE3eRaZ16tlpVDkXOPb5C4/mJS4CpCSOo0B3N9MD95C7IPU13gHbbY8a3S7eu4qZBvE7GtuN44eOJt+fLx2HJuWRWfBcqx293Fq45NYLVBkTJNtuES1y1RI7rsdD6WJHkgbW9Wf14+0P0lpGJYHuNbMw3o7g8+tf47jGxO1jll/H4GOuSnYMDKM9vV3mtRMNx+9XGM9Gt+jE64T3mXPIiLaaedbA6NdlP71d2r9xPcTjPa73M9vO83Ypudnt2tViwW4btzYF5wObe78ppnHbLll7k2fCckwidk8yS0zbpEmzO2lxa/v5sYFBWB6peqZ6vfab6Su12OZ13D3DIsjzPcGVcYG1ezG3ka2XLcTPX7QiMq83Rhi73K02mxYjj6p0cXC6TZDbTSpDbTKJEhaGFgeG+0X74n22XLcXB8Z7pey7uQ7Utvdx5EMYvu9eZkPOcebs86VHjozC8WVeNYPe38PgtSm3pcqxovr7Tavu2HiRqB/St3d99vbJ2Qdsd+7ud+9xbfaNmrZa7VNx+5WBca/3fci55JCXOw/Fts7axKZby7JMwjoLkBtp5EcRkuS5DzEJiRJaA/l5tP75xsD+OWvJct9PzurxfttvmQP2S0b4tXfFLtMmiO8ph4s4o9As+Hy7pEWw98xCi5dJca8lQSpagUgD1Z76fX87eO0jtz7TO6bafancbvJ2g7vmczlYFf8AZSTFiKscXC42PLuKMnh3m3uzbVdmrjfHbfKgSGmJlvuECRHkIQ62pCQPIyD++obAXS7S7DbfT77nbjfYCpKJ1lg5ZhUu7Q1wnhHmJl26Pb3JkdUSQfLdC0Atr+FWh4UB/Q5sn6nO3u9HpZXn1QMiwDcDZHby2bR7/wC6F4wDJXLO/uPYLdsdk+5GIy4kb5qCqyysgyaTt8X7S07HcadXOjtrQvUhQH89P7rrul6aG+vcx3t7jbAbc9z8jvBv1rtm5ee72d5+5W1O626mXYpuJltzXuDFwabtbt7tnY8Ys4zhm2zL2v8ADVy7hIucVC5BYjsMNgf2s0AoBQCgFAKAUAoBQCgFAKAUAoBQCgFAKAUAoBQCgFAKAUAoBQCgOgHqxf8AssvUs/8AUA7yP/kddxqA/hG/dqPXA7EPS97U9+No+6y/7mWnMdwe4N3cfHWMI25uOZW9zGV7cYPjKXZc6HMjNxZn4pYZA8kgnoCVa/FQFb7fu73Zvvy/e+Npu67t+m5Bcdot1dwMW/KUzKbC/jN+e/I3YTF23v3z1kkuvPQvLybD5qWupR8xlKHBoFgUB3g9Ij/87g9T7/8A7U/9Nu2tAa//AHyD/wCP79NT/wA39w/9NFnoCP8AXi3m217dv3oTsI323jyT8n7VbS4f2j57uDlP4Pf8g/L+J43u/ufcb1dfwPFrXe8juvyUJlS/IhQ5MlzTRttSiBQGlv3iLvM7WfXI7guwbYL0tLVkXdDvzbZW5uOXjNbDtNn2ByplrzaRhT+O4Y+5uLiOHZZNx3DnLBeL5cp8yI3ZMehvvyUyAl+cpsD+sX1/cfvGJegT3eYrkN7VkuQYzsbsvj98yNaC2u/3izbqbQ2653tTZALarrNjLfKdBoXNKA64/uhv/sbcL/8AWA32/wDHlroDxD/c0WrdvX3r+pJ3OZ3ATe92puI4jcY+UXVbdzu0JzfLc3O8v3EcRcpEcSlTr9dcSgl+QktqeDagoELIAE560mLWfZn97C9KvMts46cRyLejIuwHKdxrjaGosN3IrxlPdpnuw2SyJpYjtl9V+2sxKHa5S3C466yFAr0KQkD/AEHqA/zw/wBzf/8Aj+/Ur/8AN/b/AP00XigMG8Wiydln75tjOPbBWqLg2G7x5tisXMsLsLUez43Mb7hu2+Lc9wWE223x2o3yM3PrgckSwUdIuqELBSEo6QOmW3vf3sZ6a37zx379z/cREzybttat7O73DZTG3Fgt2S5Mbvl+Rvw7Upq13S+45EXDS7HV5yzJCkDTRKqA/t39NT13eyX1V91s82d7YrVvjAy3brb1e5d/c3SwPH8UtC8dRkljxYot8y0ZxlD8m5fieQMHylMto8oLV16gJIG4fWt/9kf6jX/qgb4f6k3SgP4efQD9c7sH9NH00+5Ht17pbBuNuDuHn/cDu1uZaNqcZ2/h5JjG4eE5hsZspt/Dxa+X+9z4uNW9nI7vhFyhzW5iHGm4agtSHQsNqA7z/uevbNuBhPaf6iPdHfLzjqcB3txnGtucJx2z5XYr7en5+0+PbqXPJb9ltjst1nScSUw7nkeLbY9zajz30/NPBpEdTDsgDzM/d28xvWA+ll+8p5XjshUO+W3s22tZtk5tx1p+3Srrtf3uWdFyiOsrQtqdbRcC+wrXRLzaSQRqCB70fuT2D4tB9Ovub3Ji2eG1muUd6eSYPfL+lloXCfi2CbG7G37FbO9ICA8uHaLtuNeXmkFRSlc1wgAkkgd29jvQz2r9NK8+pl3W7Vb555kkHuZ7b+5mBd9lrhiuM47gOHJyeXddyLGrHjYnUPLbwdlmVabe240EphTXNOk8CB/L5+725jesB9F/94hyvHZCod8tvbswzbJzbjrT9ulXXY3uDs6LlEdZWhbU62i4F9hWuiXm0kgjUED2o/cnsHxaD6dfc3uTFs8NrNco708kwe+X9LLQuE/FsE2N2Nv2K2d6QEB5cO0Xbca8vNIKilK5rhABJJA7OWX0M9q/TSwb1fO63arfPPMkg9zPZh3lwLvstcMVxnHcBw5OT2fJtyLGrHjYnUPLbwdlmVabe240EphTXNOk8CB0P/chv/jWe+H/AM/+3f8A6OpFAdwP3yT/ANkfjn/rf7Nf6k7vUB0E9LT96N9NTs49PftR7YN27F3Nydydl9rIGG5g/iG1uJ3nGXbvGud0mOKs10m7m2iXNh+VMRotyMyonX4aA/t22k3Lx3ejanbLeLD0XJrEt2NvcL3Lxdu8xmoV3bx3O8btuU2RF1hsSZjES5Itl1aD7SHnUNu9SQtQHUQP4Bf3N/8A+P79Sv8A839v/wDTReKA7+/vnncjccf7T+1nsuw5yVLzLuf3yezK6WS2eY9NuuHbOwIcG32KRHaWB03/AHH3Gsr8RK0kvP2hXRxbVoB5+ehzgF69ID94q3y9NjLb+9Pxfe/ZVvFbDcZrrbEC95VE23xTuUwO7x5fQhmcq2WFvJbAxxBdlyVNnV8BBAun7zXsF3H9r3qtdpvq9WnZO7dxHbNtdF2DumUQH2LhdsVwzLtiNxrrk0zA81chQLunb/FcytsqLMtV4lR3ICrzKlhTbjjQakAd87pvV6Dn70ffNgMS3Q3F3Z2V7odqbTlYw7aK4XvHNnt0r0nMBYJWRYvZMwuON5phu8MG0TsU+dtkK03A3WKwuTLXBjJekJSB/YbbIItdtt9tTLnTxboMSCJ1zkrm3KYIkduOJdwmOALlzpAb63XVcXHCVHnQH+YZlPfFsx6dX71h3Wd1m/8AFzaZthhG62+NmvMfb2xwMjylUzNdmn8Ts5hWm53vHob7Kbpdmi8pUpBQ11KAUR0kD+0v02vX27GfVQ3yyvt87ZbTvvAzzDtp77vJdnt0MAx3FbArEcey/BcJntw7haM7yeS9eDedw4BbZVHQhTIdUXAUJSsD/Le2JsfcXt5u9vz359t0lTOTen9vdgm82QOsNSXn7VZch3huWL22/wA6PHWgXHFUZWbfarxDV8MiBeF+Z9wl6gP6C/X57oNuO9L1A/RM7qNppXzGB739v/bzm1qjLkNSplgny+6jMYmS4dd3mEpYVkGD5TDm2e4hA6ET4LyUkgA0B/pmUB/l+bTd9ewPp0/vQnft3K9ylwyi2bYWvejvBxCVKxDGpOWXkXnLMifiWhCLRFeYdXHW8wrzHOrRA4mgNybFbk4J6z370dtV3W9nFpb232f2tvm1+6mY3vcG4YdgOeZ5atjcQQnIMgi4HGvq8iyS6ZxcbcxZEsQhc5ce1FqZchFjh1tgDcu0zVu7hf31XO5W58FOTRNsc+3Cdw+03hbdzttpuOyPak7aNv50WLJj+TFVj16tLV6hhpKFR7s2iQFqdSpawOwn773tvh/91PYhvK3Z4sfcaBuNuptuMmjMR2LlMw+fjlhypmz3Ca2yJsyLZ77alSICFO+XEcmy1ISFSFmgOg/q53Kd3Bevh6IWG70yFbjYpm21vpW2jLcdyRKJNoyG37qdwkqXuMxdILaWWJSszdvckT3FDzH2lJbKvLaaSgD+qb1prR6MfeViFq7KPUN72tue3XLtqs6xbdeBAsO7+0O3O9OJS5eIXWJbYQc3JxDO2rbiuW41lSJEiOm3oMwMxHA4A0nUD+aP964lbe7U+n76J3bf267rXzeDtkh4PulK213DuuXWfLHNwcS2Q252AwPajKrjesZs1ixvJJgw/caahibDiRI6WnlhplKHdEgf1a+oP257PI9AfuY2TbwuztbcbSemxm2QYDjyLfbxGsF62K2EmZ7txdIbZhlhi4WbKcOhSi+2hDqnErUFJUoqoDzL/cvcivl79KTdi2Xa5yp8DEO+XdrHcZiyFhTVlscnZft0y2RbIKQB5cV3JMouEwg6/fS3D46ADym9D3/8699U/wD84HqW/wDyYFnoD2t/e6+6YbC+k/edo7TcVRct7tt2sF2iYYirW1cG8GxiU7uvnlzQ4FtgW1wYRb7LMTqtTjd8COgoUtaAP5nfS22qyz0XvXY9OzA84uU634332doWxMTJo11KIsmPdu7Dba3xXMLVJKEMzE2Lu9wRiIwnoQssR2mvicHmLA/08aAUAoBQCgFAKAUAoBQCgFAKAUAoBQCgFAKAUAoBQCgFAKAUAoBQHQD1Yv8A2WXqWf8AqAd5H/yOu41AfyofudPbF21749jvc9kG9fb1sdvBf7R3Wv2a1XvdLabAtwLvbLQNodtpotVvuWWWC7TYVtE2U695Da0tea4tfT1KJIHUGdt7gO1X77BjGBbX4Ph+2+C2HcDbX8DwvAsZsuH4nZvxT038ZvNz/Cscx6FbrPbvxG8XGRLf8llHnSX3HV6rWpRAz+3LfLb703P3s7vWybvJv1t2OwHe69b/AFvx7cXOpTlkwi32ne+54ruztjlV1yGRGNti4zkUKyt25c91xqDBnyFJkvtCO90gUP8AeMN/tlPUw9Wr059iux7c3Ee5S/WSLhm3l2yfZ28QdwcFay7cLeKPcWLVbsuxqROsN+TjOOwk3O7yoUh+Bb4jv3z6FsykMAbr9brbzBd2v3qb07tstzcTsOd7e53YezzF8zwzKLdGu+O5Pjt33k3NiXSy3q1y0ORZ9tnxXFNutOJKFoJBFARf7172G9r/AKf1n7Fu6Lsc2pxXtO3QG6WcYxcLhsXb3MAZnysftOP5nhOUNRbFKiW+1ZNiFzhTEtTY0duVJbndL7q0R2EoA/og9bjO5+6X7uR3Bbm3WfDut03F7W+3DO7lc7c2yzb7jPy7OdlMgmT4LMbSO1DmSLgpxpLfwJQoBPDSgNR/uhv/ALG3C/8A1gN9v/HlroD+e392y352V9JH1LPUO7N+93cPF+3O6XZuNt9YM53lyG3YRhKsi2NznLDEt13zO/osuN2qPneH5d+L2i4y3IVvuMdhHkLK5UZtwC197O+uB+qp+9S+nfL7K79bd7cH7Z8i7ULZk+5GErevWDXSydu+++Y9zW7OV2fIoSH4FxxmwWTJ3bY1ckKECZcY6W2HXUOsuOgf6MtAf5mn7rf3gdrnZ93t+oblPdHv1tfsNj2U4ei04zdtzsrtmLRcgutt3bvFxnWyyquLza7ncI8H7xTLIW50kaA6igN29puSRvWI/evLz3i9ucK7XLtd7eLtZs5uW5Ytc+3sSsR2f2Vj7V4Pd30XiOwtp7dvdqC2u2wnm4k8Y+688WfNhSDQGlu2Dc/tY2i/equ/HMu8XKdm8O2VY3c7zLfOvW+zmMN4AjIZ+QOt2CPIVlzT1n/FJEhKhG6k+Z1A9PGgP7jO2LvY9IjPt2bNtl2hb9dkl63pz+HeLdZMQ2LvG1rGeZbb8fs8/Mr5BiQsQZjXW6w7VZMdkXF9r40Nsw1OkaN6gDj9a3/2R/qNf+qBvh/qTdKA/ju/dmt6vRu229OvfS0+oxeuxiJui93V7nXi12nuVxXavKtyZ+0TmxuwsaEjHrblthveW3PF5WQwL41EhwUOpeniUllpTy1hQET+6msTJvdd6wN/2Ij5VB7MXtlc2YxyLcGJyLamZM3IyOb29R70uSttIyq3bVN5ElKHG1Ppbdf6ijXRYGjv3Y3ZjJ+4n09P3iHY7B4Ui55zuj2sbNYfg1qi6+dd83uu3Hey1h9nHSxKc8u7ZIIsdfQ2tzodPQOrSgO9/wC6P+pL2Ydq/Z73Q9sndJ3A7V9tu4lh7l8g3whI3xziwbYwcnxnK9rNscCmWvG5WYSrRFu2UYxeto5ImWxh1y4kTmOhg6mgO6vp0etr3Z+rFk3qyYNkG3ewsDs12C7ae4WVthuVt1gG6eNbg5BMyG4ZFaNlWcyu2Z7s5Xj/AJ2QbV2K9T58SPY4D6prLa0qjNtqjugePf7s/sxk/cT6UPr3bHYPCkXPOd0dmLLh+DWqLr513ze67LdwDWH2cdLEpzy7tkgix19Da3Oh09A6tKA7X/uj/qS9mHav2e90PbJ3SdwO1fbbuJYe5fIN8ISN8c4sG2MHJ8ZyvazbHAplrxuVmEq0RbtlGMXraOSJlsYdcuJE5joYOpoDst2f+tr3Z+rFifrXYNkG3ewsDs12C7Ku7aVthuVt1gG6eNbg5BMyG25naNlWcyu2Z7s5Xj/nZBtXYr1PnxI9jgPqmstrSqM22qO6B0h/dEe/Hsw7RO3Pu9xzug7n9k9hL9l+9eDXvFrRunn9gw64X+0QcFfgzLlao14lxnZkONMUGluIBSlZ0PGgO8/70z3edr3d36Ov5j7X9/Nq9+7DiHenshZMpu+1mY2fMbfYLvO2+3gnQ7bdZNnkyW4cyTDSXUIWQpSBqOFAbf8AR27zPRNwH0xezDDe4Tev0/Mf3qx7Zy22/cWy7nydmk5/bshRd7w49HylN+huXgXRMdxsq+YUXOkp14aUB/UdsRu3snvltNhu5vbnnGB7j7LX2HPt2B5ftjcrXd8Dn2/ErxccNnwcbm2VSrUYeP3vH5VuU0xoiO9EW1oCggAfwP8A7m//APH9+pX/AOb+3/8ApovFAai9Z0dzXqj/ALyLhva92U3vEY+6PZ9iOGWDbHI88XFVtnjOe7Q2Sf3MZvlmSRLrjea2uWq3ZneWsdeZm2aZDuE+1xoj7LkVXmKA6j+p5tv6v/pzd/HYf6lXqcbk7Vb17oRtysVXimb7LxMOtLc/G+3XKsZyq64JmFtwjaLaDH2pWR49nEqJGkOQ5UubC89pbwbitISB/UZ3rfvCG4PZd6tG1vaHv5ttsfZ/Tn3yxva3MMc7m7laNwLpkd32m3U28bizMwekIyI4TOxu1buomQZ7iLW8iNYGy662pzVSgP5q/wB5VY9Mi09zXZzuz6QuZbMyO4nKLlkt/wBymexrIcZvGJW7MLJkO31w2Lyq0RNoJ79gxTeq5ZRNuxDNoaRc5r0Zp+UhqShlcoD/AE98Qcvz2J4u9lTSWMndx2yOZGyjyehm/OW2Mq8NJ+XSiP0t3AuAdACNB8IA0oD/ADZ8Q3H7aNqP3ufubzbu5yXaXEtjbdud3BR8lvm9y8cb27jXG47GTYONt3ZWVtu2USpN9fYbieYkq+ZUjo+LSgP7ce2/vg9HfL92bBgHajv92NXHerP2Z+N47jeyd42pi59lcZmMrI7lY4DGJsxrvdIqI2P/ADr0cFSNIYcUnVsEAfxefupmzuBdwvcz6vuxG6Vo/HduN4+3++7aZxaUuBh6bi+a7mZNj95bhyuhxUG4Igz1rjSEDzI76UOo0WgGgP57d0Ngt6OzT1Ods+xveO+TL252pd2+F4Vg78hvyoUnCMq3axrOseyXH2FqcegY/uFab9HyNmIpRLDt2d6gl1booD/aeoD/ADJO3fM+z7A/3p7vyyDvkuWxFq2Fb3g7yItwl9xsPDp22gyaVkLqcbblR86izLAbwuSF/KFSPNC9egg60B9d+2X9ne7X7xn6cc/0cv7uXXmMy7XoG4V37Xcatdi2rmbjWvenIblmV4t8XE7fZMfu7Nt2QXE/NU6Go2l21x1tyHPNZnmgN87x5tifpbfvelx7ge52VIwPt/3mul7zK17o3pqUbFExjfbt7n4OjK1SY9vQleP4tvEZNouSwk/IRorzzi1hvqcAnP3tDvq7cO+y49jPZ32TbpYP3Y7ms7kZRk90V2/5LaN1bAi+53ExnBNs8Gs+U4XNvGN5BmGWXOZO6rfDkvyYfkMh9LRkNBQGtfXmwjIuw/1jPRp7p96bbOOy20u2vYecozDHoE65W928dom9qL1vDj9oW3H8y5Xa2Y4uDPYZSgOvM3FoJR1BQoC8fvTWW+i3v1slj3dp2u7v7E709/e9G521luvGU7Tb95VuJkQ2VxLbq+2uezme1tmzy7bfbZqgtQ7BFAudjtN5efSUp63EzNANQ+up23bi3n0DfQS38axjIEWLYTYyz4BnyXIEplWNM9wO1Gz93xS836C7B+ZgWudN2kREZlurZYEi4R2vjXKY0A96+9z10fTmzz0KN3p2H9yu09/3g7guyTJNh7J26WrMbTcd8Mf3K3b2qk7VXuy5PtqxJTluO2/BLjfZcmVdJ0WPa5EWAXYz8hL8YPAWD9zw2Z3A2o9JS8ZFnNimWKBvv3V7p7zbdpnxpESTdtv3NvtnNrYV9DElplz5O55HtddFRXEgtyIobeQpSHEmgPGz0Pf/AM699U//AM4HqW//ACYFnoDD/elbnuh6hfq8dk/pe9vr9numaYNg8VuJAyKW7Cxm2bu79zE5Vd3cpWzBvATY7DtNgeP3J58w5Cmo0qQA0oahYHn5643an66Pb8x20d9/qVb3bIbt3PazcjGdqdlc42ctO39lu+A5JHXfd28VhXi2bfbGbOW9+zt3DCZkiI7K+cLEhKm2/LDxCgP9N3tp3ux7uX7dtiu4jFPJGOb5bQ7dbsWdhiQJKYUPP8StOTotrjoAPzVrNzMZ5Kglxt5pSVpSpJAA3dQCgFAKAUAoBQCgFAKAUAoBQCgFAKAUAoBQCgFAKAUAoBQCgFAa/wB2NrcE3x2s3L2U3SsX5o2y3g2/zLa3cXGvxO8WT8xYJuBjlyxPLrF+M47cLRkFo/F8fu8iP81BlxZkfzOtl1txKVgDrh2S+nr2genRgOWbX9m20X9zuC5xmCs9yix/n7c/cL8UyxVltePKuv4nunmucXiFrZ7LGZ8iPIZjfddfl9alqUBr+5+lJ2C3jvjb9SO47C/Md6TNwtN1b3m/vR3oZ6Z9j2yhbO2p/wDu7Y3Fa2oPyu3FvZt3SbEUL6PmFhUoqfIGd3yelt2Heo9brBF7we3vGd0rviUV+DiObx7pkuEbi41BkOuyV2y2Z7gd6xvKXLD86+uR+FyZMi1qkKLqo6lkkgUHsf8ARp9Nz07MilZx2q9s+N4buVNhzrc9ulk1+y/cvcWPbrkFNTrdY8o3Dv8AkszEbfNhlMeQxZxb2pbKAH0uqK1KA2Bu96XHYnvx3cbYd9m6+xn5q7qtmfyV/dtun/ebvFY/y3/d3e7nkeHf+RGN7g2fbm8fg95vEl7+v2iV8x5nQ/5qEpSkC3d7Xp5dnXqMYHiW2neXs1F3kw3BMu/PWJW5eabj4BNsuTKs1xsDs2PkG12YYTkbsWTarq629DdluQnlhpxxlTrDK2wJzMuxjtd3C7PmewnNduJ2R9qLG3uHbVNbYXHcbdJyWMA2/k2KVhuOq3FRmze6jjNhcxqClp9V7MpTUZLS3VN9SCBLdoXZn22dhuzcLt+7Udt/7qtordkF+ymHiX5wz3OfJv2TPtSb3O/HtyMpzDJnPnXmUq8pU1TLemjaEAkUB1l75PRx9OT1Gb/bc07sO26w5vuLZ7bCs1u3Ox3I8y243CFmt77r0Oz3TJdvshxuVlFpiJkvIYjXYT2IqX1lhLSyFgC8djfpbdh3pw26/wAXs+7e8Z2tu+WxWIOXZvIumS5vuLksGO61JRbLnnueXrJMpbsPzrCJH4XGkx7WmQkOpjpWAQB6A0B4I3b92G9De+XW53u69kPzVzvFwm3W4yf+kr3esfMT7hJclzH/ACY+/wAzHZ86Q8pXS2hKE66JAGgoD1V7VuzTtb7Itu1bU9qOyGC7IYK/O/FLla8PtzqZ2QXXy/JTdsqyS6SLjk+W3ZqPo0iVc5st9tlIbSsISEgDzq3r/d2PRy7id3Nx99t4+z384bq7tZhfM93Byn/pA90uP/mDLMknO3G9XX8Dxbe6yY5avnZryl+RChxozeujbaUgCgLh2uegr6T3Zdvtg3cv20dqf92u9u2v5m/JWa/359yWY/gv5xw7IcAyP/ycz/eLKsSuP4jiWVT4n9bgP+T5/mtdDyG3EAel29ezO2vcTtHuPsTvHjf5w2q3aw++YFuDi34xf8f/ADBieSQXbderV+OYtdLJkdq+dhPKR58KZGkt66tuJUAaA8U0fuunoUoWlaexlJKFJUAvuX7wHEEpIICm3O4FSFp1HEKBBHAigPWjt+7PO2DtU2fe2F7ctkcD2c2nmR57F0xTB7UbQb67dYZt9xueS31Dy8lybIJkAhly5XCZJuCm0IT52iEBIGlOxj0uOxP01/70f+hVsZ/cv/fR+Sf7y/8A7pu8W4v5l/u6/N35N/8A6sbg53+D/g/57uv/AHv+V+Y+a+/83ymfLA6w91n7vt6SneXundt695+1CytboZLOfueYZVtpmu4W0is1uct9yVPvGW2TbnKcdxq95FdJby3pl1chfisx1RU/JcNAd4u3rsK7Qe1HYC+9r3btsXie1OyGU2+/W7K8RxuTfzPy1GT2b8u324ZZm9yvM/P8nyCfYgmIbpPuki5IYbbQh9Iab6QKX2Oemb2Rem7atxbJ2XbJ/wBzNs3YuGOXXP4395G7e4n4/PxKNeImPP8Anbr57nUi1fh8e/y09MJcZDvm6uhZSgpA6o91n7vt6SneXundt695+1CytboZLOfueYZVtpmu4W0is1uct9yVPvGW2TbnKcdxq95FdJby3pl1chfisx1RU/JcNAd0tkPT27M+23try/tE2K2ExPbPt93Bx/K8azzCMbm5KzPzW3ZvjruJZRJyzPZN9k7j5FkF1xp35I3aXd3rq0w22lqQjymugDzM/wDlXH0KP/vGf/wme8P/APGCoDeFq9AD0j7J29Zf2qWvtM+V2Ez3dDFd5sswP+/juYe/FdycJsF6xjGMk/NEjeZ3M4P4ZY8hmMfJxrizAe87rdYccQhaQNH/APyrj6FH/wB4z/8AhM94f/4wVAev/a52ubE9l2xODdtHbRg392uyW2v5m/JWFfmbMcx/BfzjmOQ5/kf/AJR5/kOVZbcfxHLcqny/63Pf8nz/ACmuhlDbaAOt/Zv6UnYL6f8An+5e6HaNsL/dLnW8FvbtW4t8/vR3ozz8xQGr09kLbH4ZubuLmdntPTeJC3uqDHirOvQT0AJAHJsd6VPYV2491m6He9s9sU5jPdJvM5n725G61x3V3qzWZkDu6OUwczzl1rGM73GybCLC5esgtrLiVW22QzEYSY0byYy1sqAvXe16eXZ36jGB4ltn3lbOM7yYXguXfnrE7UrONy9v5Fnyg2a42BdwavW1uZYRfpDLtpurzbkV6U7DcUUOKaLjTS0AQO9PpkdiHcZ26bZdqW+fbjh+6OyGzGH45ge1Fhy66Zfcst29xnFMet2KWWLim7askTu/Z7g3j1pjRZFwavybjOQ0kyX3laqIHVvtG9AP0oOyTdGzb2bGdrFrRuzjExNwxHONxM43E3UuGHT20BMe54pa8+ym/Y1Yb5DXquPco8FFyjrUS3ITokAD2ToDxh3+/d7PSA7od5Nwu4HfTtE/PO7u6uQPZTnuW/3+9z+M/j1+kMMRnp34Dh+9WP4za+tmMhPlQoUdkdOoQCSSBIdt3oAekf2jb24D3GdvPaZ/d9vLthcLhdcGzH+/juYyv8Dn3Wx3TG57/wCXs33myXFbn59lvUlnpmQZCE+Z1pAcShSQN/8AZv6UnYL6f+f7l7odo2wv90udbwW9u1bi3z+9HejPPzFAavT2Qtsfhm5u4uZ2e09N4kLe6oMeKs69BPQAkAV/uc9Hn04e8buExLuq7jO2u359v9hEPD4OO7hw9yt5cElNM4Be5WQ4gu62LbncXEcWySZZblLV0SLlBlyHIyGozi1xmWmkAel9AeKO9f7ux6OXcTu5uPvtvH2e/nDdXdrML5nu4OU/9IHulx/8wZZkk5243q6/geLb3WTHLV87NeUvyIUONGb10bbSkAUB2N7NvSG9Nz0/8lm5t2ldqGA7XZ1OgyLWrP5l0zXcrcCFa5vmi4Wyy53uxlOdZbj1tuaHiiXHgTIzMptKEPJWltsJA2p3o+nr2beoZg9n2+7wticV3lsWNSp07E51ylX3Hctw+bc2o7VyfxLOcOu2PZljqbkmGx82zFnNx5ny7XzDbobQAB1f7LvQy9LzsD3DZ3f7b+2Gy2bduEzNj2bcnOctzrdPKsXYuEYw5Zw57cPJMit2GzpEJ12O5NtcaJPdiyHmHH1MuLbIHejue7T+3HvP2pumyPdJs/hu9O2F2lMXFzGcvguuKtt4itSI8TIMZvlvkQMjxDJocaY+0zc7VLhXBll91tDyUOrSoDyy2S/dsfRj2E3Htu6eIdnNnyHKLDdGbvjUbdHcfdjdfErBMjuvPMKZwbP83v8Ah988hbiC0q7wrk4ythtbakuBS1Aezm4e223+7WBZTtZufheM59tvm9hm4vl+DZZZoN8xfI8euLBjTLPdrNcGX4MyC8ydOhSCEkAp0IBAHiHY/wB2K9Eqwbjt7kxezOHNlR7oi9RMOvm72+F/24j3FLrMjVzCLzuNNs9zta321KNsmplWrodU18t5IbbQB7vWOx2XGbLaMbxu0WvH8dx+12+x2CwWO3xLTZbJZbTEagWu0Wi1wGo8G22u2wY7bMeOy2hplpCUISEgAAdBNj/Sk7Be2/uv3U74dl9hfyZ3Rb13Dcu67m7n/wB6O9GRfmafvBmDOfbjP/krK9xb7t5ZvzFlkdEvpt9piIiaeVFDLJLZA5Ld6VPYVa++GT6kMbYpx3vSlTLhPd3quO6u9V4eTKuW3Du0UhUbArvuNO2vhtt7bvG0x22bIhuJHCSwltxKVgDdXd92YdtHfps5K2A7sdsmd2dpJmRWLLHsVdyrOMLWMixp192y3SPkO3eTYjlMN6GZTqSlmcht1txSHErQopIF27c+3bZ/tN2UwDt22BxSRg+z211rl2XBMSk5TmOaOWG0zLvcb49ATkufZBlOW3GOi43V8siXPf8Al2lJZa6GW220AbroBQCgFAKAUAoBQCgFAKAUAoBQCgFAKAUAoBQCgFAKAUAoBQCgFAKAUAoBQCgFAKAUAoBQCgFAKAUAoBQCgFAKAUAoBQCgFAKAUAoBQCgFAKAUAoBQCgFAKAUAoBQCgFAKAUAoBQCgFAKAUAoBQCgFAKAUAoBQCgFAKAUAoBQCgFAKAUAoBQCgFAKAUAoBQCgFAKAUB5iL9VTYiL6pLXpQXTFs8te+Fy2bO8GOZvJRjX93WRst2JzKn8Qtyxf/AM0HJGMXgT5ygbf5HlQHfj5GgMfu/wDVb2I7Oe8fsm7JMzxTPMv3Y73soTjuHycPGNKsm30WXldhw6y5DnovN9tl0bs99vF1lJjmBHmOEWuTqkEICgPUOgFAKAUAoBQCgFAKAUAoBQCgFAKAUAoBQCgFAKAUAoBQCgFAKAUAoBQCgFAKAUAoBQCgFAKAUAoBQCgFAKAUAoBQCgFAKAUAoBQCgFAKAUAoBQCgFAKAUAoBQCgFAKAUAoBQCgFAKAUAoBQH8P3qQS5m13rX9znehY7f13jsAxP0wO6DKblEfkM3l3YCRmW4Owncvi8Pygpo2+7bP733C5yypKloFjbKUujrjvARHeK/L7g/WK2C7xXZke64NhfrZdl3p2bHSSWn3odm7Xdrt0c838et8gN/957zv5vTOi/dLLbj9jX1dSkDpAlfVk3R2fc3C9UXcbEt+/U47mO63tvx2NdNq807VIe9W3Xav6YGWYliou1mwXMMnwXdDH9rr5OyCVazKyu4zrTdZJQzKQpDEth0tgdlLx3z7tdknddtp3k727i5Nkm0Xfj6Fdw7ibfhF5yi8/kN3vX7Sdn8P3azSJg+FP3J/G8SVmm2FxYDjFsjRVTJ00qV1KQtSgOv/bPgvcRug16GfptdyncDv89hHdJ269w/qHd6smJvjuXiW6+/T99jHMtmtjb1uNZLva9xsYw3BrdkEBm8WS23KC1IZjOBJZkxI8hAFM7ot7N6O0/t1/eTOwDbnfHfWVt12O23sc3O7Ts8yLdTOr/u1s9jPc6ztfmWZbVWrd665FL3CdxHFpU1qJYEPz3pLUJcxLry/NIIH9YfYF2u2ftg2Nbitbp7z72ZrvLdLXvZutufvtns7PsyyjcfKsGw+2ZDLtzsluPAxLE3XLCl+FYbayxbLYuQ6mO2hCukAd36AUAoBQCgFAKAUAoBQCgFAKAUAoBQCgFAKAUAoBQCgFAKAUAoBQCgFAKAUAoBQCgFAKAUAoBQCgFAKAUAoBQCgFAKAUAoBQCgFAKAUAoBQCgFAKAUAoBQCgFAKAUAoBQCgFAKA8vsx9L/AG93D7o+9zuIzjOp2QY/3wdn1g7PM52oexiMzbrBiVqtt+tNxyGHkyb0uVcp13hX9wBgxI3yy0JUl0nTQDr9gfok7fbedvfpn7CWPe3IFI9O3urtvdtMzaZhMOVfe4LcE3jO8iyn83h7KXH8fkZRe88fcVN+Zuj0dlhpkJWhKekDXO6Pob5lld49QvDdr+/DNtlu1v1Ici3C3R3t2Ksuw23GTZXD3q3HxU2fJMism9N7vTdyj7c5Bfm2Z92x1qzRrhOjsmI1eogefecA6Cesv2o7J73bZ+jX6Mduz1W8/dlgu73bbjt/lY5Fcs24Fg7OMB2gyXbfuK31zuz2ORdomB4rldgxWO+Iz0tszLlHQiGt1uO8KA90u9z06E9zWc9sG/2xe9U7tL7q+zi5ZYNh937Dt1j+5eIxMJ3Dx1jEtwNrc+2hu12xW1ZngOR49GbZaYZuVslWxxJciPtKUsKA6kXX0OrfnXaP6gOy+8HdPlW5nc16leRbf5J3Ld3crazHcfkyP7qLljjm2OI4Rs7acm/CMb292/sFjet9ptrt7mSI6Lg8pUtxIaaQB7lYrY0YxjGOY03JVMRj1hs9jRLW2GVykWm3x4CZKmUrcDSnxH6ikKUEk6annQE9QCgFAKAUAoBQCgFAKAUAoBQCgFAKAUAoBQCgFAKAUAoBQCgFAKAUAoBQCgFAKAUAoBQCgFAKAUAoBQCgFAKAUAoBQCgFAKAUAoBQCgFAKAUAoBQCgFAKAUAoBQCgFAKAUAoBQHm13X+q52idnm5UrZ/cWfu9ne5WPYEjd3cvEtgdit1N+bhsps150pl/dzelzbPGb/C24wWKIbjq3Z7qJZjAPojrZWhxQExvV6pXZlsptZ297rP7hX7diF3bMsyO1vBe37AM03s3b7gGF2OPks2RtptfgdluuX3WLYbHKbeujz8aMza3HW48pbUp1phYFbh+rv2JyuzXczvukboX6z7C7I51b9rd7vx/bjPbLuZs5udNzzENt3tvtydprhYGM+xjKrVlWd2tEph6CUtxZSZaVrikPECU2D9TDs87iu6HIO27CF7hY5vtE25fz7C3t1djtwdpom+GzFuvzlukbgbFZfnmNWNndPbFq9OF2POt7ioc9papkL5iMl19AGt8V9bHsAzPeXGdo7Fnu4zlmzvd5/t7277h5myO61u7Ttxd/o0iRCd2ZwfuRnYqxtfkOdOT4bseO2zO+TnSEBuLIeU4yHAJbuV9ZPsZ7VN3c32Z3MyndS8X7Z634deO4jKNrNiN292tt+2KzbhNokYRc+4TPsAxO+4/tu3ksJwSIzEh1yZ8spDq2UIcaUsC8b6+qf2hbBbrQdib7f8AcjcXevIO3uwdz+BbVbD7Oblb5ZrujtFk2Z3bB7Tets7VtrjmQJzCYq5WKZLfjxnCqHZ4rtxkFqEhT4A88PUB9ezbTZ/04Nuu+Xsqbb3he3e3Ix7CsMGbbLbyZBiGNOWXczFsP3hxvdyFiErELltlnlhtt4ks2iJd7lCF0urbaYaJ6FJS6B3X3z9ZTsX7bsa2NyDefK91MHn9yW3+Y7h7L4Hdthd4I+6OaQ8Jn2W1XPGGtuHcPby2z55MuOQxG4dnuEWJLfS4p3pSy264gDD379Zjst7dr/Z8PzJW/GU5p/c3jPcJuXiG0Xbxuvu/fe3jZbKrczdrfuH3ENbfY7foe1NnjW9xb0pqa8ZrDLZdUx5TjDjoG4N6vU17PtkNndh96rluBfNyLF3Ut2dXa9iGx2AZtvFut3DOXuxxMmiR9qtsMHsd0zC+uRrBOakzFOxozVvDiGpS2X3WmlgdI+6nv59Obup7C5O9Wbdy/cpspsrjHc5g+0Od3XZuJulsx3G7ZdwmPZIxHb2S3Rw9OIv7hYdIXcpjTd5t8y3ojvw3W3A6WHEOqAn/AFYu/faLb+xX/s7xbuP7htpd/wC74zjO6e69+7Ou2fcfug3r2N7ZLdlEF3Ps6ubmAdFp2GVk9liuW2FlN1M9+zNzROZtcr7hwAdjbv6mXYZsVsh2f5xO37vGUbTd09vYxPtp3BYt+5+7193Wm2DDl3mNb7jcW7TkO4F23Dvce3GEIlzZVkFyyNwW4srubny5A2h2a+oH2898x3ftWzzm5GN5/sBllpwzevZ7eva7M9mN4tsbxkdtkXjFF5ft1nlrtV/tVvyy1wpD1vfU2UPiM8g9LjLiEgd26AUAoBQCgFAKAUAoBQCgFAKAUAoBQCgFAKAUAoBQCgFAKAUAoBQCgFAKAUAoBQCgFAKAUAoBQCgFAKAUAoBQCgFAKAUAoBQCgFAKAUAoBQCgFAKAUAoBQCgP5je3PebYvtS9X719T3jZzg+1bu6GF9mW9+FXfdjIrVYrfuh20YV2/wCYYjkjuFryWXDYyCz4LfWJFouMWMkn5xXkJDvkktgdbts9zO0/b/1O/Rj7kcH2/ndrnYHu76dXcjtx2hw934ydsMa263Uv24tzzyXEmNXfILrjuL3bc7bm6pdtIeubhvMS5x/IKlBtCQPNLvzuEfcvs3/ezO4nbK9WvLe2Pc/uk9N7C9qs4xVyNLwXLdy9oN5NnrVv1ccVu8BJt2QNt3fJLMiRcIrj0aYvpdbccC+tQHu56mmOZBffWk9MOw4ClMLOcn7JfVLxbF5cN5Nskm9SdjIUfFGPxFoIcjswb5PS4ySemOtZWkA6mgOsHpxd0fpuYt6K3pv9vncvjll3UzqDvriOwsHtPskK15LvzjveHa9/szMafN2leySw5jj9yxzMXnL7LmOoaEeFNbd6VpkNNuAdTtq9l84y/f8A/eDu2Ter1RNs+wHG92O7vf697tbW7tbM7G3y87j9rfcFh9xVt9uXZtxt28qwvILbi7W095ECOu0uuNWdbTcrzWX5SFLA9A+yTa7HtlvXT7U9oMV3Nj72YhtX+6/bP4Hg27jFut1tj7h4XifepZLBh2ZQodsm3OCzHvmKxYzra2pMjzGnOouuFalqA8ntzm2rZ6BnqqzUR1Rsfw/14Nx7ncXIsVz8OxzG7Z3ibEodlvoitKattphrfQjXRLaVuJSOKgCB7ud1OQ4XuH69fojZdiV8xfOcZl7B+o1cMdyfHbnacmsUp2NttYrY9Ost6tj823vuR3BIjqdYdJQrzGyQeoUB0074e63dPNO+L1c9jsZ7lO1j03sF7XO1/ZwZdl+VbHbS5n3H9+c/d/ZC9ZBaLPHy/Ocgs8ufieJtTGsWtsW1N3K7xbhcILLKPmZZiMAdQfT1zDD9qtw/3YbfbeLIbLjOxlw7Gu8HY7C9ycovMe04BhvcNcjdhIsl3yC4vxrDjWRZjjkR6zwhJebXcZTSozYU41oANqetFvJ2U77env3f5x2aYQmJ8l6qvbLhu/8AvLY7PDa29333wxm62hF+ybB8utd+vNqz1mw2qdEhzLhHbjIU8pPBwKDqgO+/axvTs32o+tP66h7tdwsJ2ZvO6WK9lG9u1uY7u5dbsZtOe9umAbJ5JiuSScJmZRLhRZ1l27ymQbfc2YYUr5xXlFLnywKQPGLsWw/MMZ7ev3baXlVsmWnHM79VPur3M2js9yt6rWuHtJmP59vOGTYtpeYYet9ryB4yLxACkJDkOey+39242aA9/wDsvZaY/eCfWpLDTbJnbD+nNLmlpCWzMlM7U5JDakyugD5iQ1DZQ0la9VJbQEg9IAoD+gKgFAKAUAoBQCgFAKAUAoBQCgFAKAUAoBQCgFAKAUAoBQCgFAYcm42+G4yzLnQ4rsk9MdqTJZYcfVqE9LKHVpU6epQGiQeJqjlFaNpNg1tm0e9P5LZW7XdZsF5yy3eRZWGZK2YL9+tMiDN8i5NJUhuRHn21TjJDmoSnVQHBQOLfU3ciotp0dPCq119qLlwL3j97jZBbGLjGSppSitiZDd4SLfPYPRLgSkHRTciM6CCCBqNFDgRWRbmrkepe/wAn4FGqERcs2tlvmyILUK83dyB0G6uWW3qnsWhKwFaznA4394ls9am2g68lAJKKslfjGTik21xoq09ooWK23O33iG1cLZLZmw3xq2+wvqSSPtIUOC23UHgpCgFJPAgGpIyjNdUXVFDPq4CgFAKAUAoBQCgFAKAUAoBQCgFAKAUAoBQCgFAKAUAoBQCgFAKAUAoBQCgFAKA0dvD2xdtfcPIxeXv/ANvWx2+UrCJ34nhcneHabAtzJGIXIrbdNwxd7NbBe3LBOLjSVedELTnUkHXUCgNH7MZ/2T+ql2h7f7q47gW3vcb2o7oPX2Rh+PbzbO2+6YtcJG2+ZZTtrPfkbaboY261AesmR4xcYsZT0FCvJT1tHy3ElQG/mu3Xt9Y2ia7fmNitm2dhmI8SIxsk1tjhLe0TMWBeWMjgxmttkWQYa3HhZDFantIEIJbmtpfSA6kKAGo7Zvd2p7k96OT9vzdqx/IO7rtp2rsu48m5XfbdT1/2+253kcXZ2V4fuZcrIpqG3lYg+TcIVtnJccbQkSEFOlAbIgdrPbHa945ncTbO3LYe3dwNxbfZuG+kDaHb6HvHOalRFQJLUzc6PjzebSm5EFZZcSucoLaJQdUnSgMPdntJ7U9/MnxvNt9e2Xt83pzLDW0NYhlu7OzG3G42T4q01K+eaaxu/Zhjd5utjbbmnzkpiutAO/GPi40Bfbnhu12M5FcN7JmD4bCznH9uZeGytyY+JWZWeRNrrTOcy1/B2Mnj285IcNYvEcz02lD/AMn84A6GvN0VQHXDtfyDst7y+0637mbDbb7a5X2t90CsvzK449dNnLRjWL7oTLlktxsGZ3zPtuMhxuA1ertfb/jjomvXWE4/NLKHHCsdJoDd2Fdt/bxtqztzH252F2YwCPs9a8ise0jGFbXYPirO1tly996Tlln25asVigIwi15RJkuOXGPbBFamrcUp5KyokgfGY9tnbruLuRim8m4OweyudbvYHBdtmDbq5jtZg2T7kYZbX1SlvW/FM5vdinZPjsF5c14qahymW1F5ZI+JWoHFeu2TttyTaNnt/wAi7fNj7/sPH1+X2TvW0+B3TaNjW4ybufJ23nWB/DWtbtNelfDCH9YdW59tSlEDmb7be3VnbGxbJNbB7KtbMYvKhzsZ2jb2swZG2OOzbdNduVvmWLAU2IYraJUG4vrkMuR4ja2n1qWkhRJoDD3n7XO2XuPXjjncN267Fb8rw6U5OxFe8+0e3+6K8WmulKnZmOKzjH74bHKcKElTkbylkganhQF7u21+2d/k4LNvu3eC3qZtfObue2ku7YlYLlJ27uTUEWtq4YK/Mt7zuJTm7YBHS7bzHcDH3YPRwoDKtm3uA2XMcn3Es2D4fadwM2h2W3ZnnNsxmywMxy6342w5Fx2Dk+TRYTV6v8OwRnVNwmpb7qIrailoJBIoC4UAoBQCgFAKAUAoBQCgFAKAUAoBQCgFAKAUBXLll2MWhflXC+W5h8q6RGTIQ/LKtdNBEj+bJJ14fY51HK9ahpKSr9/2FaMk7ZdbdeYiJ1rmMTojhIS8wvqAWn7TbiTo4y6g/aQsJUk8wKujOM11QdUU4HzeLrEsdsm3aaViLBYU84Gk9brnEJbaaRqkLeecUEIGoBUocRSc1bg5y4ILU1dcI2XvtOZKt2Ycgiy7fJteKW+c6i2xrc3OYTMtMwtkMzrhNhOL+YfUlSGynpRokajEkrz/ALSr9RNUinpSvDzfiySmleRasdvd6Vd5NiyNVvXOctca9QHbc040wphx5yLcYP3r7xeVbJQQkODQuIcCiBw1mt3Jubhcp1Uqqfevcy1qheanLRQGpY1utt+umYT7vAiXMm+u2COJrDcgR7barfBSWYi1p8yL5s2W8tZbKFFY114A1hUjOU5TSfxU18El+dSWKqRVyi5DapONIbbk3+y2nIIb0W5dSnr3Z7bLbkWy4wLm2hJXcYKYcsrRJSApPlhLvAg1bJTTivmgpceaT0afiteP2lGullnl2Z5M9662W5vWO7uhKZa0NImWu6lodKDdrY4ptLz6UjpEhpbbwTzKtBV7TUuqD6Z8/B+1fmXONeBkWS2/g1siwfPMiQguyp00JLa5tzmOrkzpqxqVlTr7hAJJIQlI8NAiumKXP8+bKpUWpGvunFLq5kUdOljuS2m8riNp+GG+T5UbJmGkDhoVBub0j4kdLhBKSQUvSl6i+R/N/wDN+/7SyUTaCFocQlxtSVtrSlaFoUFIWhQCkqSpJIUlQOoI4EVmEZ9UAoBQCgFAYkefBluPNRZsSS7HV0SG48hl5xheunS8htalNK18FAGqKUXomm0DLqoOJ55mO0t+Q60wy0kqceecQ002kc1LcWUoQke0mqNpKr4ApbueW+SpbWOQLllLyFeWp61spbtLTmugTIvc5ca2oB9qFuH3c6heRF6W05Py4fa9CvSzEXPzqbxCsYx9pevwBNwyKeyPAlaVWi3lY9g60++rHcvP+bFe9v8AJF6gYTttyhpJmw8wuc68MkOtRZ8e1RbBN6DqYL0CNDS9FTIRqgPCQVNkhR5a1b/acVNufnSj8qcvtKuGhdbBfot/hGQyhyLKjuGNcrbI+GZbJzY++iSmyAQpJ4pVp0uI0UOBrJt3FcjVaPmvB+BG1QnKvKCgFAKAUAoBQCgFAKAUAoBQCgFAKAUAoBQCgFAeC+Y933fz3OepP3a9pfYrmfbltntz6dW2Ox9+3gnbz7dZDuZM7gt9t/cevGf4bs83e8c3AxB/anb5GHWJ2HPyCBEu90s12ZfU5EnJW3FYA8TPTn9RHN+zn0PPRR7fNm8x2R2q3q74d4u7vA7Nvj3Hvx/7mth9rNtO6fe/It4N1b/an8swlnJ8issHIbZFslrkXOBBmXCckPv6htiQB7z+k16hW43c/u930dou9W6uwXcHuT2R5ls6LJ3L9t0aDY9sO4DanfjBZ2ZYlkUPGIOebi2615lhs+zTLZkTdtub9tiS1sRknzm3XHQOiOT4v3d5p6/nqH432dbr7P7G59J7BO1edcNzd3ds71vHDgsW693t2z4xY8BtmW4NDRIyq8OIbmXuZOmIs8Bh3yrXPfkNrigQifXn3vyr03fTy3IjQ+3zZTvL76u4zMO1zIc43YmvRO2jYtezWeZNiW9m/VwhTszs8672e2WWywZdtsz15aYRcLuGnZb7cZDc0CPR69u5/bbtL6pOK7s5t26d8G8nYtb+3m59u28/bfEYxbbTuci91EyzYfg0XJsOx7cXchiw3za7cW+ttZMzZ7wph6GkxmXGpYQ/JA9DMIyj1atqd1ztJ3hDZrua2G3w7Yt4M2vO+ewmz952bh9q+9mLY6Z69nslj3jczPk7gbbZJbZTkawXx1qDeJc5tRkNNtoKVgeFfp4d2Xfv2H+kX6TPc3bct2Aybs0ybefEe27PO3FW2eRr3ZRgu7ncJuXjUreWPvm9nkaE5nEPI3nDEx2PjjNtiwxG8+VNcVIUgD2Ry3ux9R7vK7x++nYX0+s77ethdufTwZ29w65ZNvds7k+71z7o+47NcSlZxO2yTMiZ9t9btpdscUjREWm5XSM3cru1KeRKZS+xJSmGB1Nyf10N6N9e030i91dnrzsn2bwfUYzjeLbPf7uv31xW7bk7K9pmf7Fw51qkYcxYHMwwezP3zfXO7LObw9WQ36Kwi2RiZOpU7Mhge4Pp85r3xZXthn1s77sO2tiZ1hO7WUYvtTvRsxdrArbvuj2Iaj2yftzv7asKtGc7gT9sZ2XQ5rqJdknTvMbcYDzSEMvIQkDvrQCgFAKAUAoBQCgFAKAUAoBQCgFAKAUAoBQCgMG5XOBZ4T9wucpmFCjp6nX3laJTqdEpSACtxxajolCQVKUdACatlKMI9UnRIFHXfMpvgC7TFYxi2L18u4XyMqZepLfHpeiWJt1lqGhWmqTKdClJIPlioHduT+X4Y+L1f2cvey9RqYi8ZZmam+3jIMhK9S4xNuTkC2KUTzTa7KLdHCdP2VlwfVwqPpT+dyl7XRfYqF6gS9vtlstKem1W2BbRpoTBiMRnFDkfMeaQl50kcypRJq5JR+VJewu6UR0yyufNrvFhlpsl+UAXXw2V2y7hIPSxfYKNEyArXQSEASGtdQVaaVRp9XXB0ufc/avz4lrh4GPkF2dyLbrJH1RDEuNrTJZutv6w8Is+xyWJktpDyQA6w4yyHELA4tLB91XXJ+pjSdKSXFea1I1oy0l1Lii+yvVt4F1tY4dTT6etJ+hTa/10b1qiZcEVnIVOQF2fJWW3XV45PU7OQyhbrq8fuTYiXrpZR8TpipDUkDQ6eQT7SLZPppc/mvX2Pj9nEtmjZESXFnxWJsJ9qVEktpejyGVhbTraxqlaFJ4EH9RrLTUlWOqZCVi+5UiDJNls8cXjJHGwtEBtfTFtzS9Omde5Y+7gQ0dQV0k+a7qAhJ1BEVy70vohrc8PDzb5FUqkdZ7aq1QEx3pHzk1+RKuFzmhPQmXdJ7pfmPNoIBQwlRCGkkAhtCdeNQxXSqVq+Lfm+JNFUJQEg6gkH2jgaqXH5QCgJZm3Nuxlh9AWX21pU2sBTamnElCmnW1AocbdQSFAggpOlTRgnHXiRSnrTkURjHrhb2/kbdlt/t1rYW58lbWWLO98g2palCI3Nm2+TMdix+opbQtR6UADXhUCjKK6Yykorlpp76FeiupDXr8YtsiwRl5VlMtF8vBtHmJnWS2fJu/hN0ubT63GcZmrebdVbPJ6NE/G6k66A1WknxnP7v3Dop4Ey3YJikD5nK806jrq23fYHQOPwkPMY/CeJ08OA+mqdL/nT+1fuK9HsOdtjLrdqLZk7FyZVwEfK7aJLrOo+2i42VdtdeIP7K2tDy6h4VTux+WVV/SVfvVCjgcbtjm3Q9WTX6ddUa6i120LsFlHA/C61DfVcpwBOo82T0+1Pso1KX95JvyWi/e/tKqBGLxm4xJiomPzV2TGbpBDd7Q3MkSpSJDUhev4I3KfkrgzJ0RYbdeOjaUDqALgSKt6JR0tvptta/yebKOOtCScw/FHG2Gvy/bmkxUJbjuRUOwpbaEjROtwguxpzi/EqU4VFRJJ1Jqvp2uHSqL3fetS7pQTjSGR0xMizKCgfZbYyJyS2geIQi6xbl0g/wAONOmnCU1/rfvqU6AMVtbrqH7q9dckeaUFMHI7gbjGYIHAt21lmHatfephSvfToi3WVZP+k6/dovuKqCLGOCUoACUNpCW20gJbbSBoEoQkBCEgcgABV9S5JLgKoBQFcuGtryDH7/FPlu3C5xMZvKE8EXGFPakC3PSB9kybZNaSG16dRbcKNdNBVK9NyM1xbUX5p8PsZHNG0KzCIUAoBQCgFAKAUAoBQCgFAKAUAoBQCgFAKAUAoD+e+d259+XZX6oHfH3N9o/a/hvdFtD6k2C9vcy+3S+784jtIntw357fsTyDb22XLcK2ZYH8pynZ3KoGUP3ie5isa93xl7rYjwUpQylYHnBtx6Kvdtt36cHo5KyXt52d317o/TD3i7qsl3G7OdyMy2+nYBvns/3Mb0biX3LMUsee3n8e2tazpGMflu62dV40tbEoOGS4h+MmO6B/Qp6f2F5PaI+6OVZT6aWyHpvi8TMYtOM4pt9k2xmVbl5/a7ZFucm63bc6R2+4zH2/stvtdznJbssRi/355xDkl575RSktrA1Xs92n724h6zPeP3i33HLfG2F3g7SO3rafBMnbyKxyblc832/vtynZRbZOMsTnL/bY8KNJQUSJEdth4nRClEUB4n476K/dtYvT07C273sZtDur3OdhXfFv/wBxU3tT3OzHB7jt33CbKby7r5Xdso20Tmsj8xbeWXLsixSRaZ1tkXdLtthyWFolo6gEUB3L3z9PHdPv47EO8jY+y+nL28+lPuVmNt2iuvbzc7LlexOTZ3me4e0+fx91EJ3hkdtmIXPCcW29mX3F7bbIAavOSy0tT5U52Gy6wzHWB222ry71de5Dd2G5vn25YX2TdueG9ve5mNbi7dyt1tnd9sq7me4HLrKiy4rcsBvuCP3uZtbs/hLgfnsP3O4W+8z3HkR5cAt6usgedv8A+S17zf8A8g52D9i/93th/wCkhsR3E7I7hblYj/eBhf4VZ8WwruWy/cjIZsTLfxr8tXd6JiV2YfSzGkuuurUWkJLgKQB2KuWx/qMen/3qeoRvL2c9qeP96m0vqCzNvd2sTjOb+bbbMXXt07hsTw6XhGSf3mW3c+52ZzNNq8tkSWLt8xjjsu7RWIfyaYalFL1Aa52i9PTvV9Pb0+OxDtQ2z2L2G9QvaLBbTuvH7/u0rMpO21huW8GUbv3m8bhWbI9oc+3zjQ9tHLLs7nF9dhqgXlq2uXy2xIriVMPreW0B3I9EXs67hezfYrf7Hd7MVg7J4bur3S7obxduvaLbNy2d34PaPsvl67euzbRN53AXKx595FzjyZjkGyyplmjKe85p35mVLSkD2koBQCgFAKAUAoBQCgFAKAUAoBQCgFAKAUAoDieeajMuyH3EtMMNOPPOrPShtppBW44snklCEkk+wVRtJVfAGr4KHcmlsZTdmliKk+dilnkJ+7gRFcGr5Ma16HbtcG/jaCgoR2lDpPUdRiVdx+pLh/CvDzfm+XgiWMS0EkkkkkniSeJJPiTVxIKoBQCgKc3ObtVyzaFc7NkbltvkmK41KgWC43GItp7H4MCe8qRFYdb0W+2odPEjTiONUUuhzjOMumXgm1wSZC+OhKYt85+WbAJ7L0eW3a40d1qQ2tl8JiAxI7jrTgDja5EVhDmigFfHx41SFfTj1aOi/cSR4E8lRSQpJIUDqCOBBq/gXFcXjEJDr7ttuF+x8SlqdlRrBcxCgvOr18x4Qn4sxiK87r8SmA0eGo0NWdC/hco18HRfZr9xZ0IlLdbINojqi29jyG3HC/IcW44/KmyVfblTpbylvy5KzzUtR05JAHCrklFUjw/H2vmXKKXtM6hUkIkNEhtalKUkhfSOnTTkDxBGp51JCCkiyUnF0Mr8Lb8XV/oSP8NXekvEt9RnO3AjtkK6VLI4grOo1+gAJP11coRRRzkzMq8sMZ2Iw8rrWj4vEpJT1fTpz/jq1wi9XxLlKS0RRNwoUaPYI1zSjpNlyPFLq4vrc+GHHyO2N3Un4if+9Dz+mnj7Rwp0RHXInpDPkPKbB6gNCD46EajX3ioJKkqE0XVVOCrSooBQCgFAKAUAoBQFcyAfMScWtrWq5kvKrRPbaTxIg2GQm53KUviAllltCEa+LjqQOJqktXGK4uS+xassmzaFZhCKAUAoBQCgFAKAUAoBQCgFAKAUAoBQCgFAKAUAoBQCgFAKAUAoBQCgFAKAUAoBQCgFAKAUAoBQCgFAKAUAoBQCgFAKAUBHXe2s3m13C0yFutsXKHIhPOMkJdQ3IaU0pTZUlSeoBXDUEe0VbOKnFwfBqgNeuzLvi6EM5LHEy0soS0zlNpjL8thptIQ3+P2hoOOwdEpAL8cOMctUprFl1W/7zWP85fmuXtWhJGRY2nWZDLUmM8zJjPoDjEmO6h+O+g8ltPNqU24n6DVeVVwJU0+B90AoBQAEjiOB91AOfPjQCgFAKAUBMWtXB5PsKFD6woH+KprT4oiuciVqUjFAKAUBWsztq7ziGU2prq86449eYbBQQlxEiRb5DcdxtR4JdbeUlST4KANAcNreXkFrtF6ZLfk3a02y4tr6vhUmbCYkgpCQToQ7w4CopQcpVXAkjJJUZlSIao6ErKwvVXSdAQEnTUcSeOunsFWSg4qpfGfU6GHVhcKAUAoBQCgFAKArjE6La83VJvKvlY9xsUO1Y/cHShEAPMyZk67wH3yrpjzpC1MrbC+kOob0BJAFIyjC9WeicaJ8uba9pFOtTZrbjbqEuNLQ62oapW2pK0KGumqVJJSRqKy+PAjPugFAKAUAoBQCgFAKAUAoBQCgFAKAUAoBQCgFAa3m5DmcrKr3YMbtmMORbHb7FKfl3y53WNIfevP4kry2mIFrmNpaYRbx8RXqoq5DTiBzedut/wCDtvf/AItZJ/8AYCgHnbrf+Dtvf/i1kn/2AoDKxG/366T8otORQbRDn45cLfFDllmzJkSUzcbRDuiHCqdChPNOtmUUFPSQenXXjpQF4oBQCgFAKAUAoBQCgFAKAUAoBQCgFAKAUAoBQCgFAKAUAoBQCgHOgKJNw1UR564YjLbscx5RdlWx1tT+N3Nw8VKl25BSYchWg+/jFtY46hWprHlYo+q0+l+HJ+7l7UXKRi266OyZMi13KAu0XyGwiU/b1vIksSIa1+Sm42uWgJEuCXvgV1JS40shKxxBMaerjJUmuX5p+BLGVSYqpcKAUAoBQCgFAZbUJ95AWkJCTyKlaa6cOAGp51eoSaqi1zSdDJth6XXmyND0gn3dCukj9Kqut8Wi25wTJmpiIUAoBQCgKJtro1h9utw52CVesY6NQShOMXu42FlJA+ykx7ehSRy6CNNRoaAuklvzWHEePSSP9sn4k/pIq2SrForF0dSs1jGQKAUAoBQCgFAKA4ZEeNLZXGmRo0yM4UlyNMjsy46yk6pK2JDbjSik8iRqKcVR0a89Q0nxIBWI2RtSnrW1JxyWSSJeOzH7WQf+yQ21qtshHAapWydQNNRVvpwWsaxflp/J9xa4onMbvc/52RjeQOtO3eKyJcC4tNCOzfrSSGxNQykltmdFdPlymk6BK9FJHQRU1q5Kvp3PnpVPxX7/ABImqF2qctFAKAUAoBQCgFAKAUAoBQCgFAKAUAoBQCgNQyrnIsuQbxXiIhlyVacNxu5xm5CVrjrkQLXlcplD6W3GnFMqcaAUEqSop10IPGor83aszuLjGLf2KpnbZjW83csfDutq1dv24NqlUpSUXSqarR6VTXkfxr//ACyv36f/ANpO0n/+RN4//wDPFfNn/wB+nuL/AOpwP9i7/wDrz9qf/wDm39Cf/wB7d2f/AJTt/wD/AEs7i+n/AOup3fd1XeDsl2/7i7cduNlwvcm+X22X654XiO51uyeJHtmHZHkMddpm3zd7IrUw8ubZ2krL0J9JaUoABRCk9D2p9Ut737uDG2nKtYcbF6Uk3CNxSVISlo3dkuK5p6Hj/wBff8jX0j+ln0h3vv8A7e3HuO9vO22LU7UMi/hzsyc8izafqRt4FmbXTck103IvqS1aqn/T/i39tdzv9LYz/qjaq93PyoNhUAoBQCgFAKAUAoBQCgFAKAUAoBQCgFAKAUAoBQCgFAKAUAoBQEfc7pb7NDduF0lNQ4bPSFvO9R+JZCUNtoQFOOuuKOiUIClKPAA1bKcYR6pOkRxKqc6aV8cfFszlRuYlN2Istqb5+a0xNlRJ76COI6GVE+A5axeuuUZtez9+v3FaEZk8+3zrNZM8tL6X2rHNakKeSFNqess59Fsv0J5txAW2pDKytSVgFtxgcNRobLsoyhG/HVRf3PRr9vAqqp0LEtPQtaDzSpST/uSR/JRqjoT8T5qgFAKAUAoBQFhgK6oyB/NK0/8AXEj9RrIt/KQz+Y+Y8VbUh15SklK+sJA110UsKBOoAHAe+kYtSbDknFIzqvLBQCgFAKAouH/1a7Z9ajwTEy38QjJ+EAxb9YbLdnHAgHUBV2flpJ/aUknmSABeqAqriehxaP5q1J/QSKxWqOhkp1VT4qgFAKAUAoBQCgFAKAgUI/Fs0tUZofdYjGk3S4SE/bROvcQwoFrC9ApAXBK5DqQdFDywqkV1XUv5mr9+iX5/YRTZsussjFAKAUAoBQCgFAKAUAoBQCgFAKAUAoBQCgNJX4azd9B7dvrOP02PL6xszTDuv/opf1WbXYv/AFzD/wDN2f8AeRP8wz8H/wAj/rT/AIK/Oj/EPNH9SH6g9LfR5tnkepP2sO9OnRleWHXpPjtpmw/lrv8A6W5vq9/bdCvG7P8A3Vw+a/8AOBe6v8t3dMfHEsf8ZjH9+OLf213O/wBLYz/qjaq+4T+e42FQCgFAKAUAoBQCgFAKAUAoBQCgFAKAUAoBQCgFAKAUAoBQCgFAa+yU/NZbiUJwBUeFFv1+Lax1IXOiNwYFve6SCC5DVcXFoJ+yrQjiKxr2tyK5JN+/RL7Kl0SV1Ouup1111146+3XnrVCc1nMeC28nwVs6y7/mcZxhAI1as17jQcgvEvo5+REZakhRHJS0jnzibVJWOcp/c6N/mQ01NnOK61rX/PWpX/VEn+WpW6upMtFQ+KoBQCgFAKAUBO20gxyPEOK1+sJNT2/l95Dc+YkKkLBQCgFAKAUBRYv9U3IvLWhDd7w+xzUDQBKpViu16hzXAdepS1RrxESRxCQhPLXiBeqAgLg0UPlenwugKH0gAKH0+P11BcVJV8SaDqqGDUZeKAUAoBQCgFAKAgpdyuEic/ZMchom3VhDfz0+WS3ZbEZCA6z86tILs6appQWmM0ORBWpI1FKycui2qz5+C9vi/IslLwLbj1iZsEAxkvOTJcl92ddLi8AH7lcpOhkzHUp1SjqKQlCBwQ2lKRy1M9u2rcacZPVvxZE3UnakKCgFAKAUAoBQCgFAKAUAoBQCgFAKAUAoBQGlL2NbhviPbgFlH6bJl1Yme6YN5/8ART/qs2mx/wDrWH/5q1/vIn+a7+D/AOR+v/HX5Y/4h5n9OX6n9qHo16SFt8j1Fe2J3o06Mpyk66+3bjMx/LXpn0dzfV+pW1Qrxu3P9zdPnL/Nvf6v8uvc8fHFsf8AGY5/dji39tdzv9LYz/qjaq/Q0/AY2FQCgFAKAUAoBQCgFAKAUAoBQCgFAKAUAoBQCgFAKAUAoBQCgFAa/wAgHlZpiznMS7LlMP2BK2jZpydDx1K0Mr4cOCfqrGu/3sfOMvyZfDj7yTq0mMNNut6Li5d0Q2hdXojcB2cepTxiNKUtDDYUShlKir4ykBSwACSAAFFXqp8VKV8inSq1MyhUUAoBQCgFAKA5G3XGldTaik+7kR7CORFVTa1QaT0ZJN3M6aOtan2oOn/Wq/w1KrviiN2/AykXCMrmpSP9uk/xp6hVyuRLXCRkJeZX9h1CvcFDX9GutXdSfMtaa4nLVSgoBQFHlfBuVYtR/nGD5Z5ZH/wFf8M84K8R/n7ent4+ygLxQFZffddUQ4sqCSekaAAeHIAVjOTfEyIpJaHBVpUUAoBQCgFAKAjrrdYlkhKnzOtY60sRIjI6pVynO8I1uhNAFTsmSvhwBCBqpWgBo2orqfD8X4IpJ09pL4jaZdps4/Eig3e5y5d5u5a08tNxuTpfdZb0JBbiN9DKSCQQ2COFTWYOEPi+dur9r/ahAyz1KUFAKAUAoBQCgFAKAUAoBQCgFAKAUAoBQCgFAaXu41um9w9uB2Mfps2XVh7jpt9//qZ/1WbPZP8A1nE/81a/rxP8638H/wAn/rBX49f4h5n9Kf6hnoT6VFs8j1A+2x3p06MmyY/ZA57e5eOf116x9Dc31fqts9uvG9c/3F0+ef8ANde6v8vncsf/AAtn/i8c/tvxb+2u53+lsZ/1RtVfpyfg+bCoBQCgFAKAUAoBQCgFAKAUAoBQCgFAKAUAoBQCgFAKAUAoBQCgK1kdjfuwt8y3SWoV5s0lyVbpEhovxHBIYXFmQZrKVIcXDmx19KihSVoUEqSdU6GK7bc6OLpNcPzT8mVToUu43PLbMu2i4WGwyfxO4s2mPFtl9n/OPynkOOqktGXZgw1DYYZWtfmEFKU8VDUVjy9SFOqMXV00b/NEim2W5YSDok68Br7ArT4gk8CpIPI6DX2Ve6ciRVpqfNUAoBQCgFAKAUAoBQCgFAfaXXEfYcWn/aqUB+gHSq1a4CifE5xNlAaB0/WlBP6SkmruuXiW9EfAnmFFbLSlHVSm0En2kpGp4e01PF1imQvRsply+DcXD3DxS5iWewxp9oOO3Tb+WlRGmnQG4CweOupHDnpUoXigKor7Sv8AbH+OsQyVwPmgFAKAUAoCDk3Oe9cnLJj9uZuVyjsNSLjJnSnIVotCJKQuK1LeZYkSZMyS38aWWkghshRV7KfE5dEFWXOvBfy+RZKVOBkJsebyNC/fsctntTbsflzyPAhLtzu/SVaH7Rb01A+HTUVerV58ZRXsTf4ss62SlqxGJCmou9xmS7/em0KbYuFy8gIgoXr1otcCM0zCtyXAdFFCOsgkFWhIqSFlRl1yblPxfL2Lgi1upbalKCgFAKAUAoBQCgFAKAUAoBQCgFAKAUAoBQCgFAaaug1u+9Y9uDWEfps+W1g7o6bZkP8A6C5/UZstm/8AWMT/AMza/rxP8/78H/yf1V+In+I+Z/Rp+pO+3pgWzyO/Ht3d6dOjI8kOuntwLLB/LXsn+X3N9X6xbHbrxv3f+HvHgH+aW/1fQLuOPjjWf+Lxz+y7Fv7a7nf6Wxn/AFRtVfrKfhwbCoBQCgFAKAUAoBQCgFAKAUAoBQCgFAKAUAoBQCgFAKAUAoBQCgFAV7IrEq9x4hjzFW65WyYi4WucGUSUMSktOx1JkRXFJRJjPx31oWjqSSFaggio7kOtKjpJOqZVOhWVNZ1F1L1lxy7pT+1a7zNtT7gHiI1ygTI7biteCfPKeH2hrwg6Ly4xi/Y6fin+Jf1n1a7yzc3p0JUOfbLna/lvxC23FptLrCZaXFR3WpEZ2RElMPeUrpUhevDiBVFJOqo1JcU/2oXqVSYqpcKAUAoBQCgFAKAUAoBQCgLLEOsZn/aAfo4D9VZMPlRBL5mU+9fBnWDO8w5AzCHpyIU6xZZYXy4gC3lOntUPZVxaXigKor7Sv9sf46xDJXA+aAUAoBQCgMLCACrMHTxcczW8JWs8ymOxAjsp18EtstJSBy4e0mr7H8f+m/yMdl6rIKCgFAKAUAoBQCgFAKAUAoBQCgFAKAUAoBQCgFAKAUBpy4DW970D24Rj4/TaMsrX7tptWS//AA9z+ozY7P8A+r4v/mbX9eJ/Cj+D/wCT+oV+Bn+IebP6Ff1Pmd5PTYtnkd7+wLvTp0ZDkJ109uDZSP5a9w/y25vq/W7YLdeORe/4a+eD/wCZy/1/QnuGNeONZ/4qwf114t/bXc7/AEtjP+qNqr9kz8UTYVAKAUAoBQCgFAKAUAoBQCgFAKAUAoBQCgFAKAUAoBQCgFAKAUAoBQFCu+SzZ0uTYsULSpkZXk3a/vo8212FR4qYQngLleQk/DHSelskFwgAprHndbbha4ri+S/e/L7S5RqflrtUS0R3GYxeddkPGVcJ8pZenXOasAOTJjx+04ofZQnRtscEgcdbElFUXtb5t+LJkqe0kaFRQCgFAKAUAoBQCgFAS1tbbUhxSkJUQoAFSQdBp4a66VNbSadSO42SflNf8E3/ANQn/BUnTHwRHVn2AAAAAAOQA0A+gCqlCkZF8GXbeujj5k/IoZSfBL2NzpfWDrzSq3hOnsUfZQF4oCqK+0r/AGx/jrEMlcD5oBQCgFAKAwMPV5N4ze3669F8hXZP+0vVktzp05DTz4zmo0+0DxOutX2X8c4+af2pEEi+VkFooBQCgFAKAUAoBQCgFARVqvdqvibgq1TGpgtd1n2S4eVr/VbrbHQzNhu6gaOsLI101HEVdKEoU6lSqTXsZZC5C5XodaNp+1cUStWl4oBQCgFAKAUAoBQCgFAafmDW/byD24Xjo/TasrrW7y6bRlv/AMNd/qSNhtP/AKri/wDmLf8AXR/FJ+D/AOT+oV/Op/iHmz99f1Pmd0PTwtnkd5mxbvTp0X6/HXT24Xko/lr37/K7m+r9e+3IV45N7/hb54d/mTv9f0Q3+NeOPa/4mwf1U4t/bXc7/S2M/wCqNqr9vz8azYVAKAUAoBQCgFAKAUAoBQCgFAKAUAoBQCgFAKAUAoBQCgFAKAUAoCh5ZOnTJsPFLZKdt7k+HIuV4ujGnzMGysPNRS1BKh0on3KS95TbnHykhSwCQNIL0nVWoulVVvwXl5suiqnNChRLdEYgQI6IsOMjoZYb1IGp1W44tWq3n3VfEtxRK1qJJNRqiXStIomSSMmhUUAoBQCgFAKAUAoD7bT1rQg8ApaUkjw6iB/LVVxD0VSTXa/5jv1LT/8ANA/yVK7XgyNXPFGXDjrjpWFqSrqUCOnXhoNOOoHOroRceJZKXUZlXlooCj5T8GR7aOjmvLbrDUDy8t3AM0llQ0I0WHICAOY6SeGuhAF4oD4DTY5NoH0ISP5KpRFasgJcYsOEgHylHVJ04DX9gn2j+KoJx6X5E0ZVXmYlWFwoBQCgIi2r+Uzx1v7KL5ijDpPHRcuwXR9kgeBV8ndkH3dJ9tVtul7/AEofen+5kU0bErKIxQCgFAKAUAoBQCgFAcEqVHgxZM2W6iPFiMPSpL7h0bZjx21OvOrPghttBJ9wqqTk6LiyjainJ8EedPp8brv7ht78Rp7qhNmbmStx2o7y+p1pjPTKD7DXFX3EJ+xpBCSUoLg5dQ13u94ysei48Fb6f9n/AJTm+3ct5P6hS+Z3ev8A2/3UPR2tCdKKAUAoBQCgFAKAUAoBQGopI1yLeEe3DsbH6bXldave9Nly3/4W7/u5GftWm6Y3/mLf9dH8ev4P/k1/M7/iHmz91v1R2/7CLZ5Hd1ss706dF7vZ1+nEMiH8tfRX+UzN9X/MP2zbrxyr/wDweQeK/wCYnI6/ovvsfHHtf8TZP6ZsW/trud/pbGf9UbVX72H5CGwqAUAoBQCgFAKAUAoBQCgFAKAUAoBQCgFAKAUAoBQCgFAKAUAoD4dcSy046rXpaQtxXSNVdKElR0HidBR6ag1dYnJd7krzKcmPG/GLRCh2q3Rit1US0NypM9t2dJcCUuz5TkgFSWkpbQlIB6lDUYUW5v1ZfxJUXguP2ksEWeriQUAoBQCgFAKAUAoBQH0jgtB9ik/xiqriHwLXWUYwoBQCgKPmHw3Tbx0HRbOcDoPh/WMPy+E6CDz1YlLHuJ18KAvFAKA/FJCgUqAUkjQgjUEUBXZcf5d3pB1QodSCeemuhB94NY849L8ieMupeZGvSmo7kZt0qBlOllo6fD5gQpYSpWvwlfToPaajbS95cZFVAoCv3dfyl4w26+Ee/uWh7iR9xkcB6GnXT9n8Qix/91pVG6ThLwlT/aVPxSI5mzazCIUAoBQCgFAKAUAoBQHXruuzH8jdu+698S6GZL+LSsegrCil1M3LHWcYjuR+n4y/HVdvNGn2Q2VH4QTWdttr1s61Dl1V/wBnX8jXbte9Dbr1zn0UXtl8P5nkr6ceYfl7uBOPOvdEbOsQvlmQypXS2u5Wv5fJIb3Li83DtEptAJ00eV46V02/WuvB6+cJJ+56fmjkO2r3p7j6b4XINe9fEvuTPe+uLPQBQCgFAKAUAoBQCgFAKA1I6Ncl3eHtxDGR+m25VWp3502PNf8A4S9/u5Gdtf8A6nj/APX2/wCuj+Un8H/yP4for+Wb/EH4n7bfqvM7V9kFs8juo2gd6dOi83k6/Til/H8tfS3+TzN9X/Mn2rbrxy7/APwWSeO/5gL/AF/R7e4+Ni1/xFk/okxb+2u53+lsZ/1RtVf0Mn5OmwqAUAoBQCgFAKAUAoBQCgFAKAUAoBQCgFAKAUAoBQCgFAKAhLvklhsIR+L3WHBU4QGmXXQqS7rwHlRW+uS7qf5qDxqydy3b+dpFaNnPab1ar7GMy0zWZ0dLqmVra6gpp5ABU0804lDrLoCgelaQdCDyIqsJxuLqg6opShgZBkCrIq2x49tk3a4XaS/HhQo78OJ1fKQ3p0pxyVOeYjNIajMKPFWqjwFW3LnRRJVk+C+/mVSqU/GINzgM3JqbFYttudnqlWS0Jmt3GTa2ZJcenRXZcZDcMQzKX1sNILhb6lgqI0rGgpRTTSUa6KtaeOvhXgSxTLNVxeKAUAoBQCgFAKAUAoDkaT1Otp/nLQP0qAqq1dA+BaayjGFAKAUBrXc152NAxmXHWW5MXMrOth1OhLano9xiOnpIKVdUaStPEEDq15gEWzbUW1xBsCC4XoUN5SutTsWO4pRGhUXGkKKtNBpqTVYusU/IGVVQKAjLiwVJDwP9GOlSfakq4Ee8E/oqO5Gq6iS26OhV7jD+eirZSry3klL0Z3xakNHqaWDodOPA+4mseSqqcyY/LbMVNipccT5b7a3I8lsckSGVdDgHPgTxHuNIuq8wZ9VKFeyxh2RjV58j/OYkQXWKePUJVleau7PR06K61KhdI059WlW3E3bdONK/Zr+RbLgbFhSm50OJNZ4szIzEpo666tyGkPI4+PwrFZkWpJSXBogMmqgUAoBQCgFAKAUAoDzR9TnLza9q8Hwxp0tvZbmL1zfQDoZFsxS2r+YZUnTQti5X6G4T4KQn21v+3rXVkzuvhGFPe3+5M5jui90YluwuM5190V+9o8ltkMx/IG7+2uYrdDMaxZlYZVxcKigfhDk9mNeUFY+wHLS+8nU6ga8QRwPTZlr18W5a5yg6e2mn3nI4N79PmWr3KM1X2V1+6p/UvXnR6qKAUAoBQCgFAKAUAoBQGpyNcp3bHtxPFx+m3ZTWo7g02HOf/g73+7kZu2/+o4//AF8P6yP5m/wf/I/h+iv5Lf8AED9l/wBV5nZns5tnkdy21TvTp0Xa7HX6cZvY/lr6j/yWZnq/5oO0oeOZkf8AA5R5H9d7/X9Jd5j42Lf/ABFo94cW/trud/pbGf8AVG1V/SMflubCoBQCgFAKAUAoBQCgFAKAUAoBQCgFAKAUAoBQCgFAKAqNzzWz2udIgLaus52C229dXLXa5dwj2hl5PmNOXF6O2pLPW3qvpT1rCAVFITxqGV6EJdOra40Vae0rQi7/AHtV5ctdhx64ltF2hG73K9QHAXYOPJWGkqgvfZbnXaSfIZWNVNALXpqkEWXLnVSFt8VVtcl5ebKxVWfttslnsylOWy3R4shevmTSFyLk91DQ+dcpSnprvUOYK9PdVkYxhrFUf3/bxJulH5ZFfJ5ve437F9sNrvKBx0Mq1vyLROUPAuKZXGKzxOnT76vtOl5r+dFP7NH+RFNExk9mnXIWq4WlcVN1sc5yZFamqdRElsyYkiBOhPOspcdY8+LJPS4EL6VpGo0JqS7CU6ShTri+f2NFqdCk2y7ZROyKRbno+PxrbaOhV4kQFTrk4Jax1tWRqXLTEiqmlvRT5QwoNIP2gshIxoyuO401HpXGlXr4a/fpoSJt8C6qUVKKjoCTroAAB7gBwAFSPUkPmqAUAoBQCgFAKAUAoDMgI65KPYgKWfqGg/64ir7arItm6RLDWQQCgFAKA1puqknHbctOvW3lmKKQoHQpDl6isPaH/KjvLSfaFGrZ/I/YEXq0KCrVbSNf8xip4+1LKEn6tRSHyL2AkauAoDHltrdYcQjQqPSQDw16VBWmvtOlWyTcaIui0nVlaIIJBGhB0IPAgjmDWOTkLZyFLuy0/wBGq6yAkg6glDbKVqHgQVDnUcOfhUqTVXlD9CW1nodSFtL1bdQr7K2ljocQrlwUgkGqrj5FHqjG2+cc/K0GC+rqkWR+4WB/XmlVlnybe0Dy0PyzCD4c6vx6+kovjGq+x0IHxLrU5QUAoBQCgFAKAUAoDwo9SvLzet77JirTpVFwvC4DbzPVqGrvkEqTdpawNAEl21fIe37P1DsdgtdGG7j4zm/sWn41OC7mvdedG0uEIL7Xr+FDzsrenOH9SmxmYjP9nNs8vL3nyL1hlieuLnUVf8sx4LUK9o6iVFXlXeM+jU8T06nQ8K86zLXoZVy1yU3T2cvuPVcC9+owrV7nKCr7aUf31NrVjGWKAUAoBQCgFAKAUAoDVKRrlm7A9uK4qP0wMprTdx//AHPZ/wD5K/8A7qRmbd/6hY/66H9ZH89X4Wn2D9f/AM7X8fX6ufgz9ef1B2H7ULelnuE20cAGqbpcz4+OO3gewe2vq7/I7kyn/mr7Pi+Dzcj/AIDKPKvrde6vpZvEf+ht/wC/tHtFi39tdzv9LYz/AKo2qv6cD8zzYVAKAUAoBQCgFAKAUAoBQCgFAKAUAoBQCgFAKAUAoDjedQwy6+6elpltbriv5qG0laz9SRVG6Kr4A1niCXBYolxc1TNvzr+STXNdFrfvDplRySNODNvLLaRyCUcOFYduvQpfxS1fv/koTxWhm2zHrbY37tKt6A2q+y25r7SUhDcVLbZSIrCRwQyZrkh4JGgHnaAaAE1UIwq4/wATr+3vqxFUbJaqlxDXaDNdetl2tKmE3myvSFxmpS1NRLhCmtJZuFrkvICiwJCW0LacKVBt1sEjQkij6qqUfmj9jT4otlGup+Sb/lN3aNvt9ilYw+R5dxvN4XFfZhBXBX4G1Eed/GpKmzq278DCD9o6/DV8rtyS6YrpfNv8qcfwIlHUzbdbolphMW+ChSY7AUep1XmSJDziut+XLe0BflynCVOLPMnhoAALUlGKiuC/avtJkqGbQqKAUAoBQCgFAKAUAoCZtjeiXHT+0QhP0J4n9JP6qmtLSpFcfIlKlIxQCgFAa53VT1YhoNOr81bfBB8Ulef4y0SDzHUhZSfaCR41bP5X7AXGxnqtFuPL+qtj/qR0/r0qlv5F7AyVq8CgFAV66srQXFtcFPNrKDy0dCdP1kg/XUFxUdVzJoOqp4FasCmjaoqWtAUJUh5P7SZAWovBwcworOvHjoRUMKdKoSMmauKCgMHDPu52bRh9hGVrlJ9oXcLPaJbyfo85aj/uqvscZr+l+KTIJF7rILRQCgFAKAUAoBQCgP5f+43MPz5vturlCXPOjzczu8O3u9RV5tosj34FZnPi4p67VbGT08k8hwFeh4Fr0cO3b5qCr7Xq/vZ5buV79Rn3bvJzaXsWi+5I0rWWYJ71+nBmBv8AsC9jjzmsjBswvdpaaKipSbZdxHySK7x4JQ5PustAA/4M+2uM3610ZvqLhOCfvWn4JHf9tXvU2/03xtza9z+L8Wzv/WkOhFAKAUAoBQCgFAKAUBqtv+1263/NfE/+IZRWm7i/+5/P/wDJ3v8AdyMzb/8Av9j/AK6H9ZHgl8sPZ+r/ABV/H/6B+s3qI392uMdG/e3KtOVyuX/iC7j2V9W/5HrXT/mq7Pf/AIzI/wCByjy760zT+mG7L/obf+/tHsDi39tdzv8AS2M/6o2qv6bD83jYVAKAUAoBQCgFAKAUAoBQCgFAKAUAoBQCgFAKAUB8qUlCStakoSkaqUohKQPaSdABQFSz6S5Fw6/qZ/ppML8MZOumj13eatTR10PTo5MB18KhvtqzKnFqn26FVxPxthuI0zEa/oojLMRrXmWoraWGydOAPQ2KjolouCJ48D7qhUUAoBQCgFAKAUAoBQCgFAKAUAoCxwtPlmtOXSf09Stf11kw+VEE/mZlVcWigFAKA17umkKwi5AkBIuOMqUpX2UJTlNlUpxRPAJbSOonwA1qkvlfsBJ2W5S2rZDQLTMfbS0UoeYUwpDgStQBCVOJUn36+IqKEmorR0KskvxC7PHSNZlNgc3J0lpkD3BtvzVq+kGruqb4R+0H6DkijrpZGxpyJnOq115HQtp00+mn9r/R+8aHw47kTCFOqbtEhDaFrU20ZbLhCUlXwFwuIJ4eOlG7i10f2jQ5VTYUy3sSHpEeOp1hD6UuPto6HFI1U3qsp1AVqnlRuMoVbSKxbi/Ip1oW09MvL0dSFRnJTHlqbOranExk+ctOg6SVrOpI5msWOrbXAyCeq8oKAwsLHXLzSVyDuWyIyR4EW212qCtQPPXz2Vg+9NSWOM3/AE/wSRBIvVTlooBQCgFAKAUAoCgbrZcnAtss/wAzUsNrxnEMgvEb2uToVsku29hPEDzJM4Ntp1IHUoakDjU+Na9bIha/nSS+/X7jHy736fFuX/5sG/elp95/KspSlqUtaipaiVKUolSlKUdVKUo6kkk8TXo55OfNAeoXpgZh8jn+4+DOu6NZHi1uyKMhaj0mZi9yVCWhlJ+FLr0TJVKVpoVJYGuvSNOd7htVsW73OMmvtX8h1Xa17pyLth8JQT/2XT/4vuPaiuTO2FAKAUAoBQCgFAKAUBqxr+1+63/NjE/+I5RWn7h/9Azv/J3v93Iy8D/v1n/rYf1keF3y4/hp/gr+Rf0PI/VjrN8dsjITvrt6r2XG4/rsN1Hsr6o/yS2un/NJ2i6f/ZmR/wADlHmP1lnX6Z7qv+it/wC/tHrVi39tdzv9LYz/AKo2qv6WD86jYVAKAUAoBQCgFAKAUAoBQCgFAKAUAoBQCgFAKA+HHG2W3HnVpbaaQtxxxZCUIbQkqWtRPAJSkEk+yjdNXwBqZmOjNVpv99YU/ZnRrjdgkKcEMQdT5d7usYKSiVPuA+JlCwUMsFPAqVqMJv1vjn8nJfm/N8vBEsYkPNJg47lVjQVrh47l2JO2xlxxbrTVuutxxy6MWxfmEuOxobktaUgngkJGuiao3S3KHKM409jadC3mbKc+2v8A26v4zUj4ky4HxVAKAUAoBQCgFAKAUAoBQCgFAKAi5851hyPEiMpkTZPWW0LWUNNNNjVbzygCQgcgOGp5eyrZNrRcWVJS23lyK0GbxFVC1dUlqW31PQXeXJ0DqZJVrwUPpIqa3OipPTz5ENxfFoczLRvsmU+7JeTboz6osRmM+ppD62gPNkrcbILiVFWiNDpp+u5f2jbr8KLOBl/gEYa+VMuscnXizcHgRqNP2+uq+muTa94qfn4VPR/m99nJ9nzDceX7efWhGvOnRJcJP8QPIyFr7E+3StNf85iOMa8+fy7itPD+HNS4uaY0KNuU9ehg+QJlQIimBHjrfkRpSgGWWp8Vx14tvN9RbbbQVK4jQAk8BSs+DSoNC8YwoqscEnwEhPhyTKfA5ewDSlr+7QfEnqkKCgPwgEEEAgjQg8QQeYI9lAVSxW23CK950OM4/DmTIzrrrSXVasPKUknzAoApbUNCNOAqG3GNNUqpsrrUhLQEtu3hlKQgJurziUJHSEtussFsBIAAHSn6Kx4aVXmZJNVeUPh19mK09Lkq6I0Rl2VJXw+CPGbU8+viQPhaQTVapavgij0QwOK9Hxe3vykFEy7Kl32YD9vz73LeuWi+A+NtqSlB14jp41JYTVpN8Xr9upA+JcKmKCgFAKAUAoBQCgOjHqHZh+Wu3K6Wht0tyc4yXHsZbCCQ4Y8eS5ks0gggpaWzYPKWeRDvSftVuNjtepnqXKEW/wAvzND3He9LbXBcbklH/wCJ/gfz+V2x56KA7NdnWYnCu5Ha24KcCIt2vxxKYlR0bcay2LIx+OHCOKUs3Gew8DqAFNjX4da1+62vWwLkeaj1f7Ov4I2mzXvQ3O1Lk5dL/wBbT8Wj+lCuBPTBQCgFAKAUAoBQCgFAatY/thup/wA2cS/4jlFajuD/ANBzv/J3v93Iy8D/AL9Z/wCth/WR4k/Lfw/ga/kx9B+B+pPqI3l22MdO9+AK9lwuH/iO6D219Rf5LbTj/mf7Sf8A4zI/4HKPNfrBNP6bbqv+it/762eqmLf213O/0tjP+qNqr+kM/PU2FQCgFAKAUAoBQCgFAKAUAoBQCgFAKAUAoBQCgK1maH3MRyduNr567DdggD7StYL/AFITwPxrRqE+88xzqK9X0ZU49L/AquJGwFsuW+3OxgBGct0ByMBxAjOQ2VxwOJ4Bkp091Q8k1woiePAhnMWtr15lXmS/cpSpMq3zTbHZYRZ0y7ZEjRIchyEw00qY5HTFSUectaAeaTxq3oi59bq6005acNOZTpLGSSSTxJ4n6auLhQCgFAKAUAoBQCgFAKAUAoBQCgIO0pM2XMumhUH3PkoI/wDgVhXSVJ9z7+p+kVZD4m5e5FXoXC6OiDa1NpQl150JiR2lBKg7JkHoT8KuCgFEqI9grKl8MKc+BjN1dTCYsL0Blo2yc5GkpbR57bhL0KS6EjrUtlXFvqOuhTxA5CqK24r4XR/cKmQi9KjLDF4jKgOE9KZKdXYDx9qHwNWyfYrl4mq9dNJqn4CngTiFocSlaFJWhQ1StCgpKgeRSoEgipCh9UBRdzgDt5mZVr0N45dXnSNfhYYiuPPrOnHRtlClH3CgJfFSTZI2pPByQB7h57h0HsGpqO18iKviWOpCgoBQFeioKZ9+hJOhdVHmNDl1fMMdLv8A9Ea0P01ElrKJcnRplWlBdpuZmOJKYdw8liWSCPl5LYLcd9XsacHwqPgeJPKsd1hKr4MyOJO1cUKzmYUcWvBAWttpuHImNI16n7bGuUKRdGCR8QQ5bm3erTmnUciatuf3cvD8qqv3FsuBs9lTS2mlsFCmVtoUypvTyy0pILZRpw6CgjTThpWYqU04EBEznHDd7NHQtaUEzpDwSogKDUcIbChyUOtyrZN9cV7QTVXgUAoBQCgFAKA8e/U2yCde8w2g2vs8eXPuAt1zyIWuCw9JlXGZklzYsFiZjxmQtyRJ82xykNIQkrJdIGuorqe34KFq7kSoo1Sr4UVX+KON7ouSnes4sKuVG6Lm5Oi/Bmm7B2mYJgkSI7vxf85veYzBGLWz+x1gXlmWW12Uw3KjxckvKIdws9vuD7DyD8mSypSVpW0+4k6pyp7nevNrDjBWl/HcfTF+xaNrz+1GFb2ixjpPPlclef8A9HaXVJf6To0n5aeTLVf9jO31yIE3LZfu/wBpY7zqW4eX3DEWsks0VTqglteQWxlVyuDKNCOlqOA6taiOo9OhjhmZ1fhu4t1/zVKj9z0X2k1zA26nxWMyyuUnHqXvWr+w6n7l7Q5Pshdsfyy03q25biMi7pkYfn9jbeahP3ayyG5arVebVKIuWM5PbVtJVIt8oBxshQSpfQsp2WPlW8yMrUk43afFF+D5p8GnyaNRlYd3BnG9CSnZb+Ga4VXJrjGS5pn9KOL3+JlWM47lEA6wcksVov8ACOuusS8W+PcYx18fuZCa4G5B27krcuMZNfY6Hplq4rtqN2Pyyimveqk7VhIKAUAoBQCgFAKAUBq6P/bHdP8A5tYj/wASyetTv+uxZv8A5S9/u5GVg/8AfbP/AFsP6yPGX5b+H8DX8pHoeR+nXqeZuvt0Y6N6cEV7J9w/XZLmPbX07/k0s9P+ZntR/wDi8j/gsk85+rk6/TrdF/0UP99bPT7Fv7a7nf6Wxn/VG1V/RgfAJsKgFAKAUAoBQCgFAKAUAoBQCgFAKAUAoBQCgFAcT5aDDxkdPkBpwvdY6keUEEudadDqno11HsqjpTXgDWWGBYxHHPM6tTa2VthSuoojuuOuxGuoklQZiLQga8dE1hW/7uPs/wCT7iePAstXlwoBQCgFAKAUAoBQCgFAKAUAoBQETepC2YKm2f8AOZi0Qo4HPzJB6SoEcR0N6nXwIq2botOLKk7ZYSGAwygfdxGkpHD7SgOkKP8AlKVqr6altR18kRzdF7Tm/wC+N79sWzI05fCu4Pp4/wC28hr/AKlX01J80/KP4kXIsFSFD5WhDiFNuIS4hQ0UhaQtCh7FJUCCKceIIJVmciqL1mlKhKJ6lRHep6A6fEFskrZJ9qeXgBUfRTWDp+BWvifTd68haWLvHXbnSelL5PmQXj7W5KRogkDXRemg5mnXTSao/uFCH3GQZO3OeNsFK1SMKyhtohQ6Vqdsc5KNFa9OhKufKpChnYg629ZW3Wv6Nx95xA00IQ4QtAKf2T0KHCorXye8qyyqUlAKlqSlI5qUQkD6SdBUpQj3rxamNfMuEUEc0peS4oePFDZWofoq1zguLQoYn5hhL/zVmfN15fKwn1a8NeBdDQ0FW+pHlV+4rQwA9dXLmZ8WzvJQuEIi0S5DEbVQe85t4gFxZKUkp0A8atrPq6lHkDjuduv92jqZdFpjtrSUKbAkSHShXP4lFtoKSQCn3+NW3IXJrkXwkovXgRNpdebD9rmK1mW1YaUTqC9HIBYe0PH7J6Tz0I4nU1FGq+GXzIm8yYUltxK23kJdZdQtp5pXFLrLqS260r/JcbUQfcav/Ao1VUK9aLvc8TgtWi6We6XO1W4uRrffrT5d1WbY26r5L8TtrS03KK7FhlLa1IbcSejUcNdEJytR6JJuC4Na6cqriQOJMwsisd+vVrcs1ziXAoj3FMhllzSVE+FopMuI4ESYxWpJADiEnWr1chcmuhp8SlGkXapygoBQCgFAKAUB1Z7pZFgw/FbfufAxO0XveG13CHhe0NzlxQ5OhZVnDyrHEDav6KW3AYmSJjTEhLjIea1SELV11sduU7tx48pNYrXVNeUdfv0Whqt1duzaWVGEZZqajbfNSlp91W6M5O2O0Ytjll3CwizTbjkGRYvmi7dufnM+4SJMzM9yZ1htNyym5svOLEqNHtz8xMJsEpWlUdWuq9XHG4SuTnC9JKNuUKwil8sKtJe/j7xtcLVu3csQblchOk5N6ym0nJ+Olae73vqttBjW6G1Xe5P27yDOM6yDB7pjGTZHiaL9lV+vFvudhfQHLb8yzPnyGJNxsUlLkV1a0hfnMlwAJcQTscq5j5O0K/CEI3lJKVEk0+fBcHxNTh2srE3x41y5clYcJSjWTaa5cXxXD2qp+Zonbx7dO55ObCzP24ynfZOzHcFt7dHn5FmbzqHePnsA3ZghK2lw1TShtM8pCGXEKeirDoddUutn11jK31Uvxs+pakuPS18UP3e56URW/wDpnlu701xp5Hp3oPh11rC4vbz961qz1IZZZjstR47TbDDDaGWGGUJaZZZaSENtNNoCUNttoSAlIAAA0Fc4226vidSkkqLgclCooBQCgFAKAUAoBQGro39st0v+bWI/8SyetTv3/oeb/wCUvf7uRlYX/fbP/Ww/rI8gPlvd+r/FX8sXoH6Weozcvb4x0bx4OrTlPn+H/wBZrkPZX0v/AJO7PT/mU7Vf/i7/APwWSed/Vibf093Nf9FD/fWz0pxb+2u53+lsZ/1RtVf0OHwabCoBQCgFAKAUAoBQCgFAKAUAoBQCgFAKAUAoBQGv8gut0uc+4YtZBGiIYhMC+3uYlTwgt3Rt4Mw7dBSWzLuLsZCnApakstjTq1J0rHuzlJu1DTTV+FeSXiXRVTMixmYUSHBjBYjQYcSDH8xQU55EOO3GZ8xQCQpfltDUgAa1ZRJJLglT7CZKioc9CooBQCgFAKAUAoBQCgFAKAUAoD8JABJIAAJJJ0AA4kkngABQFX/EIc6+Rx8w35ENl35dSiUokTXSlCw2tQCF+U2eHHUqPDWo+pOfkvxKl2+Z/DbdJmKbJOn3XEfeOHRthsJGqyVOq9nLjWTF9EHKhDPV0M60w1QoLbbp6pDpVIlrPErkvnrdJI5lJ0Tr7BUkI9MaPiRklVwFAKA+HG23UKbdQhxtY0UhxIWhQPgpKgQRR0fHgCgZlYnG8UylFolLiB/Hr22uG6S7Bc822ykq6Uq6lx1Hq+0nXw4VH0dLrB0XhyKnFht4jR8Thy1hRVIW35EVCR8w649FirQyhAKgVALGpHAfToDHCahF141BYWbWqcv529pDrq9fJhdajHgtnT4NEKAceVoOpR1FXdPV8U+Ph4D2Ey1BgRx9zDitaeLbDaVfSVBPUTwq5JLgkUqZSVA/p4c/8dX10B+g8vp/2D4aa0qD91qoKTlERcd5q8xB/WIqFKdQOAkxUkGQyo/5KPjTz0OvDWsW/Gj61xJrbqqHM06h5lt9B+7dbQ6kn+YtIWknw+yapWqqXkK9cn5jqolm0WtJ6ZFxOpjRfaGiOD7+h4AcP16WdTbpD7SvtEjGrROSyu4xvnJ7IHReQ45FvSFjktu6xFszUhJ+ykrUgAcjVXGL+bWXjz+3iWuKZ+tSMox4BUd97MLSji5CmFlrJ4rQ4qVDmNpZiXvpGp8txDT6zoEqNXqVyHD44+D+b3Pg/wASNwoXSzXu23+GmdbJIfa6lNPNqSpuRFkI4OxZkdwJdjSWlcFIWAfEaggmeE43I9UeBHShLVeBQCgFAKA6kd4TgtOI7T5xKbC7Htp3BbV5zkzqmluoiWGHNuNnkzFdBHlGPJvbJSo6gL6eB1rZ7X8V27ZXz3LE4r26P8jUbz8Fmzff93ayLcpeSTar96KFtXZsi29xLvYdXIlxbmM/3OzXH7y2799JhX3Cmcox6+Q5jZLbzi2JjS/MQSEvJUOCkkCbJnbv3cRaOPRCLXslRox8SFzHs5zq1L1JyT8nHqTr7/tNsdv+e4n3F4Zt7vA7FiozvEGLxj94EbRt2z3yfb4sTJbf0KC1C0XpDcWew31EpQWQVFSFg42bZu4F2eKm/RlRrzVdH7Vqn7zL2/Is7lZt5jS/UQqn5Nr4l7Ho17jo5lOO3NDm+NrKHGLjvl3jYlieCISosy31YdlEi637IY50K/wu1l/yHJCdENPJIKtRpW4tXI/2Mv4bOLJy/wBZUS9r8DRXrc634fxX82MYf6sqt+xcK+J6/wBcudiKAUAoBQCgFAKAUAoDV8X+2e6P/NvEP+J5PWq33/0TM/8AK3f93IycL/vlr/rY/wBZHk58t7v4for+Xr0Efo76jNv7CMdG7uFK05Tp3/ie4j2V9Jf5QrKj/mP7Xl/4q/8A8Hknn/1Um32BuS/6KH+9tnoli39tdzv9LYz/AKo2qv6CD4ZNhUAoBQCgFAKAUAoBQCgFAKAUAoBQCgFAKAUAoDW+VQ7jYpV0y+1fh78VdrSrILbcH34vmi0NvuRJ8GTHjylCY2w4ppTakdLiNND1AVjXoyg3djRqmqflwaLouhKQ3JEiBBlSYhhSJMOPIkxfNL6Yzz7aXCwHiyx1lsKAPw8FajU6amnJNqjoTRdVqc9UKigFAKAUAoBQCgFAKAUAoBQCgK9LJu038ObJ+RiELuTiFKT5rnHy4QUnTh4r0/URxsfxPp5LiVLHHtEGa0YrzDJitAaMBAToPAtlIHl/Sk9VSwtxlo+CLJyceHEj34suPcWYUXz7lBtiWJ4hPuoStBKnG20MuqGryWRxSlXAaaVVxkpdK1itaEP4lqg3SJP6ktLUh9v+livpLUlo+IW0rjw9o1FTRmpcOJQkauAoD81pUHGVgcdf8P8Ag+mrW6AhMg/rFhvTAUEqftVxZStXEAuQ320k6cSATxqOU0hoas28vFmZx61XCctLMt23wFstuBbnkNOW+KslsNtq0WVKKSrTiEgDxrDV63CTcnSVWUbrwL2cwtR4tOSHuGv3UOUddTw+0ynTh9VHlwWtfxBx/m1ok+Xb7w9xA1bt6xqTy1Li0dIHvqn6teD+wppU5BkcpZAbstxIJOhc+XZOg9oU8dNfp/TVVk14JlT4k5Hc4sdUhyzBppJbCnHbgwdC46lsAttJUrQlY48NNav/AFEkq009oWvtJVMy/ufZh21rXQDzZbrg9+vltgmplcuPkitUY8+Jf50ZaXZlujDRRKY0V2QSgjpWCZKkg6oJPLwpNXJR1aRfBpSKhabW3KjqYnSpjyoLzkR2H56m4oDSvgIbb0WpC2yCCVe2oIRTVG3oTlsZZaYbS0y2hptA0ShCQlI+oeJ8T41KkloihyUAoCqZE05Z25uY2ciNeLdFMi4NgaRL/b4o6nYl0aSUhchpnUsyR96gpCfiSdBbNuNbsfnS1815/kyyUV7jara0uIQ4g6ocQlaToRqlQCknQ8RqDWbxIT7oBQCgFAQGU4xY80xy9YnksFu52HIbdKtV1gulSUvxJbZbcCXEFLjLyNeptxBC23EhSSFAGr7dydm4rtt0nF1RHdtW79uVm6q25KjR0fdb3Z2KxC/7T5rh+Z7zbP3Gy3fGse3J27jRbxuHi2K3G2rtcSx5JiLqUyLl+Xo8lzypzbq2kR0j4dAGW9wv02Zdjk2pQtZSabhLSLadaqXKvh4/aaL/ALXgWZYl+E7+G4uKnDWcYtUpKPOnj4fYtEdud0xHYG7ZMdr7f3Gbsy8riMRPyMdp3Mdtrc6E8VW26XW8z5PlQFREuPtrkJT0Bp89baihJGZnRu5sY/qHYtKL+brq6c0lz5aGBtsrO3zl+lWTec18vp0VVwbb4c9fM7lbYbVZ1ke4Le+u+LFtt+VwIE617c7bWiW1c7JtjbLr/wB95z9yaQhi75jewpaZMprVsNLUnqUC2iPqsjJs27H6PDq7TdZSejm1w05RXJfs91i4l+7kfr8+ivJNQgtVBPi685Pm/wCSnaytabYUAoBQCgFAKAUAoBQGsIf9td0P+bmH/wDE8nrV75/6Lmf+Vu/7uRk4f/e7X/WR/rI8t/lz7B+gf4a/mU/T+R+h/qM2zsYyU7r4crTlNm+A/wDBNwr6L/ylWen/ADE9sSp/9lX/APg8g4L6oTb7D3Ff9HD/AHts7+Yt/bXc7/S2M/6o2qv30PiQ2FQCgFAKAUAoBQCgFAKAUAoBQCgFAKAUAoBQCgMeXEjT4smFMZRIiS2HY0lhzXodZeQW3G1aEEBSFEcCCPCqNKScXwYNVzcftdlyXG7fjxuUJ/8Ard2u/wDy3epbH4HBa8hEV+LNnyYym7hcZDTSdU8AlWnECsSduMLkY26p6t6t6L2vmy+NWW+qkwoBQCgFAKAUAoBQCgFAKAxZk2PBZL0hfSnUJSlI6nHFn7LbaBxWtX+zwqjaiqsEUV3uekhptm1R3AQHHyp6d0nktLaOltlRB5KPUk1b8cvJfeVJSFDZgR0x2AekaqUtR1W64ritxxX7S1H/AAcquSUVRFC0W5roZ6yPidOv+5HBP6TqfrrItqir4kM3V0MG5f1GdDuw18rQW+d7o7zgLD30MyDx5khVJfDJT5cGWmZMtsO4hLiwUPo4szIy/LkNKHAFDqOYHsOo91XSjGXt8ShH/NXO1cJ6FXGEnlOjI0ktJ8DKjA/EkDmpPhxOpNWVlD5tY+JUmI8uNLaS9GdQ80rkpB10PPpUngpKgOYIBFXqSarHVFA46E+8cT+jh7aslOhQjX5YQDx4c6xbl5Io2V65TQ/GkxvM6A8w8z16dXT5jaka9PUOrTq5ajXSsK5lKJbU8N7v64HY72ybi3LYPuju273btfcfYw+Ja9xdytj9yBsvnRv2H2C+RJmE7oYpY8qsUq0tt3P5dyVP/DmkSmHm1HVA6oIxv3Iudmkk29E1XjzRV1fA9HNke8/tc7mIP4j289xey29kdLRffb2w3LxDM50BA+2m6WyxXaZcrU83r8bclppxHikVg3r96y/7WMo+1NEbclx0N+i+DXXr56DXj7vq1rH/AF/mU6jIbvg116/8OnCpI53mOo+7hcvmbXObB6lKiuqSCddVtguo5+1SBWTHMUour5FYy1LPaLumXEiPlWpejsOn26rbSo6nxOprY2cpSin5F6bqWdh8LHPnwPs+jT2VsIXFJF6aKZPaXabw1K6SIdzKYj6x9hMlGvyjyjyClJ+A68BVkk4Tr/C/2RkxkpLzJmryooBQELkrXn41kjQBUV4/eulIOhLibZJW0NeXFxIq2esJL+i/wKS4F1sz3zNntUjUK8+2wXuoApCvNitL1CSAQD1cqy4OsE/FIx2SVXAUAoBQCgFAKAUAoBQCgFAKAUAoBQCgFAaxhf223P8A+buH/wDFMmrWb3/6Nl/+Vu/1JGRh/wDe7X/WR/rI80/l/d/D9NfzV+h5H6A+qzaWyjPTujiKtOUyZ/4qn++vof8Ayo2en/MJ21Kn/wBlXv8AhMg4X6l3G+xtwX/Rw/3sDvNi39tdzv8AS2M/6o2qv3gPjA2FQCgFAKAUAoBQCgFAKAUAoBQCgFAKAUAoBQCgFAasamw/zdmUmbMiRnmHLDZYrc2UxGdRCZt4uBLaX3EfczJ1zUU6E9RQPGsRterNtqtUvdSv3tkkKLVlnKSkkKBBHMHgarwJeJ+VQCgFAcZdbS4hpS0B1xKlIbKgFrSjTrKU8yE9Q1oD7J0BPE6DXQcSdPYPE0BGR7xb5C/K87yH9dDHlJVGeBPIdLoSFE+wE1apxenMqSlXFBQCgFAKAgkoTMvryljrbtcdlLSTxSmVK6nC6By60tJA93DxqzjP2FeRO1eUOVhovOpbHieJ/mpHFR+ofrq6K6nQo3RVLOAEgJA0CQAB7ABoB9QrJMcgsi0XAbjHj87OgxQnkVdchDhA8eTdR3Plp4tIqj9OO2QggwGx4HR18H9IdBH1U9O34FKnGrHrOAAlh1GmmnRMmDQajh8T5A/RVHbh+zYqyAbtkBq7T4ra5cdtEWK6gMynm1lTqnfMK3AdV/EBpqaxn0qbSqlQVOKTBQhOibvekdJPK4KI+jRaFp0191Yt65FfxS+0s6ihNS5kqKuR+N3FvrfkIaR5jTnS2y8tpHX1t69Z6NTpoPdWmvZTo31MslLkV+dIuYJKL/JGg0PXFhr+v4kgA/rrT38yX84jckfy/eqv3ZtbrbF5t6auwGw/cT3Od0F1b7Zctm4ptlsxdLttVhLGE7obZ71YtL3i3SyZdlwyw4zkdu2/QypyO5cGFOv/AC8hcdQdLWXgKUL36+/ct2sSs1WUl1NtOL6UtW1XyLo8OptJHW/OPRK7jvUJyey7g9wey/Yn6W9hhXaJkcaw9nO3NtzTu0nSWupa7dn29uMrwra6DcGHkNlu4WeHc1LSlSVpKdNbf/cGNgRcLE72TN6Vm+mHtUXWX20Keqo6Kr9vA/qL2ewa5bM7S7Y7RWvMsgzS27W4BiG3lsyzcOd+YM8yW24ZYLfjtvvWaZBEiWtm+5TcoltQ7cJojMmVJWt0oClGuZu587tyV19K6m3RcFXkl4eBE2m6mw4mQ3956Syh20h6Gvy3EutzElXUjrbcT0On7twcjoDw5VSGXL3iq9xYI94yMpKVps6+oEKAcmjXVJBToW+GoPtrNtZkqLVFVJV8iwYve70IDTLDEF1MVbsYlyS6hwqacUkggNlHDgBx4itviZcqJciVNVNn2+735SE/8mxFK05CeRx8dNWtB9ZrosfIk6afeSxaLC+9dZ8F2JIsLTiHmukgXSOD16hSFpStgDqbWARqeYraRlKcelx+8vi+dThtrsh2IkyUFD7Lr0V4cD97HV0nUpJHWUFJPvNVjWmpkRaa8zOqpUUB8rbaebcYfSVsPtOMPoHAqZeQpp1IPLVTayKrpz4BqqoYWGXJcRpvDroQi7WKEyiI6ODN5sbOkaDc4hPEqQ2hLUhHFTbyTrzq6xKi9GXzxX2rk/3+ZBJal8rILRQCgFAKAUAoBQCgFAKAUAoBQCgFAKAUBrKD/bfc7/m9h3/FMmrW7z/6Pl/+Wu/1JGRif96tf9ZH8Uednlj2fr/x1/OP+kZ94esvE2bs22BuXih05S5fj/8AWyd76+gP8rOM4fX3tyXhk3v+EyDifqNdUuys9V/+jh/vYHdHFv7a7nf6Wxn/AFRtVfuUfHpsKgFAKAUAoBQCgFAKAUAoBQCgFAKAUAoBQCgFAKA1Nk0C2ZfkP4Yq3QXIVi+XXf7sYsdU+VIWkvQ8ahzy2ZMdry1+dLU2sFLag2CCpQOHeUbtzpoumPF8/KKf3svimWtKUoShtCENttoQ0002lKG2mm0hDbTTaQEobbQkBKQAABVxMlTgftUAoBQEKB5uQLJ4pi2xCRz+FyRIUon2AltvT6P1W/x+xFeRZlt/1NlxKBwW51rAGvFWieo8yKla+BMsT+Noi5ESLLR0SWGn08h5iASnXxQr7SD7wQajaT4lxFG1yofxWmattI5QphVIikfzELOrzA+gmrelr5X7ioTfGmFoYujLlukKHAuDzIrhGgKmn0dQKePjpprxNOtLSWjFCZadaeQHGXG3UHkttaVpP0KSSKvrXgUOSgFAQVi++amTz/2/OfdbJ5+Q2fJZT/ueg1ZDVOXiyrJ2ryhOwWPKb61DRxwA8fBB+yPdrzNTQXSqviQzlV+RlFwDXj7j/DlrpV7kkWFXvcp1U6zsxmRJcadenKYLyWAfl2w22S4tKgPidPgeXvrHuXNUlrzB+rul846WePp4a3Jo6D3noTr7zpVrvXPBfaU0MF68X4D/AL0R/HncW+fA6fZPA1DLImuS+0pVUoU5+93ZN3lrTbmTIMGOlTPzrfSloOuFDgc6elSlKJGnurXXsqSk3TWniUbVCFuGQ30BX/JUfTQ//wARbHPgeaPCtRkZsvD7yJySZq8X27MvXOKzAZX0S/mHGjNQlLCpSEu+UhXSQtKvtcOROlaC/mS1RHKSfiQ0q935RUDamTzGvz6OPMH/AHv31qbuTJsjbXE/mM7ssvyXNO8i67Eb9eqTevTC7cLB28YDnW0advN0NsdkMn32y6/ZZuLim4V0ve8WZz4k60zcBbxy2RY9nBAnR5KZcNKHI8x1W+w2oYX6jHxP1eU7rUqxlNQSUWkorjWr19z4olXy1Uep1NldhuP+n1hndnt9K2q9avut7498L1Ys2xPE9mt4e96wdw+HZC3ExS85Dk0xnELNhsVfXYbHZZlziPLuAaZMdSkKdOoVj7ld3S5hTV7As4+Omm5xtODWqS1b5tpcC2Tm46xSR/RB8ydftHT2/Rrx09+tcx1OnKhD+PvIeW+YNyhzkq0al6W+X4AKXquI6dNBqlYKSo+FFJp1LuVC1MS1JI4+7n/Lpppw/wBmsi3daKIlMYnKZm3eMVH4JyZIBI4CYyhzh/NHUk+PPX31tsW+66EidDdNnm9XTx9nu/jrq8K+TRf2GxoD+qU/Z5fToP466WxOqJUyLcUGLvNiD7Mtpi5NDXgCB8tIVx11KnAD7qmbSn0+OpkWzKqpIKAUBB3+BIlxWp1t+G+2Nblysrg+048hGsq1r0Gqot3joLK08usoVzTVJJtVj88dV+73lslXUvFouka9WuBdoZJjXCKzKaB06kB1AUW16cA40rVKh4KBrKhJTiprg0QcCRq4CgFAKAUAoBQCgFAKAUAoBQCgFAKAUBrKD/bfc7/m9h3/ABTJq12767TlL/w9z+pInxf+82/9OP4o8+Oj3H9dfz6/oj7W/UPxNlbPo03JxY6f9ty/b/4Nm17t/lmxPT+ufb0/DIvf8LfOP7/vdXaGbGv8Ef8AeQO5GLf213O/0tjP+qNqr9pT5SNhUAoBQCgFAKAUAoBQCgFAKAUAoBQCgFAKAUAoDglOOtRpDrDfnPtsOuMs8vNdQ2pTbev+WsAfXVHVJtcQaMsuX41ZMZjLfnPT7oY8i8XuFAiSJN0N3lqVKu6pzflpahmPIJaK31tpCGhpqNNdfG7bjbVXWXFpca86/wApMnT2m0HAlK1pSepIUoJVqD1J1+FQI4EEcdanao6F6dVU+KoBQGZCZLzySU9TaOK9eXI9IPt1NXwVZeRbN0XmVxI8nIJaCCEyoDDzCiNApEd5xpQB/aI8wGonpcfsLlqiySOptiKzxAKC6oe0rUSnUe1INTS0iolsdZNmFUZcCCOY08ePsPI/XQEEwlMy8z3lpC2YUdqAgKAUhTjv38jgdQSngk1YtZt+CoVOV2xwVKLscOwHj/vsF1Uc+0aoTq0Rr/k1Vwjy0fkDj8m+Rf6KTGuLY/YlNmM/p7EutatqV71CqUmuDTGhwzblMRCkoetU+I+tlbbThQHopdcBQkJlN6IKgTqOAo3KmqaZSqXMstussiNCixiEILLLaVaq1+Pp1cPwBQ4rJNTRtSSSLXciS7MBDRC3VeYQdQkDRAPvB4q0q9QS1ZZK43ojmdeA9g/jq2U6IiqREmehkKWpYCEJUtSiQEhKRqST7gONYly+olrZrlrKfNub1y/Dbo4wqKiLBUzFLifIS4XXVrWpbaEqW4BpoVctNeFa6WYurqadKBvkc7uXvElKbPdfbqpplH083yOB95qGWf4J0LW14kPIy2aSoJs03T/KejNkj3BTnPQcedYd3P05ltSnfmF5++vrfirhum1IBacdQ4VAS16OdTfw6EHTjx4fRWpvZ1ZVb5FrkqcTCnXUr10V7ueo5/4f9itTfzOrgRts16zOV+JXtBIJ8+G5qDqSHIqdAR4adJ9o11rTXcnV1Za1+H7ftxPx2QAdSeZOun8ftUawpX4t8R0uh/ON303LFck7oNvNodt/SU2S9SbuhnbMZPnLuRb7XvZTDcW2z2LxXeG44jGYRed4cev8XLlRsszGStdrjeQ/BVPbltiQp1aE9Ntk3DDuZF7OuYeCrijSCnJym4V4RapouPOlNKEsYyUdX0ryOqGYW71XNkNxe2TKu3X0ffTz7Spz+/SMCtTW21r2ozuTOiZptduMm4x9wMw2u28hXzabbJT7UqTMyC0yrLK+b+Xtz7jzE91uTn2rmx5Nq9DK3DKvr0ur4uqPCUflUpUlLwi66Va1WikGmpSk9D+qHaORuhN2vwGXvfasMsm8EjE7I7uXaNu591ueCW/NVQWfzDFxC4Xxtm8S8ebuXmCIuUkPlnp69Vak8ffdlXpLHcnY6n0uVKtcq00r40MdpV04F1ukYSLfMa4nVla0/wA4ONguNqB4cQtAqxPwKLiZFrkrkQ4jyyet2Oy4rUj7RbSV+8gq1+qr0+DQJC3OlnIFjwl21tfDmXYz5b09mvlODT3Cs/HuUkXpm5LJK+yOPh7Dx8fEcq6fBu6rwJUza9rkBQT9A4H+X6K63FuaImTMuYy25erQsg9T0W4xwof9jQ0+kEgEEEjx9nOtnRSlH2MmhJr2H0P4cNP4a1UyD9oBQH6CUkKHApIIPvB1FV4AwMGUIyMksgHQizZJPERr/grdd0M3uElPsQPxBaU/5KavsaKUPCT+x6r8THkXupygoBQCgFAKAUAoBQCgFAKAUAoBQCgFAazgf243N/5v4b/xTJqwN1/9Lyf/AC9z+oybH/7xb/04/ijoD0j3/wAPqr8Iv0PkfXf6hmyNoUj+8fF+f+dSv/Fs33V7Z/l0xPT+tOwzpwyLv/DXjle97zl2tmR/oR/3kDuBi39tdzv9LYz/AKo2qv2APmg2FQCgFAKAUAoBQCgFAKAUAoBQCgFAKAUAoBQCgFAUvcFTTGE5QopCS9a5DPwpHU4/KSmIwnhoVrW64lI5k8AKhyKKxL2FVxMeRPjQp9utDpdVOnIleQ2yw+8gNWxlozJL7rbZbjRWnHWm+twpCnXm0DVSgKjfEnjwRIhCykqCVFKftKAJA19p5ClHSvIrU+aoCbtidG1noUnVQ+Ik6LA1+ynkOn2+NT2+BFc4mHcUITd7E50pJKp0cp0GpQuN1DQEfZQtA+jWkqdcfeWJsnClCh8SUqHvSFfo4Gr9GU1Pnymhp923/wBQn/BSkeNCtWYU5hjy3ZDilN+U0t1awdR0NIKjqDw4JHtFWTjFrqZdGbjpyIPHLWWIbEp9YW7Ncdnup6PtLkq6myT1cg30nl4VHat0Sk+epWVyqoS8iAtSklrpJPUXFE9OqirXUJ4gDjyFVlGvArGfic0aE2yoLUetxOp9iASNOA5nT2mr4wS1fEtlNvRcCPu/9ZmWi3jil2WZj4HLyYSesJX/AJLjigPpFJ6uMfF1+wtRPn+H+D66vKHA6dNTrp9On8Y58qsk9CmpATpXQDxH+xWtv3aItboaqySd81PgW911YiOokvyGkKKBIMfyvLbcKT1FsKVqR4/xaHKytaPgWOVERj93QylLbeiUISENoTolKUpHSlITwA0HDwrU3c3wehFWpDPXzUH4zxOgGuvHQ6e/2Vr7m4Nc9ClWQ0i9nj8Y04EDUchr7PdWvu7jGnErRviUmTd9cgB69eqzEHiP2JvwnieejhJrV3txj1cVwLlBnw/ctdeIPiePPUcfDU8AfYK1l/copasqrLZS3rkmPfnAFDom29K1HxL0R3y0+w6Btz36aVp8jdYRTq/vMmGM2lpzOVVxTr8S9By8Bry56aEa/wAOVaa7vsE/mRkxwpPkeAvfTuTneUdyuwHaFG7wrx2B7Qb04/3KZtl+/mJTrBim4e5eRbX7lWezY1sDt1ubkbrUTb69N2jM5d+elNKEt6PDSwzqVqbd7TYc6y9uyd3jjfrsmxKzFWtZRhG5Bt3ZwjrJVio+FXVlJYrjJRlRcfuNKzY8DsT7jezZvtt9Wrum7x8u387nNqtltwu1nuW7k8U7tG8r2Xza7S7buDuPi1usVitl/wBrXtpLP5t9dvqEpiPCCIj7nQ55S93jbhPecHKnnbdZxbNjHncV63alZSnHWMG22pdb+FR461SILlhLTSp/TzCuTUxrzmioJ8x1v4wArVpxTajolShoSnh46VzFnMjJcTEnZafA5Z8lLUCY7w+CM8QPary1BKfrVpWYrsX7SHodfM/LaPIgwmyfiTGY14gaHykk8TqNArlU0Zp6VLel18jJdd8q52Z/XRKnpMVWp0B+YY1Qk6cPttism1c+JMql+37ftobWs8nik+8cfp4ePHQkV0OFdpKhfFG27M+khAJ8B4+32cuFdjhXK0JolkccDl4sKE69SPxB5WitSlsRfLBV/krWrT9Nb626zj7/AMCdcDmWAHXAPBaxp9CiOI8Kk5mQuC9h+UKigFARNnPymc3Rn9m941bLj7B8xZZsq2PADxPy0xgk/V4Crrbpea/nRT+x0/cQz4mw6ySwUAoBQCgFAKAUAoBQCgFAKAUAoBQCgNZwP7cbm/8AN/Df+K5NWDueu25C/wCguf1GS2P7+H+mvxOhnR/D+Br8Uv0L8D6f/UI2LtKnTcTGD/8ABUr/AMXTPfXsP0BxHb+r+yTpwv3f+HvHN933lLtzKj/Qj/XiduMW/trud/pbGf8AVG1V+rR8/mwqAUAoBQCgFAKAUAoBQCgFAKAUAoBQCgFAKAUBrzJ3JV1v8PGfm5MK1Js718uvyTzkaXdECczb2LYmW0UPRYnW4VvltQWtJCARqTWNeblNW6tRpV0560p+8viqmZb8Aw6MqLNbx62iU0tuSy75S3C26khxtf3rjnWtCgDqrU9XGroWLKpLpVSknrRcC5NtttBXlpCeo9SjqTqfaSSSRx+qpkkuBRtvifWiQVHpSOrTq4D4uB+0Rz500KVPP+D6kHZZdNy423ETdWeZE7OTthAzhW324rGy9y3PTKEM7fW/et7E0bXysmck6toaRdSy48PJQ6Xilsnjv5qacaafhxJOqSXmdot59+NqO3jFLdm28GU/k/F7rl2L4HbrkLHkd/8APyrMrki0Y1ahBxe0XueyLjcFhvz1tJjM/adcQnjVUnJ0iR8WRO4m+O1u227GyO22bZN+D5tvnPzKwbVWb8EyG4/ma8YpY4+QZBG/ErTaZ1psZgWVwO+ZcX4jbuvQ2pa/hqPplKXWl8MVr7wuBVe4rvG7ee1JzAo2+ubXTFZm58++WzA7fZdu9zdxrpkc/GokGfe48S2bZ4bmNxZXAhXFlxReaaC0qJQVdC+m+KlOvRrTzX5lUqk1sL3TbEdz9gvuS7G7gws2gYtfHcbyiC5aMjxbJsVvrbXnfheUYZmVnx3L8dkut6loTYLHndCugq6F6Q3ZStfDPSv3+8UZG9zHcvsz2ybeRM73xzuDt9h97yuw4NFvs+33u6NOX3IXH1QoQi4/bLtcAlyPBfcceU0GI7La3XVttpUoY3qSvv0rK6p0r7lxLlHxN+pmtNoQ2npShCQhAB1ASkAAe3gB+qoVm2/FDodanIJ6dRoeQ5Dlr9XADSpY5cXwZY4nKmWg8lDUn/Y9x9tTRvpgi5D4ZvlukHRTcqPIt4OvFt3USUq0/wCyeWU1d1rrT5NU/Me0sYUCPoH6OHhU1QYkheiSeXsqG66Io9Ck3V/QL5+PD2/Tw8K0mXOiZHI0lkstbd4s7gJHUZ7CjyJC46VoB5jgpv2aVyGbeo/LUib0ZWpc9XUdVaE8x/hA1048/wCArn8jJo9eCIq14cCvybkRrqTyOvt8COenh7RwFaPK3Do4snhbcn5lek3gI/bSNOfxc+ZJPEDXX3aiuWzN8jberNlaxJTdaMoc/I0wLsuU8iQ4w5b22EOtNre8pTb63FIUEjVOoIUD/jrnr/ccUnSSqvMzobfKSWn2Ea/nds1PXJdaUCPtx5KRqdCNT5WgBOvHXlWlyO5opaNU9pmW9sfCmhVZ2Y29d0gvImtFttmWha1FaUoU55XQPjAI6innyrls7ulqLq9TaWNqrxRjy80i+U8Yk23uyQ258sy/OTGZdeSlXlNvPIbkustLWNFLS04UjUhKiNDx+R3ZLr+KUlGur4v7NPxXtNrb2nTgfy+7493fdl3DysR7dd6/Q/263EY3p3A3Bkba4rvV3e7MXdYnYWm55RluRxLbbsPbvmCyMbtMnokXpqZHZ65iYbb7zs5lp76B2iPae1W7++7b3lchDDs2vWlZwchJK7SFuPVKfTc65LS30t0i5tJQk1or1jMnKNi5hazb6U7kdaav2UXP3cz92Wj9xPp65fgG70b0nOwrtG2uvu7u0O0W6G8Nq3im7pbo4DtxuRnuMYA/JGRWpd4yFKb/AHO+xbeiQ15sf8SkR37nH+UQ9Ib3K7l7c7ut3dvxu4dz3Lco4169atOx6Nu5O1blcaUZdMfhjFyadH0pqD6qReJd2/Jx0p3LELdrqSb6qtVaX5/vP6vcZvSFweDgJ+al66EHgZLuhOnt8Na4PC7ki6fERZG3NPgTV3uqVwPlwv4pb8WKnTjqHX0FXD2lKTXT4++wkuJrJ4Mk60LEJzfSNFD4dAPYB4ePhWytbzbbrVGNLEl4aHFcZqUw2pIVxiTIckcAfsPpSSANDp0rPt4VtbG4wlKiZBKw1qzaVnmJJRodCQnQakjw100HA6H311OBmKTWpD6bi/I2/YpX2Pfp7OPv1HKu42+9otdC5aFzguAZEgrIPn2gIjnQfaallbraT7elQUa6jHkutewlXAnJEVbJKx8TalcD4hR1ICgf4xwPurNcaa8jIhNS05mPVC8UAoCCuC/lMhwy5H4WzcrlYZCxzKL3bVvxULA4lHz1pRprwBV7TStLkJcqtfav3ojmjZVZZEKAUAoBQCgFAKAUAoBQCgFAKAUAoBQGs7f/AG53N/5v4b/xXJqw9x12+/8A9TP+qySz/fR/0l+J0W6Por8gP0XtPoT9Q/M2HtOjTcLGj/8ABUr/AMXTK9W+h+L6f1V2eeul65/uLpoe5rzlsWRHxiv60Tthi39tdzv9LYz/AKo2qv01PFTYVAKAUAoBQCgFAKAUAoBQCgFAQU28OW2aETYxRbXQhLM5vqc6HtNVpfQAehPs046DUa6npslPpfxL4fEqTaFocQlxtaVoWkKQtCgpKkkahSVAkEEVeUPqgFAKAUAoCmZdapjiYd/s6A5erF57iIvIXe1vpT+JWdxX7KpCG0rZUQfLfQkgcSahvQbpch88eXiua/d5lU6C3X56dDt79nifPRbjFRMivvvtxgy06kOeU8jVay+2SQpKfsqSRrwqyN1tJRVU1VF8lVdRnF7IzqT+CNjhok/POq48+opLadOHgKrKVxfzfvI6oibrIu4gT/xGRYmbaYMv8QkKl3K2eRDLDnzT34g0+25CDTPUoupWhTenUFAjURO7cT/h+8pU/n8bst97HO0O2dtHdXs1t93U+mpDv1vg23uD2xzV2Bk2G4Xlu6n5vwu9bybesi2O3Nuz5/eYbrmQYpdVNssNtPFlx5Skqy/V9afVadMn+a+enJ/k0XcXpxOz/rKXuU/2tbdtSbXJjdPdn2zu9YcZkNnytxYqihKmjqpStNBw4moMS+5XWmqfA39xRcTE768oiOd+fpKS0iQyIO7ncUqQmVHWypDT2z8FpStF8FaJJ5E1FbyovGvSX8Kj+NAlo0Uv1MMtziN3e+lpdtnbNiGbbgwN0O4hzG8cy7KpeJY1cZL+1FqYkNXnI7bZMmnWlpFuW86haIEgrdQlBACipMWPl2pY9+U5NQjGNWtWtfCq/EuimyQ7GckzGB3t+oBK3+sFqwLuQ3LtvbpmFywvBnlX3ar+6HDsVyXDcDv2KZzKTBveW5E/OlTY98euFutnlSGm0RGfKDnRo953W1YwLN+xLqxqzjV6S6tG01y0o1RvzMm1acn08zq/6r263b/ux3JbP9rncDudiW322OKbD76bu3+ZlE6Ui2yd0NwsTvGzWyaEtwWn3UXzDZd2uuQx0kBQEdtaiEHofxdn3HOu7fd3PAtTvXPXhbSiq/DFqdx+xrpjXxfjwmnajGatzdNK/uPRT06u5tXcD2W9vu4lxuKp+S/kSDh+aSXpbMqVJzTb51/BsluMtxpxxPmX25WFdwQer4mJaFjVKgTzHcW9vZ97v4E3RRlWPL4ZpSj9idPan4E9rH9a0riO8TOUIWR8fAjlqfH2jUairMTua3c/iRDdxXHUno1+Q50jzBx4fr0H+Gulxd3hc4PUwZwaMmdch5tkWFDjeI6D7/MZkJJ589E1u7eYpOOvMi5+ReGZIV48DpzP6TW2hdqqoJiQvVPD3/VrrS5LQoUW8H4V/QeP08fbWgzXoyORoW+lc29hvq6GLU2h9QA+JyRKQ4lGpPJtDSSdPE/q4zOk+pkLZVp7hBOp4cVcdTw0BOg15Ek1yubd6arwKwj8VOZR7lOUnq0VqQTpppp4e/QEAc64HedxVmL11NziWOp0SNd3O7FBVq5oR4A+HLkeGgrxzfO5fSb+I6/B27qS0KbJvvST8fHU8z7Dy56V5nnd3yUn8Wh0djaU0tCIeyE8uvhp4cB46D2VzeT3dJ1XUbK3tHkUyRd0uXp8OBKtbc0pPUEqAAkOBR0VrzVw5ca5/N7ouSs1Un835Gys7ZFPgYb8iIsnqjRlakHRTLROp01OpTrXK3+5Lzek3T2s2Vvbo+CPGD1JrP2+QrNt3vBu73S5h2U5ttXu1ltu2R7gMJsVyyR205JnmPOfmjBrzjkGyXiHe7DmeMYw48/DkGKl425P3hbDrTvvn0d7h7vy83K2Ht7ZrPcWDmYFueXhXbkbfVbs3Erd6FyU4OE7Vy4kpR6qepwrSUeb7gwNvs2oZOXkSxLkLrULiTdHJaxao6ppVppWnHk/KHGu5zsEz7cHbJ/ur9X7uW73McwfLrBmlr2Txztg3L2d20vmXYhPYvFjuu4lix3b9D2YWK03lhE5iP558pUcea6pnrS59Hz2L6pbbt2Su1uxts7fvX7Urcsm5uWPlXo27i6ZRszlfpbnKL6W6a10ipUpxrvbLeux/V7jdyoxdehWpwi2ubSjqq68T+r3HN+8Jk74Ht2/Dc4hbhxtpl7zpyBvGrmzgkjEF5u5hAhR81HXZXcpau/FVrURLEVPndPl6KPznibjuFvt5dzu7Ye2vN/S9PqR9VXPS9WrtfN6fT/H8vV8NanQX8K3LKeGoy9Xo6+DpSvTx4Vry4014HYF6/3JqRbY6pTVx0fXLZQoJjOlUVvXRbgJb00c4HTUn662eH3hBxcuqi0MG7tDrwLUxnLCVBuc3JgKPDV9BUwpR1GiH2utBGvM8BW9xe7KusZp+819zaKctSztXxm4QJaGn23kuR3QhTbqF6uBBUgkgn9oV2O2dyxuSjV61NTk7a4rgbUxS7iTDgvdehcjsKXoQfj6U+YNeevWDXqOy7srjWuhocjG6ORvzH5fUEfEdNE6+HH2nSvWNoyetI1so09psQuhuRY5QPFFxTGJGvBM5lbSgf8AJKgNfprucWfy+0rEvkp4IjhBAWXeCdRwAGhUdT4jXh7zW56l008SW2m35EUKtJxQCgK3lyXU2CVOYSVyLJIt+QsJTzJsk5idIGmo11gtvD66tuV6G1xVH9jr+BbJaGzGXm5DLUhlYcZfabeaWn7K23UhaFj3KSoGsxNNVXAgOWqgUAoBQCgFAKAUAoBQCgFAKAUAoBQGtLf/AG53M/0Bhv8AxXJqxM9Vwby/6Kf9Vl9r+8j/AKS/E6P9Hur8rv0Xke0/qfM2DtUjTcDGzp/2zJ/8XzK9M+jmL6f1K2qdOF25/ubpp9/v9e0X414xX9ZHajFv7a7nf6Wxn/VG1V+iB5WbCoBQCgFAKAUAoBQCgFAKAUAoD4dabebW06hLjax0rQtIUlQPgQdQaNJ6PgCqriTrAtUi2hcy1klb9vUpSnY4J1UuMo6qIH1nTnrzEPTK3rHWPgV4lggXCLcmA/FcC08AtJ4ONK04odRqSlQ/QeYJHGpIyUlVFDNq4CgFAQV+v8awsRlux5c6XPkiHbrbb2kvTZ0ktreKGkrW2220002pbji1JQ2kak8gY7lxW1rVt8EuLKpVK8Ltnk1JXExmxW5J4A3XJFyFgjj94i1WuS1rpw0Q6sAnXX2RepfeqjFe2X7kKJcT8xqzTLBabVAmuRnH4TL4kORluKYU5IlSpJSwXW2nFIR8wACpKTw5VBFO1FdTWhVyXS1zJOVcUtgjXTn4+4/4Kxb2Uo11I+ZT71Kt90ttwtF0jsT7bdIcq3XGDKQl2NMgzmHI0uJIaXqlxiTHcUhaTwKSRWru7iouqfAankY/6aT723kPtnnd2O69x7I4V8g3Bvtsm4nt+7eHceteTx8zt+3EjfFFqaz97b+HkcVBSwU/iPySRGM0pAULpdxWlL1lCH6qnzVfhSvTwrT3eRWrrWmp3p7lNnMD7pNncq2W3DlXyBYckVaJsW/4tPbtOVYvkOOXmDkONZRjNzejTWYN6sV7tjD7SltOtLCS24hba1pOvtb1+nuK7FxbXJ6pp8Uy1KSZ1iwbtGyhnd7Bt7u4zuZzfuUzPZ/HssxzZqNdsIwTbfGcG/PFoYsOV5VMsuFQEHJ88u1lY+VXcX32mUsOLCIyVdCkQZnclj9PKxj2424To5att04LXgq8vvJI1fBUIzuf7bFdyGQ7G5/Y93cg2U3F7d8gze5YzkuK4nhuVOvXHLrLBx64KnWvNbbdLLJQi1xFhHmxnR1PqUAFJSocs+8rG3Wr1q9ahetXYpNOUo/K68Y0f3ozbOPKdORBbMdu0TZbMdwd2Mk3h3C3k3q3Nt+O2PKdyMzYxOylnGMSbliwYtjOJ4dYbHjmNWOO5MXIeaZaUqTLUXVq1IA8u7s+o0cnHhh49u3j4VpycYRcm3KXGUpTbcnpReC0R0ODtsnLqdXJ/toQuCbffkPfPuD3pRmErI8u3od24hz0Xi3RmImOY5t9jcu04/j1jVEWp5uEpVwflSlEj5iU4VqAIGnl/cP1SeXteHtMYxt4+J6rqpVdyVySlKUq81RRXglQ3+Js3Tcnc4udPcly/eYOxWCK2Dnbxqx66P3mxbubwZNvOqwOGLEi4nkOZs2/80wLG4G0uu2q4XCAJSGnNA046sJ+0onWbt9Vnviwo3lG3fxcSGP1ptu5G230SkuUkn0unFJE8NkdlT6auM5uVPBvil5HZ637luJ6fmYNxZPiUtJkN/WtpZJSPDh4Vutn7z65L40/eavL26nLQ2VY9xrXIUhHz6W1lXT0PhxhR8NNXUJTqfp91et7N3L6lPi+85nKxelvTX9v2/eX5WXQVyLSyqaz91cGJTwCuoNoS250qUpIITxWNBrrx10r0zbt3jdUVXmae5bcTclqyCDJ6EszYrq1pC0ttyGlrKSNQegK6uIrtcTMjNLVEGq4lmVIC0a6j6uH8lbN3eqOhUqd3XqlXv1/XWozKNMjkaIu5LF/lJ0IEy3tOpI5FyK4ptSANeJCFg/QfrrjM/STIn+ZqPcbO8Q25sT2U53kdnxPHGbnjljdvl/nMW21MXXLchtOJY5DkTZK0MMOXfJb7EhtFZSkvSEAkAk1xe4RvXZO1Zi5Tak6LV0Sbbp5JN+4nsxrJe0ql5klvrGo104c+X6QRXiXdOe4Rlr4nXbZY6mvA05e7gdV6K8fA6+PDlXzX3Pu8lKSqz0fbMNNKqNfSrgvq06jwHhx9vHX2DWvIM/eLjm9a6nXWMSPTwIxc1XLXT2fFpoPbw6RWiubpclpUzY40VrQr7ski9tKBJ8y2uoIHD7EhCwSOGvFR8fGoZ5tyeM03/H+RNGylLhyM0vKPAcAfafZ7OX661sr8nxZkK0eXvfhu1uBtrjOIY3tVF22Z3N337n9v9g8KzPdq0RsgwXa68ZzityusjPrtZZA6LjOiWCwyYNtjkpEm4XKO0oLQ4ptfuv0k2Tad73DJzd/nnPY9p2DI3C/ZxJu3fyoWLsYLHhNaxi7lyM7kv4bduclRpSXM7/fv41mFrFVtZN/KhZjK4qwg5xb62ueiaS5tpe3qH3Hd7ndRjU/uQyzt13e7b9utiPT5xDGrNuTLzfCmJOP90PcYvFpGb5zsvg0+Peo68OetsQRrdHiW538Q/H7gmOp11KiuN6p2N9POyMqzsm394bfveZ3Z3hk3Z40bF5q5tm3eqrFjNvxcH6yk+q5Kdxen+ntuajFqk+f3TdNyhLJu7fdxreDt8IqblHS9e6eqVuOvw00SS16nSr5e5u2eXXfLcBw/Lo8ZFnaynHrTkjdmuSHFzbX+Nw2rkbfLcQGSp+IZJbWehPxJ5DlXznuOZDat2ydulN3Hj3p23OL+GfRJx6lx0dKrXmdbbsK/Yhep09cU6PlVVp95dBerum6o6mocl6PEUsNsuOMJ8t5wIPxSCoB3Vv3aprKsb9FWaqcopyprrwXl+1THnga1aLExlzSD0zmJUMEaEvslbCtTpoHWvMQQSeegFbbE3271Lompa8nr9nEw7u3xpqi12mRa5jqXIjiG1nj5sB/ynE9Q46pbJQDrz1Sa9J2DuK85KM2/ec7nbfBI23hE27NxwiJJjPJiyZEYxZLakKR5Tiv6N9r4zqFa/ECBX0H2xuyuOLrxSfE4bcsbprQ4rx3Xu4B3O9vvbhccBdkp3xxndTIlZqnJUtoxcbZ2eJdvlW8eax+Wu+pvRl+WXDOhmIB1dL2vSPpTtmy8ja7u5KdFZnbj00r1dbpWtdKceDr5HJ3oUlQ2xiHdfHzLuq3b7Wo+HIjI2l2v213XRuB+ZjKOQfnS7uwV2L8qKx+Mu1G0IZ6zJ/EZJeB08lvTWvRsW2v0UMpSr1SapT+b+3gQJaVI/eHvD3cd7iMm7Y+1jYjG96dwNqsAxzcTeC859uynabEcTiZq7JVhuGWp9jDc1ul+zDJbdBclhZjx7fCY6C68pS1Ib38IQ9NXLkqJuioq/tQlt1XsN/9rvcDb+5nZ+y7nxsOyTbq8LumQ4pmu3mWtpF+wXO8NvMvHssxmXMYbbhXiPCusJaos6OA1MiLad6GlqWy2nD05dNaomR1+yj1AcRxr1AsI7EF4ZImScrwFjILnuunIkx7Pi2f3az5tlmL7XXGwLsK23Lvk2F4JLuMaQq5sqc8xtpqO6orUi9WW7Lu14Ph+ZSutDtH3B74YZ22bKbl77bhLljENsMVuGT3aPbkMuXO5qjBDNtsdqbkvRoq7vf7tIYhRA6600ZEhAWtCdVCOEXOSguLZXgdI8f74N+8Wy7YWJ3Wdptu2W2s7o8ysO2G32X43vLD3JveFbgZ3bpMrBMD3jxQ4TipslxzZDLkVuTbJVxiw5w8h/TqDgm9KDT6JVaWulKrnQtfDU7Adwnde52pbT7F5A/gx3Bf3D7i9r+2d2ErJ/yqqwqzrILxjiMsMr8u5H+K/gbVnS58j5cf5rr0+YZI1NMSLnaSb1in9zoRNaly3j7qP7pu6zs17ZPyJ+P/APS3/wCkP/5b/mf8K/u//uF24te4H9m/y7cvzX+a/wAS+U/z+2/I9Hm/1jXyxOo1i5eFPvKGnu+Luv3S2f3I7c+2LZXZ93czc7vDs3cJacVv8feey7Mztu39n8GsGVXG+Wu75HtHu9YJl5VZr/JkwjMgGMzLgNpcZkpeKUVhFNOUnoqBGyOxzHd3sB2nY2w3O2DhbI2/AYtotuKzV9xy+5PKtx3ZaJ8nJ8szfLX9vMAlsZJJugQ8+taH0SFylBlMZlltkUnRuqdfdQozXvaz6iGG9yndD3adqT+GnAdwO2LM7pZLat/KkZCjdHEbLfZGN3jMrbEGPWJePuWa7qhNzIBcnBlNyjKTIc6lhFZW3GKlyZWmlTbfY/3Uf9Mvt+s++v5E/u4/Fsu3ExX8rfmf84fL/kLNb3h/z/43+XcX838W/B/mPK+TT5HmeX1udPWqk49EuniHoduqsKCgFAKAUAoBQCgFAKAUBrS3f253M/0Bhn/FcmrGzdcO6v8Aopf1WX2/nj7UdKugez+H6a/N39Cz0z9R5l/2uTpnuOHT/tmT/wAQl++vQvpVien9QNtn4XZ/7q4a7dr3Vt12PkvxR2fxb+2u53+lsZ/1RtVfdJwJsKgFAKAUAoBQCgFAKAUAoBQCgFAKArk6zOofNxsyxFnc3Wfsxpg5lLqPspWr28ieJ0PxVHKGvVDSX4la+Jk2y8tTlKjPoMS4s6h6I78KiUjVS2deK0Hn7QPdxNYzUtHpLwFCaq8oKA11m82xf1IOZNZ7HkVnkG42pU6UwUhbkd2M/HuEQuJeMC4RX1Nr06V6HqSToQca/K3p8SjcTqq/n5Mqq8iPsGew5j4tMoRotzLbrzLMWcxc7dcWmQVPybJc4y1My2wkFamXOiQ2k8QdCax1lJfDLj9q9z/Zl0tePEnZlyQW/MbcBSddOYI48QAeIIrAycpJVXAjdefE13d76G+o9Y9vPw8OX+zXH7jusbaevAkhbbNbXHKAhRAc4D2K005cNOHDQ1w2f3HG238RkwxpS4FYeysanV3lrqOrQk8fafHhXPXO6YJ/MTLDlxMNzKhpwc/nePDxGupHhUL7pj/OVfaXPClSpFy8qHQfvNdRw0IOnPnoeI5+FanM7qjFNdRNZwZcaao1Zc8sTCu8gKfS2zcoyHUrUoJT80wfKUkKUea2iD7Sfprzje+7V0S6ZcDf4e360oUe85b0lZU9oNCQQR9RPgeHHhXh3cPdz6XWX3nabftblRJVOvV53QhW253kOSR1FUFf2tOHyxR1BXMcUe79fDxrfe9vShFqS/iX3noW0drZGW/hjRez9yZBQN5rfIeCPmUA9ZABWgg8T4cNBw5+6ubxu/E7mstDfZPY2XattqLovL/kNx45nDE8ILMhCgSD8K06nXQctVcdQfCvUO3u8Y3HGk9Tz/d9hvY1VOL08jc9mvjUhKEPBDqFAApWlK08RroAQR4e6vfu2u6W+msjz3cNvpXQ2rAu0SHZ5yY7bbKVx3eoI0HUpTZQknq15E/Ua997f39XIr4uRx2XiuD8zc1l/DZMGO15LTLyWWgmUwhtqQh5KE6OB1AQSsKHidDXrW17lG5FJmmnCUX5F8hZHNitJZuECXIU0lKRMhNiQ1IQBweWkLS42vTmOOvE6CuusZulHX3EL4nM5eoNxSr5Z9K1jqC2VgtvoI5hbDiUuDQg8eXDnVt+7GcdC1mpsl43m2AcSlm4qXpwIQptlKST/NKwRXKZ7XXXwRHROp1V7o9gdtO6fZPcPYLdy2TLngW49n/Cbqm1zl2u92qZDmxLxj+TY3dkIdXacmxPIrZFuVtk9DgYnRWlqQtKShXEZm45O1ZMM7FaV+26qqqnXRprmpJtNc02ZeNBOifA/j27z8Q3onHuk7idzN6+8bt47tLb6muJ9ovbDlzO6d/287aML2ZzXI8WhbWX6Jb3HBbMn22b2WnS7xkN0WmC9cL1K/rJT5srrpj5+3fqMXZ7GJt2f269ku5mVbdqN3JuXLUJu5Bc43XeUYW4/FSCqtVE31q3Pod3rnDI9WMIutIqrVH7KVb8z067F9zu+uZvf3Mdu3dHubsLvri3bNNxnE4+9eC47cMJ3Ty/J8wxTEc8x4ZphlskuYLZGkYlkLiZaIjTcli4xlN6vsqbkufF/wBa8HsC329tfc3a2PuWBuG7K5ceNdnG5j27dq5ctTdq5JerJ+pBdPU3FwlX4ZJxXqHbM9yeVexMyVq5as0XXFNTbaUlVcF8L1518Vqelchw68Ceft15fr4V8jZd1ym6no1mGlDD4n6vb/DwrXu4zL6Yoi3QRd4h8Fw5KRp4FK2le+pFJvHl/pIpX4l7CV0H+zWPVlas80/UCyPY3Htjt1Lf3A7J33uLw7PNwdu9vLFsri0N9/KNwM/zdnBLDt/Z8dnxrhaJdhuzuTqQWZ8eWxKjqbPkFb6m2nPb/o7g915ndu33uzt0s7LuWJhZOTczbskrWPj2HfuZE7kXGauQVqvVblCUJJ/HSClKPNdw3cG3t92O4WJZNi5chBWor4pzl0qCTqqPq4NNNctaJ+WmTX7e/BO0y57SbQ+hIMF2v21gZXvLii91d+tr79ZMC3CxbG7rLsu72SYblsC55Ju1keNFPzDttucxU+5sRkQ0OKBa8v6BwMXtXdvqJb7i7k+rX6vfs6drCu/pNvyrc8jHu3YKeHavWZRtYlu78quWoenalJ3HFfFXlLt3Ox9oeHh7B6eLaUrkfUuwahOMXS5KMk5XHHj0ydZJUqew3YXvN3V74bJWXN+4rYjGdj7hdrTjF3wwwNwrZnC83xu+WKNczlE+12Nhv8mypL7wWLdIWp5pDoQsIUhSa+bvq3272B2n3Td2rsrd7+62bdy7C91Y87HoXbdxx9KMpt+sklT1IrpbVVVNM7DYMvdNwwVkbljxsTcYuNJqXWmq9TS+X/ReqO5za7si5v6PQ1yFQ2l9K0OpZcZDikdCOklSVJX48dda829e16K+ZQ6n7am59Jp8qky1dpjJAmW58J/aciqTLaI04qKE9LiE/SKyMaa6k7dxVrz0ZBchpRoslqesM51BBYbe1A+EqhyAscukatqUofXXpHbuXlW5xTb6ftRzu4WoOL8TfOAuCNKnww6taEPR30qcX5i1pkMJKipR01OrWmtfS/Z+XKXpydK/ynnW72lGv7M627yPptnqY+nTerk61Btdww7unxuDcZbzTMWTkEjB7G/GszTri0oNxmNr1YaPxvnUICilQH2L2Rd9TtXPitZxuY7a/o9T19nj4czgcpUlTWhsPZpqNevVe7z7nbPInxLD28dtuJXWZAdafatGU3W5Xa6R7LOUytQj3WTZYjz/AJSh1hpPURoRr6XYf/2nx68ZXJNefDUwa0ivebT3J2x25337wd319vG/e53bF3u7Gbf7c2TO8nsNgs17wncXb7OYMrKsGOZbbZrElY1u9j+OuvyIy50NcGdapbiGHJI6YqU7yzKduylcSnYk214p89eX31J4OqXidgewDuRy/uZ7co+4O5cfFI2b4tnm5e1+YXzCVyUYDlVy2xy25Yy7muJG4SJMljH8iiw25KUuOrS26XAkhASBNdgrc+mPBpP7S9Op/Ptlub9wmcbO75d+2Jdque5RZpXe7Z+9rbfuIXuFs/GtELZHtluTu1eMYzc9v5mbRN1JVki7W2W/Muqbtpafbn+c0hUXpkKzUoKStOS+Xpprxevs4lPM9hPWAWvdf0n+4q+7fOuXi3ZDgW1W4dqlw0SlfOYZbt0Ntc9uVyCYzTzyYv5Pt78hwqAbS0FFxSWwpQxsb4ciKfi/wZV8CF9T7Ice3O2+7AbZgl9tWSzN2O/XtUyfb1m1y0SncpxaFJu2R3PKbXHZ65L+OWawS2pc2aEeREZdbLqkFxAVXHTUpV5RYlwPr1Th8t22dteWylNxMcxT1Fu3fMcqvMt1qNbsaxmPunkdrk3q9THlojwbdGnXBhtx5aghBeTqQKrg/K/Pq/FkPMundktu8+rD6RkG0vMXGdiePd+uW5LCiPsvy7HjGQ7HY3jNhv8AcoyFl6LabxkDS4cZ9SQ29IbWhBJQrSaP91P3fiUXBmu/UewrItxPUX9IvDsT3Ny7Z2/3j/p8/Ibj4JFxibleOfh+xmDXSV+FRcysWTY27+LwoLkB/wCZgv8ATGlOFvodCHE1ttK3NtV4fiFwPVHYra/M9psRuOOZzvnuN3AXabkcu9x8y3Ot+CW6/Wy3SbZaILOMxGNvcTw6yrtEOTbXpTa3YrkovTXQp1TYbQiOTTdUqFGfzvYFguSY5nnqB96W11tlXLdbsy9TLe3PrhYbY0Fz9y+36+Yfhtu7g9sEpC0h+bNwmObzaQtD5ReLNHS02FvdYnb0jB8HH7+Rd5HoT6Ftwi3b07cAusFZchXPdDf24Q3FIW2pyLN3jzGTHWptwJW2VtOAlKgCORqy/wD3nuRR8T2AqEoKAUAoBQCgFAKAUAoBQGtLd/brcv8A0Bhn/FcmrHy1XFur/o5fgysfmXtOmnR9NfBn6HyOx/UMvu2CdM7x08f85k/8Ql12/wBOMT0+9sCdOFyf+6mYmdecsScfJfijsvi39tdzv9LYz/qjaq+xDmDYVAKAUAoBQCgFAKAUAoBQCgFAKAUAoCJudoj3JKVkqjy2tFR5jXwutKSdU6kEFaArw11HgRVkoKXlLxBHxLvIhvpt18CWnjwjzxwjSwDpqpWiUtucR7Bx4gHTW1TcX03OPiV9hZSf1/xfy1KUNLW1/wDK658O8Yze5c1V1usyVdrdYn71HvTE2bJlRJjsyK28424zGdS0pl3Qo8v/ACq19Xaqpxk3VuqVa151X4F1VQlx+ULsiDd4FutLx4SrfPbt8dp5Km1LQrodDaJDDjTgUhbaulSVAhQ1BrDv3rLXVFLydCx1WvIrd4ntx0OBokAkq6NSeJGh0J46HSuS3TNVqDo6FYpyeppHJL8pAcAXpz1JPDj4/o/TXj/cO+el1Uf3m1xsdza0NK3fJSlSx5hBGvjx8eOnt+n6K8R3vutwk31HTY229UVpXQpb2UKBP3vMdX2j9Pt0HOuFv950n83DzNxHaarSOhinKQRoXTrqAQFD9I468dOVY/8A7zlxUi97RR/Kvv8A+QwZWT8Do4Va6afF7/Hlz/krV5neEpJrrMi1tOvD7v3ms8rvrT7ttQ4Eu6ynB5auILBZUXzwOo6AlJ14fVpXD7l3TN27k1JpKP38jfYe1/FGKWp1f3Izz8IDzNsnSoawlQDbTynGQfArZe1CgCdBxA0PKvDO5e8puThKktf21R7P2p2astq7JNcDpXkmc3yXc5jj0ll5PygfeeW4IraWGluArcUT5bfRoSo8EgfXXmWVn/roR1mq3KJL4m26aJcXXlzqe67R29DCpbtwTuNLyb8F7fZ7Cr2bOnbkDKtUmHdGGl9C3rReINxaQvXgFORnloQeB4HQ1h5GJk7fcUMr1bN16pXLc4OnskkdBlbTctr0sqxOEnwUk19zOwG327Nyt8phqWxNS0VAApCXtNdNNQhZI510Wx7zdxr0VG7F6+LX4nmfdHalm9ZlchCjp4fu/b8/QrAs5h3eK04zKQtZSOpoq6HQdPi0aWAsfa+jWvo/tbuG64xcnThr/KfMvcGzehflCnCpvNN/67YtpLmhfdjMDj4uPtAjTiNekHQ8a+i+1u5dY1lwPNdx2+lWlqdg7BkA+60Xx0HLgNBy9/Afor3fYe4lOKXUcflYbjJ+Btm2X1Kkp1JPDnqBpy+nXXWvU9v3dTitdDUXLfSZc9NvuAC5MZtxY5OpKm3hy0HmtlDhA14cdPZW7eTG5GpjvQ1leoyoV2im2yPlxLjSmh8x1y2/MaKHlNjzVlaA4nQghXAp99aXMmmm1wZHo1qeNfrT72bqbE9n0XJcczXNdqMHv2+2yeCdwG+mz0KfL3L2S7e8vzBi3blbjYY61GnuWPIY0cxrcxcUxpbkNdx62GVyPKA0214tnO3Z2btu3evqxclatXGui7djFuEJaqqb1aqk6aulTOsqirqlz9h5/d1cTYrbj0gt0pm12VWv1DtiscucLcHJr53Zdwd83hRl2GjM8fvWSY5jO72LS4twsedWmzvIh4mxEdt7lvubrLivOkqW1K8ptT3XP+qGLYyfV2bdridq28PHjbcLjtyjCc7U04ztOWt5yUlKCa0jrHrLStw2ucqRu21RtTfFVVUmuD/m8KM7x9q3br2zdq20NrwPtm22h7S4RkLjObz7HLm3+45LOvl9t0N1+Zll7y+6XnJbneY8ZtuN0SZTiYjbKWGUttIQhPxT9V+6u6u798uZ/dWVLMzrKdqMkoKEYQk0lbhbjGEYt1lWMV1NuUqttnq/b2HhYOOoYcFCEvifGtX4ttuvv04cDfrqgohSFBSSNQQQRprzFeCZGkn7TtLKR8DkPorCZK+JGP8A/faB/wDU0z/9lU8f7iXtRa/mRKVAXHnf37ZjuLtv2+b/AGf7T4zjOTbi4e1huSY4MvxVea2PFI0e5YfGyDc5/G2I8yRcXtqsXFyyNpKGnVpctQV5ax8CvZfpFtmy753ns2z9w379jZcl37Vz0bvoXLrcbzt4qutxUVl3fSxm20mrrVU9Vzu/3snG23IyMSMZZMOmS6o9SjrGs6a19OPVP/VPPyydzXcVgd43y7ad0/VI7c79erz2+Yh3CbD97ytvtisWs+Fz7TuE1ac72wyXb6HdZm3WWRsgssNAivsreuce3TXpjaVPfLts+yZXYvZe7420987B2DvdnFtbze27P2P9Rn3Z34zx3PHyrWRKEcmy7c5Pqi1G1K5CNttR65S52G6bjjzv7Zl7rjSnLHjetZXRaiotTpKEoJuEqrg18STb40p619j+8eSdwnaL29b2ZjZo9hyrcva/G8pyC2wo8mLbk3afGPzs20xpbj0mPZrq8gy4aFuOlMV9seY59tXzr9VO2cHsz6jbz2ttl2V7b8HPu2rcpNOXRF/DGbSSc4L4JtJVlF/CuC67Y827uO0Y+deio3btqMmlwq+LXk+K8mdk5X3dzt7vIPNyYqz/ALlLzQ+tSTXDw1szXg0/yZtHpJMlmtQoe/X9WvP21fabLbtKe4sEONHfKfmGGXuWhWhKinTXXpV9oage2u97dvyjcioto0OfFSi3TQ2VjERMa7MNQpL8JL0QrSWlF1HnMugKStDpUHGw2sEDw0r6e7NyHKEHLXU833eFKo2dnOy2A754q1hW8WA4huli7M5m5xIN+iKjT7Zdo6HW2LvYrpHWzPx+8MsvLbRLhPsSEIWpIX0qIP1X2buOXhON3DuStzcaOj4rwa4NeTTXM88zUlJvn+3gbp7fNkNnth4MHDtntr7HtjZZtzuGQXhi1wyqXkl/Wx0/i97yCW/OvOTXRttXT8xNkvvJbCUBQSAK9lxM7JzZxu5M3KaXPh7ktF7kamT5lm347N+2HuavFnvW+ezeKZ7frJbHLTa8ik/idlyViyyFvresL2SYzcbNe5uPrefdX8g/Ichhx1ag2FLWT1mPkXbekJOj+wntaxN04xtVtxh+20XaDEMMsGK7Ywcdl4pBwnHICLHY4dhuDElifAixrZ8qqN88Jjy3nUKS+486t1Sy4pSjlKcpPqesvEm/A47Ns9thj+1LWxtmwiwW/aJnD5mAI2/Zhj8ufky42+Rap+OrhrUsu26bb5brTqVKJcS4rqJJJq/qk5ddfiqCVx/brBsW2+tO1Njxazxdt7HicXBLZhT0VNwx+PhsO1pscbGF2+4mW1KsjdmQIvy7vmNmOPLIKeFUbbfU/mB0XuHpV9n8C/YrmuzmDyO3fc/C8/x3PMR3M2nuMiNfMYftVzeevOP2Sy5QvJMKg4lllnuE2BcLUm2fhzzMnqUwotoAmjkXK0k6x8yjSpod4IGF4LuhtTdttNxMYx7OMXuybvYs2wvK7TDvVpnh27yZrkO9We5MvMPKLvlvoUtBIdCXEELSFCzFlS2qP4k3XydWQPiUjYXsu7Wu2G63m/bFbK4hgGQ5BBatN1ySIi5XnJXrIw4081j8fIskuF5vdvxxD0dpYt0Z9qF1tNq8rVtBTkynKWknoUqSm/3aP22d035T/wCkLs/iO6/5F/Hvyh+ao8t/8A/M/wCDfj/yHysuL0fin5eheb1dWvyyNNOOqM5R+V0FTJ2D7U+3btciZNA7fdpcU2ph5jJtkzJ4+LR5TDd6k2Vqaza3pglSpRUuE1cX0o000Dp50lKUvmdQXrBtn9sttZm4VwwXC7LjUzdfMbnuDuM/b2XOrL8zvMePEumQ3hL7ryHp06NFbQ5oEoKUgdNUbb48gfG0eze12wuD2/bXZzCLFt3gVqmXWfbcVxuMqJZ4Mu93GRdrq7FjKcc8n5y4y3HVJBCQpR0AGgo25Or4g2ZVAKAUAoBQCgFAKAUAoBQGtLd/brcv/QGGf8VyaoclVx7i/oS/BlVxOoHR7/1V8dfoX4G1/UF620TpnOPn/wCCZH/EZVdb2LiO33XhzpwnL/dzIr17qtOJ2Oxb+2u53+lsZ/1RtVfTxrjYVAKAUAoBQCgFAKAUAoBQCgFAKAUAoBQGNLhxpzCo8ppLrSvA/aSrjotChxQsa8CKo4qSo+AKHc7lc8TVb4RJmwrvdItot0taQ45bnpIcc1lN9SVOsMMMLVw8BqNACmsecpWqLjFuifgV4n5Mtkm9MNSUZdfGY5SVBVoctkNEhP8AlK+RkOo6SVA9KkrHidQDWPefUqqbS8qfuLZNLRrUrAtMCxQxFhrlLbbekSluS5Tsp+RKlOKekSJDzhUtxx1xWp00BPhqTrz+ZONtUjXn9rLet0p4ms8juRAcAVx0Vp4+3jz11Fec79mdMZOuhPYVWjr1k9zI6/i4cdD+n6eJ0/hwr537t3OUVLU63bLHU0aFvt1WlxfxEHx0PvPAAAcNRXzT3FvU1OWvM9B27Di4p0KI9c3SpWqv1jjxJ48B/irzDK32alTq0OltYMacNTg/E1ctfr1V/IKw/wDH7j0bZL+gXh+32nGu46jgQfE+OunIcgKxb2+XJcZPgSRwkuKoVi/+TOiLS+31hsLUjRakqSSCFaKbUlQB8Rx10rTZe7XnGXRLVr9uJtMLGgr0armefu4UiULjPiOOOL+UlKQ2XCVLLDg62dVEjUhJ58OQry3f5SuXle4KS5cKrRn0p2Xah+lSS1X4UPIv1Hs1n2Lb/GMSt8t2InNLys3QMuKQudZ8fYVKegu9I0VGcudxiOLGo1LKRyJFe/8A+V7YcbcO5MvesmCm8Cx/Z1Vei7efSpr+koQuRX+k+aR9LfSDbbWT3DkZ92Kl+mx0o15TuSomvPpjNe88iMQzTK8BvcTI8Nv9zxy9Q1oWzOtkhTKlBC0r8iUyeqPOhuFIDjD6HGXE8FpUCRX2pvWw7N3HgT2vfMa1lYFxNOFyNeKpWL+aElynFqUXqmmfQmft2DumNLE3C1C9jyWsZKvvT4p+DTTXJn9KfbVuVM3a2wwDcKTHbiz7/bnBdWYyVNx03i0XObYrs7GbWVLaiv3G2OuNIKlFLagOo6FR/MPv7taHZffOf21jzc8fGvL023WXp3IRvW1JrRyULkVJ0VZJuirQ+M++tltbDu2XtUG5WbUvhb1fRKKnCvi1GST04101PV/bqO1Itcf5tkLUEpKHk6oeSRpoUuoKVDQ+06Guv7V3K9iwj0ya8uX2Hx73jYtTzJ9K5s3PBmyIk+1wjPeksKkiSWZAStxtMQdfUZA0UUqJ0AIHH669y2DuKkep6NKmh5XnYFVRcDsHZMgKej7zTlx9g1Ps9v0cK9q7b7pdYrq1OLz9tdXpr+PsNwWa/qV0auHUjkSNOY5fESeXtr3TYu4VOMdVQ5DLxOlvwqX6Pdg4gfHz56q48OR15a16Xhbl6kU68jQ3rcokDk0lXySZiCSuBJYljTiVIS4G3UePAtuHUa+FZeRkKUKmLHifyQ95/e9355hK78t4dne5jZvBtvO0fulx/s2x/wBPLM+3TCt17p3LzstueK4Zjd83CzXIJsDNrJbd8b5lkx2yxbX5Fues1tc6321MSnV5y2rY3PEw83HvSuZOPK88qN2Vv0VBSlLpSTi3bUV1N1ak1pqjPsuUdY8fD8jU3Y12hdsW6fdhn+Hdw/pMP9ufcNsd+D7g5dkW2m5N+yjsgvGRBdmuWD3ay4NHzeLh1pu94g3oyrLYk2u7RG2oUtx4tyYr6WvHfqp3X3Hs3a0crYu4o5O0ZfVajCduMc6MfiVxep6bn0xcemdzrg6yglWMlXrdjxMe/l9N+w1chR1q3CvLStK+Co+fgf0XZM3G+XmPPMNOeWw6odbaFq60oWU6dQ1B6tNPfX5079ck8jpi3rI9lwVWHuKAzZovy0Zer7L6o7a1usPutLK1I1Vw6ikFJ4cvCuAy8ifqyWjjV8UdDZjVLkzl+RnNf5vdHSByRLZbka+4uDoWKwfVtS+eC9zoTUlyZHyFXNqfby61FkuJTM8lLC1MFweW35nmF7VKFJGhGnA1LFWXakouSWla6/gWvqqiQ/FFN8JMCcx7VpaD7Q+lxon+KovRT+SUX76P7y7q8UzQm522G3O/sHcHaXcyyHKtvM+s1stGW2D8RvNkTdrM6wtTkBdysc603uD5r9vIWqO+y508lDWuu2Hf967Qv4XcexXf0+84d2c7NzphPomn83TcjOEqKWilGSryNflYuNuELmHlR68e5FKSq1VeFU01w5M66496Rfpr4y5EdtvZ9tJJVCk/NMjIYV4y1tbvUFdMtrK7xemp8bUf0L6XGdOHTpXbZn+Y364Z8ZRv9y7jFSjR+nKFl08nahBxf9KNH5mst9ods2mnHDsuj5py/rN1953tx+RbbPZrbbGIX4Zb7fGRChMxoIYtsaLG1ZjxYbUZAajx4zSA2lCUpSgJ0AAFeR5cb2Tkzvzn6l6cnKTcqyberbb1bb1bbq+J0FvphBRSpFKi009xI3CXFdYjyWJDLnysyM+oIWkqCPM8pYKdesApc48KhtW5xk4STXVFouk01VcmTiPt+PPT9J5fWKttF0/lLJbFfEND7fqI+ke+u02KSVyNPFGjzV8NPI2baFeXOsr4GgTKVGUdftCUypA1+hSB9dfS/ZVx0Srroec7uuNTtNjDg+7Gg5e3TmATxJGtfU3as30Rq/A82zl8TrxNzWJ0yL3b20nVNvivSHVcwFygI7TeumuoQSQPZz8K9s2mVVE074m62GFSEIWji4hOmh4BaTx048AQeR99dxYXVFNcSS3Kmj4GQ0OGh1BB4jkARw0Pv1rNjXgZRz1eBQCgK5eYsmE6vKLIlLd5gMlyewPgZyK1xkdb1um/s/NssoJivkFaFDo+yrhR1i/Uh864/wBJeD8/Blko8zYtvmsXKBCuMYkxp8SNNjlQ0UWJTKH2ioanQltwa1lxkpRUlwaqQmXVQKAUAoBQCgFAKAUAoBQCgFAKAUBrW2/273K/0Dhf/FslqK/rZmv6L/AHUnyx7B+ivmn9D5Mh/UIvG2yAM3sB0H+cSP8AiMqui7TxPT7hxp66Sl/UkVjf6n0+J2Gxb+2u53+lsZ/1RtVe8kpsKgFAKAUAoBQCgFAKAUAoBQCgFAKAUAoBQGu8vUmbfsSs6dCmNJuGSzNPtts2iIqFESdeTcmfdEpPgpKSDqDocTI1nCPtl9iovvZVKpDyY8nG2zOgJU/bHiXZsAElTHVx8+Nr4BJ4jhpyPDinX3+q3Gq+UpcabK7c7i1MY+ZjOhbLiVEEcxqOKVjmlaSNCDyrmNwu1TaIK00NK5HJJ6x1E/a0Ht4ajQHxI1ryvuC7Jxkl5mbjavU6/wCTOq+8OvLXx58ST48Ndfqr5u7xnOSl7zuNpSqvA0XdkuKcWRqNDw11HHj+gjUV8ydy+o5yPSNucelcCmvhfUT4fxf4DqK8ty4XOtnTWnHpouJiHq08dfA8dNeGvL3VrWri0dUZK6DgUXBrr/h04EcDx41G2y9KPIxZCS40tJ8Rpqdfdof01FOrTT4GRYcYzT5nTDd6wuRLyiWEHy5jbjKjpwS61qttWvtUglPvrk92x3OzKi+KDr7noz23svco/Dbb4qn7jxz76NhN096JuEP7e2iBe28NhZEJ9vcusC13Jx2+OWRTaopuj8SFIbS1ZzqC8hYPIHXh7X/l++ofaPYVncLPc165jyzrlnomrc7kErSu16vTUpp1u/zWqc1Q+qfpf3Tsnb97LW63JW3kK1SSjKUfg6+PSnJaz8GjzKPat3Ei4N2z+6HMvmXXUspcFvQYAWtXSFOXYPG1tMg8S4t5LaRxJA419WL6v/TJ4zy/8awfSUa06310Xhbp6jfglFtvRKp7f/737S9J3v1+P0JV+b4v9mnU35JVP6Mu1zaM7c7eYBgP3br+OWWOzc3WdTHfvM1526X19jVCCY715mvqQSOroUNeOtfnx3bv8+8+9M/uSklaysluCfFWopW7SfHVWoQT5VWmh8a/UTuaO57ll7pqo3rj6U+KgkowT81CManqLjEP8OgstdOg6U6jTTpIHhw4cf4q22E3atrxPlPeLn6jIlPzLFEkf8tuEq+JFuZCDrySqQsr0GgJ1Kedddg7hOzZilw63+BzF+wpN+w2TarsttTYCj9AII4EajQDXn/H+j0jYN8lGSrI5zPwlJUa0NwY/dyrQdWmhGoKuGnt5eOn6K+gu1t7nNRTdanBbph0q1qzbttuC1oTx4aAHidPAHQk6177suc5wi6nC5tpRbrx9h1Y73N0tncX2Py3bDdTu3w3s1vW/uJ5vtltvu7kmfYbgV+smTXLGpTTt4wq4ZpdrLBev1gZmIeQpqTHktOra8h+PKXHdT323LJvXo3rGPLJjacZSgoykmk+Ekk3R8NV7ao1Kj8VeJ/OlbN1sM37wbIfTe9T274Ni+5e899w++9vfqVdsl2xOzYP3VZ3tg5ZIm0uUS9wMcZft2O9yuPs2uNF/DboEsTYyTGjJjFyCqVlbrHL25ruXtuMrtnHhJXcS6pOVqE6+ouh6ysurdY8OLrSVNhjxhKXpy06uf7cz1i7RuymX2o2rcjI8h7gN1+4XeDeq64zedxd2d2Hbe9drnb8MsS7Bg2N2yywAm3WezY1aZL3SEKW6/IlPOLXoUIb+Rfqt3hDf/RxreLj4m24kZq3atVoncl1XJOT1lKTS8kkkvF+ibDhqy3Jycrkmqt+XBe43flKrqI6mHXor6JTzUZCkIWw+px1xJAA1Uzorp0Pur5K3e5Yd+UlVNJvxR6dgxlGC4UIR24PskiVbJTKRoOqOUS2wOQKi2UqSnT3E1wF61GTfROLfnob+1Ki1XIyGLlBkHpaktleunlrJac19gQ4EKJ19grClZuQ1knQkUkzhkDW7W/X9liaofSQ0k/qq+H9xP2oP5kSlQFxoncfDU7gr3CwBWT5jhBzjb5vHBmu3V+cxbP8SGSQsxsScjwrJG2JKrFlthcT83b5flPJYlNtrU2sAoPV7Lub2f8ARbwrGNlfpMx3PQybau4970pWbnp37Ta9Szc+S5CqcoOSTTaawciz+o9TH6p2/Ut06oPpnGqkuqMuUlxT1o6H89G9/bJ2mYVnLewW1e9nqQ9+3dHamVJVsliXdjcpVrw1cxRYVe97tz4OO2vCtmrWwtKA757on9amNYKmnQ5X2b2r339RN02p94dwbX2R2h2Dcf8A369tMVK9TXowcWVyV/Nm9adK9Oin/aqUaHnOdte0WL/+H4l/ctw3Vf8A0Ub7pHzuzSUba9uvD4aM7Qem36PS+2fdG190+9+599vu8Vrl5SvDNrcUy/JrvtXtozl9ju2JXGBcr9mD0rJ9zMhFmvb7Xzb4gQ0SHVLRHeUlh5HA/W7/ADKLvrYLnYHauBZs9tXI2vWyr1m1DLynZuQvRlG3ZStYtvrhF9EfUm4pJzinOL2vbXZv+F5S3XOuylmpy6YRlJ24dScWm5fFN0b1dFXk9Ge6V4iQxBkvqjsh1LfwOJQEL61KShBKkgFXxKHOvk3HuXPUjFN9NTvJJUqfbVrfZCDGuMthfw6pdKZLIVoNdG3eQ1Ptqa3ejKXxwi19j+1FJx00bLFbl3lhQ6m4k1IVzaWqM6eWuoXq1qdfA112yvHdyKi5RfnqjTZnVRvijZluuurCEuxJkV9iRHfb8xnqaKmXkqPS8gqST0E89Bwr6P7LVHFppryPPd2rqmmdq8RuMOSGvl5TLvL4UuoKgfh5o1CxoB7PGvqLtaTUY+482z18T5uv7zd+ELL79ymkaedN+XaHP7mChLSSkeAUsq4V7js8vhTNG3rqbsjzVsJbab0CykKUogHQcQOkH4dSR413OPcaiqcSW3BNVfAkm9V6kk6kkk+3XXj9fGtjF8zIXgZFSFRQH6PHgpWgUelA1WohJISkcNVKI0HvqqDdFUqtsjX3NrdHmOPR8dxq5xw55FvkGdf7jEdBSph+4KaZi2pl5PBYZQt7TVBWONUhGd6KekbbXLVv38vcQykzZ8WMxCjR4cVtLMaIw1Gjsp16WmGG0tMtp1JPShtAA1PhWUkkqLgiw56qBQCgFAKAUAoBQCgFAKAUAoBQCgNRxshx2zbkZ6xe75ZbUuRZcHU0zdbnBgqfaDeRoWptuW+0XWwToSAR4UaTVHwBIfiOzn/d+2f/AMNYt/8AP1rv8I2n/wDFcf8A/Rw/+Ut6IeC+w54172lhvtyYd326iyWiS1IjT8aYfbJSUktutOpcQSlRHAjgaktbbt1i4rtnHswurg4wimvY0qoKEE6pKvsMTBrnbbvlm5sy1XCDc4irzjjYlW+WxNjFxvErSFoD8ZxxorQTxGuorNLjaFAKAUAoBQCgFAKAUAoBQCgFAKAUAoBQCgNU5BJFlyyZeLy0+zaZtmttpt94Q351vgKalzJUyPdFNqU9CMqS60UPKR5RCQCoacMC/wDDdc56RaST5LXWvgXwaRYJMhmTGSWVoWhbaVo0UlaHGVJ+Bba0FTbrS0kEKSSkjxrFyZRa08CKa58jqjlE3JH7tfzg6oUGyWeX+HXiZOhOXMSbs2229OZstvZmwEIZtaHkNvPLcUPP620tkNKI4/cIRhV0evLgRceJra52jIrhHVIj7gXBwr1OiLHjYjtuElSWlsG3qkhKNAFJ84KIHBQ1BrzXelGUX8CfHm/2+4yrDUZVfE6T90XdPtb2f7SZtu53M5EziGJYRDXJbvkK3yHU5zIeT0WjHsRthffXKze8TT8s3a1PhRc1eLiYocea8gzu0dw7m3CG27PD1Mm66Ubp0eMpvlCK1cqcNKdVE+pw823jQdy4/hX7tKeLPGLCx6u3eXhl77rrNv3t32B7fyrdPyjYDtlyfaTEty5+QYrFjuyrNd+5zO8naRfMJTlUJGshq0NpetsSQJHyrUhgIc0HcGy/SPtXKh21m7Tk7/muShlZkMi5Y6JNpSWFat/DccHw9R0nJdPU4yqt7h5m85MHk278ceCVYQcVKv8Apt6qvlw40qjv92E9xz/et2fbH9zsnFU4Zcdz8du717xyO7IkQ7fkOKZVf8EyRVqelBMpVkm33F5EmB5pW6IbrQWtatVq+c/qd9Ml2R3pn9sWLjyMfFux6LjSTlC5bjdh1U061G4ozpRdSdEuB2uzb7+vwLWXNdM5rVck02nTyqqryZ2cnRpAkJgwWkOSiA48txJLUZrUEKc6OklxZPBI+n2V5pc7dlFO5cTUeXizdx3BcE9TEjMvuKejSWktzI5SHEoP3Tjateh9rq49BPME8DWpytilb+KCfpv7vJmVbzYy48T9diKGuqfby58OHDXnp9NaW9gTt8jMhkJ8zU24uIi92p8toC342kprgTopk9SgOB4lvUfXWkyMLrl0yWklR+/+U6vZN6ng3FJOlHU6qSdr5jt1uLzDa1MuNwlI+E8EuNLc6RprroFDXT21yOZtFyFuEEtVKX4pHsW395Y8o9U3rREhB2qnOLHW2rn4pPD6/fWFDaLjeqMjI7yx1FtNfab4wrAUWbocdbHX4Ej6/ACugwdt9Gniecb/ANyvOTjB6G5UIDaQkaDQAAD9Xv4VvIwa05HBympOpiJ1Te2CNfjt7qVnnqEPoUkf9Uqs605LH9k1+Bi3Eq1XgXa3qVqkagjUDjz4KHjpz0NdTs12amqcTUZkY0fsNrY+XNUAHXlw4Ajj9Y10r6C7QvzrE4LdopV95uqzKcCEj2ADiRrx58dPZX0z25Nu3GvE823HSWh/P93W3Pun9Rfe/uD2x7ce1/01N19r+xfO4u1t1k9/232Q7m5fuLuvfMGx3M82su1rFqtUqFtVj0W13aLbjcXHGpNwnMtPIktMJWGPc9ueBs2DZv5t/Nt3sqHX/wBnkoqMFJxi5VfxPStOCXJvjoXpLWp1N7cux701+7nJ93+2vuq9LnGe0TvV2diWbIMs21w7PM4tWIZNg2XTpECw7tbP5ptnleM2PJMMfu8d1lcdTL7VufLcVbkopd6NF3X3H3T29i2922bc5ZG0XW1GcoQk4ziqu3cjcjJqVNa6VWumhtcKzZvz6Li1PVPsK287l9m9ntw9mu5DIb9mUXaXffcXAO3PO8yuVhvGf5z2tWNjHv7osjz664/MlxrllCm5E6Kp6QmPOciRWFSWGnytNfIf1l3HYty3GzuWxQjblkYVu5lW4KSt28t9frRtqSTUNIuirHqlLpbVD0Xty3ehbdu/qozai3xcOTdOfH8zsRfSXrlbWOYS69LX7vIbUlo/W4vSvk7dm0rkvd9vE9LxOCRhrBBPv5eznr/GK4i4mbu20zEfiRJQIkMNuEjTVSR1j/auDRafqNRRnctv4W0XONeJEmDPiSWXo5+eYZQ620y88Gnmku9OqfNUhQWhPSNNeI5VN6tucHGfwydNUtNPIso09NUZfzF2V9m2so4c1zUrGv8AuGwas6LHOb+wurLwNPZ9YmcpkZljGQyHrXa8r2+Yx+5T7ReJFluFvts85lbpsyBfGvKftE5qNdlralIUlUZxtLiTqNR0e05c9vhi5+HFXMjHzXcjGcFOMpR9GUYyg6qcW4JOL0km0zDyLau9dq42oTt0bTo0n1J0fJ68eR/J7h3b76fzSb9D7dOzr1a+5/adnInXZG6m1tzvtu2j3Hn2iZIhPPYvcLc7gqcwtjCoTjYmNxmpSQ58KkhTSz+h25d5fWKTs3O9u5fp1sPcLspLEyo25ZmNGaUkrsZK/wCjJ9SfQ5OGmqdJI8js7d28uqO24e75WJ1f3kG1bm1p8LXT1Lzon9x63en32V+l7kkrH+7ft82h3LtW5eB57kdoM7c/O97Iu5m0+4NhgKsGT4DuFhd1zyTaYuTWaHcVtSok+PObWxJQtK3Gltqr50+sf1S+veDbvfTnvPcsG5sWXh259OLj4LxcvHuS9S1kY9+GOpu1OUU4TtyttSi01GSaOw7e2Pta647vt1m6sq3carOd3rtzSpKE4udOpJ6pp6Pmj2nnXKDMESO3Jb6Fy2lSCvqaSllnVxQWXQjp6lAAa+NfLtqzct9U2nVRdOer9h2zknReZOtvNOHVp1twc9W1pX9eqSfEVHBSi6STRfKjiWK3qKVjnpyP0ac9eJPKun2aaU0anMVY0NoWdIejSGtDq6w6gcQPiW2dCD7lKBr6H7NyOmUKPSqOA3aD1N54bFt9xt1vdeisqWqMx1OIT5bhUlPQo9bXQvq6k+2vqztW8n0p+J5nuUemTfA7EYCBHROig/BGuDqWySVENqQ0sJUo6qUoEnidSa912SalBHPzWtUblaQsOBwpJbUEhKtOGunI+yu7xq0ry0JrXDzLAwdSB7B/Ia28EqE3IyqkAoD7aPS62r+atB/QoGqrRh8DB26+DFIkTxts692wgckpg3q4R2kjw0DCEctB7OFX4+lpLwbX2NmO+JeKnKCgFAKAUAoBQCgFAKAUAoBQCgFAKA0Ge4Dtsu2/k7tiXuntXP7kbbhbe4E3Zh+/2F7c6NgqnIjbeTqxZ503k2PruLWjwbKAHOrlqaAw9zN+u1/ZjP8AaPardjczaPbzcnfu9TMc2WwbLbxj1lyjdC+2+XZYM204TZ5qmpt/nRpuRwGltsIWQ5LaTzUKA3l+AWL/AMC2n/4nQ/8A6TQGbGhw4SFNw4kaIhautaIzDTCFL0CepSWkoClaADU8dKAyaAUAoBQCgFAKAUAoBQCgFAKAUAoBQCgFAY77bbjbjbiErbcQpDiFpC0rQsaKQtKgQUqSdCPHWrJaqjBpTJbScIaXfLMt5GNNPh2+2EBx5m3Rnl6SLxYgCp2IqKpfmPR06tON9WgSQK02Xa9NdUP7vmvDzXh7OFClXUp9itDlqxu32x91h+e205NuMuKorjzbndH3blc5zLh4ralXCW44lXNSVA+Nc3uEOpsinGlJcUzVWSWSRbn37lamytC1azbeAQh1P7TjICdUOJJ10A4eHMg8FueHWumhW3OjPCj1e9trvdcn7Bu5y67R5l3C9uPah3GXzcTuJ2awKyScvyhq23vBJ1hwHeRjAI6lvZpE2OzHouUuCw1IlKiSXClsxvmlo1uy4qjY3HbrN2OPuGZiq3auSfStJJztuX8PqR+GuirTnQzoXqOLlqoupZcC7v8Asn7tNq94MvzPGb7sJsIze4m0UbdnulxS19ue3++8PPsVeM+24LM3In2R7MbK8w9Kts633OI2l7q6fIdQ6Qnzjc+xN+2nNsfpJLI3Ff2vRYk7s7MoSqpS6E+mSdJRlF1VOKob2zuVuUXG4qR4PlVPyfI0R2692WYbH7obDdjm83ZDH7TMH3Kg5ngHZbn2FbyYDu3tvudb9poz0pmHcrbiMKJP28k5HhTDN3tz016abs5J0WpD611qe6PppjbxjZXdGFuMtwz4SjczIXLM7dyDu805Nq4ozrGSSj0paaJGdibzKy447h6dulI0aa08uWmvM9K8j3J2Z233G242YzLcvDrDu7vKnIJO3ODXm8w4mV54cXhKuWQu2K2OOCTLat0UKVyAV0qSjqWFCvJ73083DMw7+44+POeBjdKuTjFuMOp0jV+f7U0N3DeoRkoSklKXDXiX+54ixKIcUh1h9sfdyWFdDqOfw9QBCh7iD46eNcTl9pTtppRrHwaNpZ3atNdSpKtsiPJXb5hDrnR50WT0BHzLQ+0lSU/CH2iOPtHH3nht27X9ODnCNFzXh/IbzF3PqdKkLOt4HV1IGmhB1Tr8KuOh15ggca843LaZWm1Q6LGyupLUrDlrjJ0SGG20p0SEpSkJSnTQBKRoEgA8K5S/ifE6qpubWXcS+GT9x+N2xhJHSgcT4JHHQ8uBPjUccSr0RfPNutatkg3C00AT9Z5+4dJrMhgXHwRiSyU3Vs5vkl/zRr7Ckn9HCshbZceqTqRfqYp6/kRohKN7b1B0Ra3FDQaDqVJbSeY8df1Vm29rn6HDXrX4EcsmNfd+Zd7dBWVDQcf4hrx46a6mun2farnqLTQ1eZlR6XqbXsEMjo1Hs93HgTxIr3/tPbZRcXQ4HdclOrPKndHvg9QzcTeHfLGvTe7Y9i96dqO0nMUbZ7zZTvPn1+xe/wC7m7dvsEXIs42m2CFmnW2xWq+bcNXOFCudwvzjsdVzfVHbY0b8xf1/2z23smDtuNd7gyL1rNy7fqW424pq3bbpGd2tW1OjcVGj6dW9TzjOv9dxpfKnx8zymzHvP7HO4ne/bnu67Qu9ffv0xu67uSxfbSzbmZlfNlckz7sw3R3GZtMCHA2y3tcyWy2zbG/57g6nXbGcobfZtUJDLrzn3/mKr023te6YWFPbdxxbWdt9hycYqajejGusoUbkoy+bp4vRGr15qqPb/tf7ON8Nst3NyO6ju039sfcR3O5theGbMJy7EdtrXtrt/tltHiV2veTxMCwzG4siZOuYuWaZLLud0uU51Dsh4x0NsMhhSnvH+89xxszb47Ttdh2Nstzlcac3OU7kko9UnypGKjFLhrq66bfb2lc6nxO619iX5BXwgTEAnl5sd0g/9U2K+Ve6tuU3LRo9F2vISSdTTcxXRd33bgz8ktqK3FCSrz20FxZfPU80jpSVpII15ivCt52a50NW11Jyb8PI7nDy482YEiXb0cFS2Dpy0cB04e7Xj/HpXBX9pyIydIM3lvJg+ZGuXW1o1/riDp7EOq93ApQoGtdPAyFxi/uMqN9HB+NW/UBDrq9eQTGkn9GrQ8KxpYd1cUl71+8mU4v2n1+MRjqUMzV6fzYj3P2cQND9OlR/p5ri4r3odS8zVmY2q25jdbnjV3iz02bKcQNgu6PvoEhdunSbnAlpiymlB1l12LdXAladFIUkFJ1Fb7bcm/tti3nY0ofqcfK9SHCS6oqMlVPRpOC0ej4Mxb0I3pStTT6Jwo+WjqvzPFDG9xfUQ7PcLxvtwwfd30rs12v2dx2Ft3txutvPu1ku22VIxTHI8WzYZbdzMOs2SsRmcqtlqQ21IFvJalNRSpT5kLK3fqbO2X6MfUrdL/e+67b9QMXftyvSycnEwsS1k2vWuNzvyxb07TbtSnVx9TWDnRQ6FSPDW8nuPZrEdtsXtpni2YqELly5KEulaRU4qXzJcacaca8fQb04MSs2K7cbuTnu4ra3uX3W3K3xyPd3fvONnL1jl0wC07p5ljWJQXcRxuFj06cuyWfHsPxy0sR2pxROktp+acQjzwhPjf1s3LK3He9utR2XcNi7ewdqtYe32M2FyORPEs3b0leuSuRj1zuXrl6Unbrbi/7OLfRV9F23Zhaxb0nk2srLu35XLsrbi4K5KMV0xSbolGMUq6vi+J6GuMsu/wBK025/74hK/wD3QNeMqUo8G0dEYDlptqzqYjKfH7sFniPZ5RRoeNZFrIvRfzP8fxKOEWqU1JCHa2WynyJVwjewNS3NAdB4OdYIGnI1v9uzJK4utRevga7ItpxZsmwIuTbqEs3hRHUD0SIjTuvEE6rT0LHEV7d2nn21KPw6+TOK3Sw9fA3ngEq7ttKjsJgvtQ5b0cocU+071JcLmqSOpvyj5g6eWgr6p7TzYyUHXikebbnZ1lodnsCkOtzJsWa35EmQ6me2jr8xK21ANqDbnSkLDakfSNfca+iO3r3VFHKXYJSodgo620xehatC4E9A4kqKClfPlXpeJJOGpHbUq6Emz+z9A/irbW/yMlGSOZ+n+QVIVP2gFAYeDnQZaz/wGbX0/wDw6mHc+fM/599XLwqSx/Gv6b++j/Mx2XmpygoBQCgFAKAUAoBQCgFAKAUAoBQCgP4kO8/JXth/3lOR3lsXOdCtOwDPp67bbvN+XJNgi9vneIxuv2yZxleQusOhHk4VuTnOFT2m1oVqUqcRq60hp4CM9THI7tv56/nZXuU0Zx257N/UB7B+ybDpbEh5ePXndDcjF9z+57f11ltTZYXfsetl1wK2SyhY8oMJQUlRUQB2p7n/AFo+5u47kepbl/bj3K9iGwe2XpiZRlmAWHt87jIMPIt7O+HcfZjHZ2Qb8WS1SEbzYHe8BscK52x6xYqmxWu7TbxdUFt5xpxamowHZu1epJ3kd5/elsH2ydm2VbF7Fbc9zPo07RepHB3N3V20vO9OZbR5Nn297mFXWxxcWsW4mB47ncyLaZ9vsyrfLm25m3TTLnuPSjGRbZAGnMV9a/u1men1to+vbvZ+/wDqM7k+pddPSXx15yDlMbYJzeu0ZfKtNx31vuPWec/kTWCWXEmUSp8GPcGR8+ouoU3ESphAHY/FO+rvV7WO7PfPsJ7xtwtlO4HOH+wzcLvd7XO4fbraWfsmi9SNuX8iseYbUbobTr3HzuEqZbrnaBcbdLtk9oPWyM/561OupRFA3j6MPcJ6gfed28YN3kd31/7erRtrvptLiFz2g2i2VxTJYN/sV1tl4v8Aa8sz3cHJskuV0Q/KzswGZUCz29wxbRDcQw4t6Ql11QHtDQCgFAKAUAoBQCgFAKAUAoBQCgFAfCuXt/h+n+WqMENcobMuPIjSG0vMSGXWH2VDVDrTyFNuNr48UrQog/TWJegpRafApQ0PYWHIjEixyDrJxaauxOlWvU5bAhD1ilqToOlLtrdbSNPFk6cK5q/Y4xfGLp7uT+z8A11KnvFztPUVHp4nx01/i5jQ8K0GXhVqmtCB1Rqm84rIiSHLraW/vecuFoQ1LSPtFCeQd8eXE8uOoVzWVtalqloysZtaM8BfVs7QLluBups33y5Ls/hHeN2+drWzO9kDdbsw3Du2UQJ02XdYLV/jbobPWSwYXnNrzPc5mJalQXLZdorMZ+PFjFl9l3qkxtjs0f0uLd26zOeNlX7sOm9ClVTTom201HWtU+b48HMrleOp4ebU7X3Hsrj7I9xe9WD7hbhd1W7i9wIvo1ej/Dz/ACrNrh2x4pvdcbnNOX7g3W4uwr7jEGx2aY35rjnyDtsYYW2843OjuKsO1z8ZbpG7gWHbt4XwPNy+iMXedtL4Ulo6v2p18HSd8brTryXDyOzjWOb1dtW/qMVxO94Z3zev73Q4ekZzkN5t8q87PenptLc7enypiL4t6XZtvMAwi0XZtDUNUJV1yaRIQ862tidGh3TQ5G14W44Ks3oTw+yMadVCLpPJmnzSo5Sk1xrSCVFqm4ywyJxk5p/2nj4ew/pL2ai51g+0e2uG9xGYLy3eSx4dYrLnm4zuKwsRsO4eYw7e0zd7/ZY1lkz8chKvMtpTiIjbzLqivqEZrq8pHjm+ds4uRlXr+BaUMKU24wq5OEa6Rbaq6eP3vibOxuE40UnqXS4Y/LuD7E12OIUWKXHI7agFSnlLQUhTuh0ZbA0+E8SefgR5XvnbUIwkorVo6LB3JtrUpt2tvSVBSNDx5fy8Pb414R3F2/6blRHb7fn1S1qUh+Dorlw+jX3H2EeNeWZe1ONylOZ09rKrHicse2Fenw+PgBx5acvHQf4qmw9klcktCy9mqPMn49jKtNEn/B79OXGuuw+15zSfSam9uiXMkk48rn5fv5cfHn4jnW7t9oycdImG93S5kczYS7fHC2jrTGtyWXlAE9DzshLiUK14ahtOprNt9oyVunTxl4EMt3Va11LpAsJSpPw+wcjz10PPnXSbX2q4SVYmsy91qnVmw7RbOgJ+Hlw/x8a9i7f2L0afCchuGd111PDLdD0e+57ZCBvBe/Ss77NytgRvAM7uuZdvG+d1m7rbK3fK8/gXJq/5VheXXeDkOebS5pLmymZX42wzdrq5LYbU7JLKA1X0lte/4mbGzHuLDtXp2lFRu20oXFGNKRlFUjOKWnTpFLgq6nJXZx6ufTU6HbhZV3D3Hsh2r9DbdH02c/2A3M3Le2k7e9vd5rcbLvT2qS8Jxa/2rLt2d/ou4lt8h20bi2bFsfuuSi1FubPYmuqlvvtLT8uvqLVrEjuM+57OZG7Zh13JQdYXatNRh084ttRromtEuZjqnV1p6fef1oWTGYlvxG22JsOqis2xiKhT61PSFNIYQywt51fxuvpYQglZ4lQ1rx/dMV3m5fxNtmZj3umRWkQXH4q4741kQnFxH9RqCWv6Nzw1S43odfHjXlG/bB63U1HidTg5/TTU10MfDz13dU2FBdwdY0UkK1THbbaHMcQCrT+HHyLe+1W6UjwR1uHuq8SvzMcaQSpMZtJ4nUNI/QCUg6kCvNNy7YuRrROh0mNuadE2VmVa/J6ulHTwOmnDXhpzA91cFuGyztt1TN7j5qnzIF+OUnQjT+aeIH0EHlrXIZOJK03oba1dUlVGAdQeWnu9o/2K1c4mbF1Xma8v+qMws6hxDlodU4OHARbrC8sp5c/nFa89eHLQ67LF12254q6vvhL9yIJ/3y/0fzX7zx53E2T9AraPOsotW6EPszsm4lvyC53vMcfy3cSDf8ltuROy1z7nCv2Oz8qu8yBMXJ1Uq1PR0DRfSI/SsBX0tsvdP+b7uPacfI2GXc93ZZ2Yws3LONK3albS6Yyt3I2oKUaaerGT4V66rTjMnB+n+HkThlLCjkqTclKack+LTTk6f6LXuKF6cHcz6c20ncj3Kdu/brvfiH4DvFvDhV62R2/sG06cesEi6XrbyNeMotOE7nWm65Ld9wbFFu8hxhCMhZsKbFLYfgW9hyGGnFbf629i/WvuLsnY+9O9Nqyf1e2bZfhnZFzL9S4oQyXC1O/izhahj3HBKTePLI9eEoXr043eqKg7a3PtvE3LJ23bb8PTvXou1BW+lVcKyUZpyc1XT4+jpacYrpoz+gbUe2vjujPQqM/D4ac9arHiVX3GXGXoQeOgP8B41ssSbjNGJejWqLzY3iJDYJ8QNOfHTQceHAaV6x2zkSjKNDldytpxfsN5YK+U3S4tcQHFRJLYJ4fG0ppw6e5bY/TX1R2Zktwtnmm6Wo/F+3gdm7csMptlxBAVCmMpdUPCLKKWHwSOGh6gQf5a+oO27rcIPlocVfjST8TfrKlHyARojpJB9qjwUNRwGmg/TXrGI/hXgY1vmuZPNEBPDmdPq0rd2+RNxMpPL9H/ALkVKVPqgFAYGJHovudMc9LxaJXVy4zMatLhT08eKOjnr8XsFX2fnmvNffFEEi+VkFooBQCgFAKAUAoBQCgFAKAUAoBQCgP53u4z0ud3u5bvQ9V7J8rsNttexfeP6c21/brtJnScksb1yi714Q9ebzaLo7jbFyF+tacLy5FsuTMmS0zHecjgJWeNAdd8K9LHvYY2R9Km+bjWGx5V3P4t6tUj1HPUMvDeY4ZEt9qu+cT85Vk1xx1TN1FsyBvFcUdx6zsQbQ7LUpEHVhPlAIQBmNenpvf2gd3XfplOMelJ28ep3tJ3odwF87p9r9yc1zjtqwjM9j9wNyo/ze5+2m6LXcHarlfjt+vNnXLhbZeJs3lxqIp1xyG5JkfLsAd79qOy7e/EvWQ297wXdpdt9te3myei7jXZ9Ote2eQ48MQwnf8Aj918Td257Z4NirEDGMgdwOx4p5hgXUWSBCdabQgtsvKLCQPNKN6Q/e7be1jJ75iWOYTae6rt89dDdH1Se3Lb/I9wLOziG9u2j+UsP23b3IcwsTt8gYNK3HxiZI6FzGg9CkxkMyPlmn3HkAdnbP2h963eb3pb3d/Xcr2z2/tHXhvp4bn9lnbF2/3XenbPdzcTMc23Rfyi+5NudneX7XXe97bYxj7IvirNbYCLi9IcD5lSCwG+hYHpX6Svb3ul2o+m92g9um9llh45uttJtJb8Tzmx2+82rIoVtvce63aU7Gj3uxyp1puTaWZSD5jDriDrprqDQHonQCgFAKAUAoBQCgFAKAUAoBQCgKucyx38XRZEzvMlrkJhF1ph92A3cFtuOtW124obMJu4OttKKWSvrJTpprwqL1rfX0V+KtPKvhXhUrR8SyPOtMNOPvOIaZZbW6666pKG2m20lbjji1aJQhCASSeAFSN0VXwKGtkX7Kr8pczHIdjYs61KTbXb7+JplXhlGv8Ayi0iGgfh1vePBouIcW4kdegBArDc7lzW2o9HKtavz04Ir0qlWQGWWR8W6dlkkpx7I7ZbnPMk2V1V3hXONHQpxuFMiTIcIT2XHldKQttC2lEdLmg1rCybFYO6/huJctU/3lvOi4Hxbo9yfhwxdGo7U4RG3LizGS4GGJa0dS2GPMcdcHkqV0kFah1JVpw0rWTsNqkkq01LZpUrzMa4Q48Zl558hDLSCpazzCRr4+OvIAakk6czWsvY0VV8iKleBrCRjU2U45kERhtiSVh2LCW0j72MlJT5jvHQSXhxGmn0g8RrLmJ1fEiuldeJ4yd33ZvuRtdlG9feL6dGyFs3N9RTuqvu3Wylz3d3w3FauuOdqW20m0N41fNxsJsOZGcuJiGPC1x5cyx2puQuRMeQ+YkmFDNrczrDt37cMTOk44FusumK1m+NHTm/F8tKpuo8n8q8DwUznOs49O697m9tXZtlO5dpd293Y2zc9Z/1pb/s3Zu4HO7HuhvHDm3mFEsuDZRdJz8rCMUeuTpur6fxBWNKlfEDcnly7rnywrO4qN/OjGS6GsfH6nCNI+a5v3V9miuVWqy9yPbH0se5Hc3uRuXd1sHuZvvg/ezh/bBvTh+DYH3jYZhmOYljO++N5TtrbM1vWN3Wy4gqdgdxyjam9ylWm4zrW8qPP81l0o4h+RxvcGzY9hWcixalYndg3K2230tOiab1pLik+Go63GkuB6nXHbubaQr8qZBNtEYaEWe7MqyOxNhPHpjR5UuLd4LY8GmJzbCRwDY0GnmO9bZC5B+rBSdOK0f4NfajZYuRJNcjTmW23O7VBl3hyZj1zFubEt6yQMfuEV+fDZ0cnNxrjIyKb0T1xwtTH3PQVhKFA6lQ8O7i2PDuTdrpnHq0UnJaPlVdK0rx14anZ7fmSVNdP209vgVeQl5QYucEN3K0zI7EltLKR5wYfbQ63Kjq5SEutrCuk8eI09teJ52xxjflbmum6pU8tOTOxsZr6K8VQstmYjTkB1hYcTyI00UlQ5pWg6FBHsP1a1sdp2NKaUlqYuVmaPU2LAs6VJHwg8vfXqu09uwlFfCcrlbjJPifhtEu6rkNQXflYkfraMhCQXJMlKSVNtrJHQ02SNVJ0Ovj7OysdsW1FfCmame5yXMkbFYmBbo62WUoU6Cp/mVrkJJbeU4pSirqK0nnyFZD7XhXWJE9zfGpZGbOlJHw6cPEfxeBrZYvbsIP5TGubi5cym7ybhxdj9ntzt35WI5pnkfbLBMnzhzCdubE/k+e5cMas8u7JxzEbDHKF3K/3lcUR4yFrbaDrgU6tttK1p7PaNlVzIt2E4Qc5KNZOkVV0q34Lmaq9kOb4kJ2u90OxXeJs/je+fbznlrz/b7I0usJlxA7Eu9hvMTpTc8Xy2wTEs3bGMotDqgmRCmNNOpSpDqetlxpxfT3tsydsvvGy4OF2P2NeKfBp+K/E191tOj4n1s73J7I90m2913C7ftwrVuVhkXNMi22l5DZ4l3hw2suxO6IteS2hKL1bbXLf+RePwPttqiyWlodYccaWhZnysPJw7itZUHCbinR04Pg9K/txI6OMqPib/8AISlCW0jRCEpQkexKQAB+itbesKaL4zoVKdDES6sydNGLmBEfPDRMtsExVk+KnU6o+qtFl7bG6mqGdayXH3Fciw4bTcxt95hl03Odql15ttalF86HRxSSdQBx91cln9vQufw6U8DbWM9xo6mFNsqFIKkBKkq4hQ0UkjXnqnXUGuA3btaLTfTqb7F3R1VWa9u1m6Qr4eWuvDT6fo1/lrx/uDtxW1JqJ12BuTdKM1pc4flFXAjQn2DkfDjzrxLe9sdqT0O1wsnrSKo+jpJ4ciQf8fDSuAyLfTJo31qXgayyfVvKsfUk8FWLIVLB8flrxiIaA4cOMxWvtB91ZmFGu33lyV6398L1fwRdcaV6Lf8ANf4xP52Nxt1Oy/s8k72Yxs/6b9y72UbQ7pZcO43uWzTb/aJiy47uJuVnknJ5O3E3eDJMEud2zG64ZfM1jWhEJbBVbY3yzLkmQ6FuH7U2Tt36n/UqG15/cne0O1nuOBZ/w7bLGRmOdzGxrCtLJjh278YWYXoWJXnNSpcl1yUIRojzXKzdk2Z3rWHtrzvRuy9a9KFuinOTk4O44tycXJRpT4VRVb1PQrsJyDYbNN8t/wAntFv/AGgd1MSx7YXbc/anOLRj6mjiVvi3rFsFzPaO74+lOL3PCZRtUmJMmWhiGly5RyJCFK8l1zyL6tbZ3ft3a20R/wDcVruTsGV3Kji5VidyvqylC7fs5cLn9rG+uqM4QvSnS3L4Gl1RW+2HIwLubkP9JLD3Xpg5wko/Kk4xlba+Fx0abjTVa8metPkHmCRwPMfykivnz9PPmjrPW5P8j48lXu9nidCfo9tRuy1yoXesc7LagfHUn2e3kOWvjWRj231ryIbkk0XCzoUX0aDmU+BB+nmOX1V6b21bkpJHN7jJUdTd+KHyr5AWQE/Nw34/SddOphxD4VyA16FkfQa+puyoS6Y+VDzXdnq6eH7jtTZ2fmLZLa+0VRnikcTqtCStA4cPtp99fU/bUf7ONDhsl/Ebutkj5i32tzXVTsVt5R8QVtoJ8ePxa6163hP4I1MSC+JlsYGqUnlwHD6q3sOFSZOujMqpkVFAKAjsX/tRnPT9jzcX6v8A6o/L0crPHj/m5a93D261fZ/vJ/6v4EEuP2l+rILRQCgFAKAUAoBQCgFAKAUAoBQCgFAVPKc9wbBvwf8AO2aYnh35iujNjx/805HZ8f8Ax29SP83s9n/FpkT8Tuj+vwR2Ot1Xgk0BnZNlWMYVZZuS5jkdhxLHbaltdxv+TXi32GywEOuIZaVNut1kRYMVLjziUJK3EgqUAOJoD5ZyzFZOPRMtj5Nj8jFJ8eHLg5Mzebc7j0yLcHWmIEmJekSVW2RHnPPoQytDhS6paQkkkUBj2bN8LyO85FjmPZfi9+yHEJDETLLDZr/abpecXlSkuKixsitcGW/OskiSllZbRJQ0pYSdAdDQHG1nuDP5fK2+YzTE3s9g29u7TcIayOzuZfDtTyW1tXOVjSJhvMe3uoeQUvLZDagsEHiKAXvPcGxm949jWR5pieP5Hl0hUTFLBe8js9qveTykKQhcbHrVPmMTr1IQpxIKIzbqgVDhxFAc1/zXDcUYuUrKctxnGo1mtIv94kX+/WqzsWqxGSYQvVyduMqM3BtJmAs/MulDPmjp6urhQHUjva7/APYXsP7cE90e6jmRZptvJyLbvHbPG2lXhmR5Dka9y8ssOI2O8Y4zkeZ4fYbxYYMrI48ubIauBLUHqdbS6elCgO2cvOsIgW5F3nZjisK0uWm4X9F0l5DaI9uXYrS35t0vSJr0xEZVptrR6pEkK8llPFagKAjb1untjjcXFZ2Rbj4HYYOdORGcJmXrL8ftcXMXZ7cZ6C1isidcWGchcmszWVtJiF4uJdQU6hSdQLFkWSY7iFluGS5Zf7Li+O2lkSLrf8iukGyWW2R1OIZS/cLrcn40GEyp51KApxxKSpQGupFAdZu6O/7/AN72RtOQdmO6Pbfiuc3bLMKmQc635Vech2lumASZ/Xkse1ycKnNyJmQXi2EJtTyHVRvO4q1TQEf3xb7br7C7HSb3sDim1ecb75ZlGKYLtfju9G62HbRbaR7pkl9gwLxmOa37Kcoxi6XfF8Cx92TdZlqx75/I7mmOmNBircd62wOytiuNys+P4lB3GyHEXM5mWmFGvUqxR5GM4/fcniWxEjIHsSsN9vt+u8O0l9p55iK7OnSI8UAOPOFKlkDIxLNcNz60C/4LluM5pYTKkwRe8Sv1qyO0GbDWG5kMXKzypkMyojh6XG+vrbPBQBoCzUAoBQCgIy7Xi2WOIqddZjMKMkhIW6SVuuH7LLDKAp6Q+vT4UNpUs+Aq2c4wXVN0Q4lJWrIsxJQ4iZi+NrGhj6+Rkt3bVrwluDqGPwndeKB1SlpBHwBXCCty94xt/e/3L7y5JLiXO22a22qJHhQ4cZiNG6VR2G2kpaZWnk62lXUovkqJU6ol1SiSSSaljCMFRJURRupWcmt9wvlxi2uSEt4w001MmtNvAv3+b5zgZtTyU9K49sieUl18n+m60IBACyIrylOSg/7v8X4ezx8SsUWhltEdvT4erpAV0gAAJGiUNpAAS22NAAOAH1VdpFeZbKVeHAxJLrZQpKtFBQIIOh1BGhGh5ggfRWNduJFNGVNx1uK0rqWkqJUtxZPsJI6lK/mj+XlWlv34W09dSrrJ+Rrl+4N3yX5ij/yPDcPlI5C4yUajzDwGsZk8vAq4ceIHP5G42q6tdKL1aZnLuLKjzHsHEa+zhoa1st2tVpUv/Ty5FcuUch38VteiZyBo+yAOiayn7SFo4dbgGmnInTnqBVVn27jrFqpbKw0eXmHdjG6e2veVvXvZspuftneO1DvRvLGRd5fa5vbgd3y+VHzeFgT+F3HMtksjt19iW2M5uRBhW+HkFoyGDOtbkVt1bfV/V4zG4Wbj5ONGE0/1FtUhKLpzrR+zk0QzttaPicuXblemh6NG0mJYPkF6277UNorpkVytO3mD49juXZXkubZnfZbV2ye4WbDsIsuablZrcm350VqZNTElohNOQ4ynGmvlWhBPFzN0vSmk7txRVatLTlVuiX3eJE4yk/M/mH3L77d58/7f9/PVNZ9UrIsE3ax/uXyva7st9PHbKdj83bbIscxDc1nGca253j2MXHVnG5mV7nYqg3N+5utQZlsgyBLbfSl5mLDybmz4kr8NonhwnjStVu3pV6lWNXKE+EVF6U1Tentlg3F0XFH9hFpdvV/wzFb5ktgcxbJL3jFhu1/xhx75l3HL3crXFmXSwuSS2157lnnPrjqX0p6y31aCvmLunaYKdxW/itqTSfilwfv4pHR4GR00NKXHDLvY1ujFL03FghxbzGP3i3i4WqO46tTr0aDKjPQrnbori1npSXJDbGvwNhACK8Z3THsyu/8Aabbc+coukn5tNOLf2N83XU63FvNw+F8PwMnGXWb7BZvEIG1XQLeiT4/UHPl7jCeVGn26ajpT5xjyWlJC+lKlJ6V9OhFW4FmOLkelKkoaNPxT1TXtRbkScodS4my412fDX4c4z8tc5Cm47S+rWMUOapVKbe4cEjXQH4go6cdDXrOyek4xapQ5PNUqs2VbojESMzHZACGmwBw0Klc1LV7VKVqT7677GhblFcDn7spVOG0spakXWJoOlmaHkexKJjSXgge5J1/TWxjj23wRBK5I4Mwy/C9usbumZ7gZZjGCYfY0R3L1lmY361Yxjdoaly49viuXS+3uVBtcBEmdLZYbLrqAt51CBqpSQcqzgyuzVu1Fym+CSq/ckRu5J6czo/3EZr3SbzWfby6emT3E9lU2dap15u+4TW7jt63SxbMLK7Csacct1ruG0V8dudlgsqub0mXJbWHnCuGltaW3HOreYWNg4spLeLORrRR6aRaetfmVH5e8t6l/GmeLsvtL9abZDubtvdP2/dtvZNiO6Oa3y2xe5mw9uPcPmmL9tPcjji5ceRPvG4OyO82EW244/uNb1uurh5ZYrkzdmC5KL8a4mQtLvSrN7fyMN4WVdyJWYr+zdyCdy2/CM4PWPjFqnDVULuu049Lbpy8T+n026z48zbYNrslss7cm8zshn2zHoMdll+8XB+Rc7vcPKixYQlzLnd5brz8hbaXZDy1OL+MmuOlJydZNvlr4LgY6JszbpI+GHbCwk8n7i4Ggk++O0VunT3GrGvArpzMObZp82M6JdxUtwIU4zHjtIZYS8kFTYKjq44OrhqdCKjlBPjxLlOh+W61WmRAYeTAjKLjY83zmkvLS8n4XklTwWsEOA1i3caMkSxuyTI+ZjTKepcB+TAWdT0MudccqJ4lUdzqSdfYCAK0G4bfCUXoZ9jJaZrS7xrwiTIhpXBmeSyh1bjzK4yiHSoJQnyitHVonXlppXkXc202vTk6UOt2zLdVqaivn4q0VhdpSvTX4mZrQBPAHRDiUr46e3wr5r7q221GUvipx5Ho+15DdObNbzZktCiDaZXEeDrCuWmmnSr2ac9K8W3HFtxuP448fBnaY830rTU1lkj772Q46tcJ+MUW3IW+p0pKVNrk446pJAV9kOx0E+OulMCzH9JeSkpJ3LfD2XF+DZLdm+uPjR/kdIs07B73kuwHe/sLYc+VabJ3WbxZJvZgs2bhiZsraTLs2uGHZllfz70TI4aczgvboY9Lu8FHlQVRmpYjurkJSCPcNg+pNmz3b2v3Xk4fqZmw7bawryjeosu1Yjes2ulO2/RksW5CzN1mpOHXFQbocpmbS3g5uDC5SGVelci3H+7lJxlLn8S605LhStHU2b2idou4Wy24u4G+ncd3B5T3Mdw+5uH41g12zi44BYtscUxDb/Ervd75YsDwLb/FpE+BbbMxe8hmSZMtTxcnSVh4tMureLux7037be59mxO1+0NnsbL2jhZFy/CzG9cybt2/djCE79+/dSlKbhbhGMaUhFdKlKKj04eBavYWRczM/IlkZ9yKi5OKgoxi21GMY1SVW3Xm9eNT0LQm3ujVMxjTTU+Yss/8A67p5V5vc7Wv0r0P8TarcoR5nA61BQFH5yJw48JDKle3klRKtQfCtfd7avr+B/YzIhuMfEwkOBa+mFFkTlA6dTTam2ARx0W+7olPD3aVZb7euRnWfw/j9hdPPjJaOparOxefNRpbI4OoICpg1GmnAlLJTrpXoHb2zxhNKsqew0Gfl1TpT7TcNkXPjzbKt+2pbdTKcSwlE1tRkeagMLaGraQgHrT8SuFfSvZ2D0xilwouR5/ud+rf7eB2rxe5ltKES7TcmgoEKUiMmS1ofhIUtlevSfo4+2vpTty30xjozjr8qybRunC4iZVqhqW6vRkOxikJA0DT7oSOPFKinTXUDQ16pt8OqKr4GMp0fDUv644i9CeoKSofCeRATw+IfXz8a3ij0qiJoOuoqRF4oBQGBh48275zM8FX+DA4cBrbMds7J+E/F1fecTyPhV9lfFN/0kvsSIJcS+VkFooBQCgFAKAUAoBQCgFAKAUAoBQCgP5bttO17YH1JPVq9cSxd8mAYfvfbO3bEO0ftx2Gxbcyywr7F7fNqt1djMszrLcx2zj38Sm8KyzOsrK7wxkMJuPcYslhxcSUhtwpAGl4/b/tLuj6i3o/+nZu9vVa+/Psv2C7AN898tvp+4smwbk7adyu7GL5zdNpMXm53brVdLztvuZI2g27iFi2olpuSISYkgLT1SntQPMzvdjp2O7Ev3pzsu2rt8jEO1/tq7mPTkz3YDBrdJd/K+2V97h989osz3YxHb6OEhGMYvByXGYU2NaYi0Q7e5MUWmW1uurdA9cu5zZrbH0/PWa7Jcq7OdtMb2kvW7vYP6io3YtmF2hMVG9t72X24Y3UwXIN0kREfiO5W4EvPS3MuF9uzk293Z9ttUmQ6tIVQGuvTe9O3s93s9Lf09e9zcTc/Gdiu8a7b42Duwyf1AJM7ELRvruHvPeN48xZvW1mbbqZbcIdwyvFc4jyVYs/jciY5Bkpb0RDU+46HAOiF/wBju4D1Hd7PXuB9N3Ge83eh/up3n7Rtie5zcDuG2l22vvZ3adkLLPxvt5G0WKbhWtOSY9FtUyTCyq4ysfmWxGQmStiS664p91wDvztH21Sd+vWw7VtmvUc2wxPd/cPE/wB2t2Ynb97e7jvWHdLAct32wrvJViWSZJmNnSmZgO4XVkV0uF1iolR50GJc3GZcf+sxY0lAHlVuzs1tlePQF7qMYyPDrLlkHs09Zzc/YPtml5VEbv8Ad9odpbv3Y7P2e+YZiF1uCXpdrtN9td4kx5rbSkpkMuqQodPCgPZ/1B+yDta3G9XT0T+znIdocdi9rdv7fe/CIdisXVOw3b2dY8RxPDMusOKXGz4rLtBkYjGym3xZ7ltDiYsl6MhLyHGuttYGifUGwjtO3X7wO/7anZv04cw9Q7dztr7INuNsN4L7ututtBh3bb2E4JcNp8gvu1dk7cIe4dom5HadzJdijOX+YuxOJuPzbEkRpbLzcttIGl+03/8A3Zy392s7Zu7R1vebt+k9iHcBv3ftrtzo/wCacG3t3Y2ssq8B27Y3Hsl5U9Z9wv7r8ThomwotwamISC8ZDbjchzqAtnrH9o+wfZh6Zncrtb23bw2/Jttch9Uftx3PT27WS74xMxntDyPOckt83INqcSsFhny5eB4veZccXeLZJDMJqKZK1x2EpdWtYHdjZvtp2C9Rz1kPWltffHtphfcNbu2PF+z/ALedgNst1bF+ZLJsxtbuzs9kG4Ga5XgNqvrsuNjOWbiZXERPav8AbWYl1hONuqiykNyekAeNfbddLx3O9rH7u7tlv2/fNxMNxv1M+6Tt0hP5PebhIk57sdgFqzLHMbxXIbhDXAcv2KM4oDisuGtTkS4WaEuFJS6w460oD3h9MTbPAu2v1n/Wh7b9h8UsO1OwDGE9hm7dh2Xwa02/Gts8MzvMNqMjjZfd8Hw2zxodixJOULYQ9OZhMtNPONtAgNsMNtAf0cUAoBQFGuWTzZk6RZMSYjzZ8RwM3O7TPM/BbO6RqY6yyQ9croBp/V2fsE/eKToRUErrcnC1rJcXyX735IuS8TmtWIMR5aLvd5cm+3wAhNyuAb1ihR1Ui1wmtYloaPsaBcI5uHlSNmj65tyn4v8ALkv21FUuBcNEoTonRIHLTgNeevvJ/XUtUi114nAtwAnj+v8Ahw4VHKaRSpHPSkg6ajhyJ5+8e0VjyvJIp1URGSLkByUPp9h14isS7lKKKVK1PvCUpV8XL3/T7RWky9wUE3UqlV6Gm81ygtsNMhT4hvPFM51hKluJYSgr8oFOpT5yuGvsHv48Ju+/K2mlKhm2bLk0U1/MIyGGjFcQI6m0FpCT0jyykdPA6EfCfH+OvNdz7tjbbSlSht7GC5ciEOZgOHR0AcOZGvu5niNBXIz73ipayNnDbW1wJiDl6FEAukf7rx4acK2uB3nGUkuoiu7a1yM9d1XHe/GLYoF0DWdE10RKa4qWsDweSOPtOmo48Fd7tvcUL1Gpamov4co10PDvvX2j322x9RPYH1Rdpe12d312LBe27O+3DIdisZyTFbFuVsnlt93CkZrjvcFtVEzEi23y83ux3qfi92RHUxMi2t0OILjanCz6PtO6YmVgTwrt1Wpyn1KT4SVKOLpw5Ncmaq7bcdDzWev+YdtG5OY9ym8vp/7G7k+s76lHcBK3A7Je0yPj2B5/lfavt1iuEYlg1u3I3V3jh21l3EYNli40q73+fCetjkqaJSzIt63r47bdpfjbzLPoQvzhtFiFLk6tKbbb6VHnWtEteWj0rAq1SXBHP3TbQdz3Yh/0Ud2Mv9RXuN7hfVN7jO5ParDbDsjCzxyJ2u55jWRZRBb3c22tXbwzaVW2ybH4Xi9ycL+SFqC5GuYiz0ItzryWWuTvR27eIZWJcwse129ZxrkpXOn+1hJRfRNXK1dxy4R1qqp9SMizOUZJxbrU/pcvbXT5yvYoj9eg/Sk18gdw48Ldx0R3GBOqS8jSl1gpt1xkXaxXOVZ73dC0JEeOwxOg3d1lAbZduFtk6DzWWkBHzDLjDvQkJUpSUhI461uStSVq8lKzHhxTj7GvwaaNw7DuR04mfHut9x7zLplohZFZn20fiM61wZEW4Y22knV78PTKmifa2uBdcYKH2QCspcTqodxs2+411q1Ybhd5JtNS99FR+FdHwrU02Zgy1fI3DByJVuisS25Td2s0htpyJJQ+2t4NvIC45Q8FeXLYeQQUqSdek68hXoO3b5Cfwt0muJzeRguuiLhjkpL0VUxbrbsic6ZEhTauoNn7LbHDkGUDTQ8dda6/F3CNyiqai9juJrfuS7ctn+7vY/Pu3jfjF05htduRbI9uyKzpmy7XMbet1yhXuyXi03WA6zMtl6sF9tkabEfQr4JDCepK0dSFdNt24XsPIhlY0um9F6Pjx0aa5prRmE1KDqj+KDvC7D9j/TD203J2w7oOx/Fe4/Gr1jl3snYP397bzL/srfMe3XuTEG37f4P3mDbnNtvsatF4w+9SY82PlDjjTWQRLa8XvNkSJy4fpeBueRvF6F7DyJWppp3rMqTTj/FK11KTaa06f4W/BKskZObrF08V+4/pS7BPSU2y7P3dkt08d7nO7LP8rxja62W3Kcem9x+V3vtw3FyW94XFtN+zL+7Al21TrM68sSbJFVKegwkR4boQ49HberlNz3u9nK5ZnZsRg5tp+mlOKTql1ca+LpV68mY87jlVUVK+Gp632lJluybu4DrJV5MMKHFuEyopSQDxSXlgqNaEsemhOVUoKAg4Q+UuM6CeDcj/AJRjewBwhElA9nS6AQB4GrWvAu8yRfSCDy8dfH+QVhZNtOJNak0zWtxZBu9y5amJC0B8dC+D+gmvNe48ZStvTxOk265Ro1XkUfiv4faOXt8dfGvmLvHES6mel7Re4amori30rVoCOPsPLkeXI8uFfPO8WXGb9p6DhyrFGq8wbBumNq49QF5Rqn9pC2YS1IVxGqSttKtPakHwFQ7LbrbvR5Vh+Mv3v7Sa/L4ovyZu+0RfNDRUNSQkn6SBx05fxV2Ow7crkkqGlzsjoTLrCtAVeIZKPtwZKEkcyUuMq4n6DXtmy9uxuWOHNHF5u4OM61LgvF4r4HnRWHNefmNIX/7sHhrXVx7SbjWKZqXu1G9eBW7hiURi42tTcOMhtxyS04EMNoSsqj9TPUlKQlRQtHDx41iX+0W4NUdf5Se3u68SQGOpTpo3oB4AaAaewctK00u0Wp/KZf8Ai9Vx1Ji22YIc4o0PVz00/hyrpNq7Z9OafTwoa7K3Lqi6PWhaGLeVy3n0pJFnjRHQBr8Mh2Uh5SuY4/LJ/TXs/bu1+gkqHK5uV1PidrcYbT0trTyUEFKhyKSNQdfYdAa9w2Oz0JGiuSbZs3D1BuFPd0KkC53BbfEcW/NGmhHAakGvQ8BdMG/MtSbaRaQ4XlrWpP2jw5/CAPhGvjoBz8a20XV1MqKoqHKBpy/h4VIVP2gFAVexZBCxh29xciYn2j8Qyi9XBi6SYTy7HIZnTD8j0XWOHorX9TQ3r53k6Hnx11rbuRtuSuVVZt1pprw14EDTNpoWhxCHG1pcbcSlbbiFBaFoWApK0KSSlSVJOoI4EVlcdVwLT6oBQCgFAKAUAoBQCgFAKAUAoBQCgPLTum9JXYjud3myvuAtm8fdP2vbr7obb27Z7fTJ+0/dy37Xq3/2vsyJcez4luvb75hub264OWi3T3ocW82tq1ZFHhLSw3cEtNMpbAj899Jfsz3V2l7TMU2cvG5HbjL7LLXcbB2p78dqG48DFd2NtMdutsVjWb49b81vdmz6wZjZ86RGV+YGr5b7qbhMDrrp856Qp0CCl+if2dXTse7gexK/3ffHJ8M7rNxrVu93Ib25RuPEv/cnvJuhadwcJ3HZzXMdybnjEi1vXJ277f22OWI1ojW9uGl4Mx2npDz6wO2+4naVsZu13hdvfdjkd5vzu+XanhO7eK4Hj1ryS0N49+W997LDx3LJOZYq7a5d2nqcg29AgPIkxW23OoqDoOgA6OYh6EnZxhecYJLtuddzs7t52s3tX3GbX9il63jZuXZjt/vIL1cMphZZj22S8TRlyoNpy66ybtEskzI5ePMzpDxEEtvOtrA2RvD6ROzW4u/m6ncVth3Fd5vZ/m2/8XHme4m1dom9tq2rxDfWdi1sNisuSZvZ7xgeZyrNmUWwrXEN5xqVYLotLrjxfMp1x9YHYnE+xHY7BO7bGu9a03DcRzdzDeyyzdiNsTkObSMkxtex2Pblxt2YVwvjuQxLhl1+3EVk0NPzN7nXh9yVH6i82t5SnyB1rl+kJ2WZ92Z9zPZybluJkOx/d7v3nPc3muSW7OrFKzGxbs5rneN5/KyDbHLoONKttij49l2GxHIDTsWeENodjyDIadcbUBuDE/Tl2ws27vaBv9mu7/cPvZvX2X4PvbgW3m5e7+bYle8lze1b9NqjZjO3XVjm3+KW7JLxbrcGotrdgx7U3GjsNhxt5QKlAat3u9IDty3t7lN3O5h7dLul2qvPclhOG4B3VbZbI72SdudqO6LHdvcefw/C2N47ZBsEvM5CrHh75tHTY77Y2JlrLsaW2+zKmJkAQUr0We1Nvtx7Su33E857jNt732MTMsmdq/crt9ufbLB3M7TjO5d1czK22zN3MOnYjeMfye03U2udbLlj8y3SbYwy04wpTfWQIu6eh32Z3/tWyztTya9b75Taty+4iyd1O8e9eTbkwL73B7z742G5RrhDy/cbP7jij9snNlEJiN8jBtVvgMx2z5DLLjr7joGwe6P0mtke5Te7Iu43Ht7O63tO3o3B25hbR7x5z2h7t2ra2fvhtvaepFkxzc+FkOEZ5arlKsEZZjwLxb49tv8AEiaMNzksobQkC1QfSq7RLBjfYVhmE43lGAYb6ceaSc97c8XxTIm2bYMiuNnuNqvEvP3bxbLxdMucvsi7y7hOe+YjSpdzlOyHHVKWoEDeG3PZttHtf3Z9x/ebjUnMHN3u6PE9oMN3LjXO8wZWHMWjZKyzrDhqsYsrVnjTrXMdg3BwzVvTJSX3NClLYGhA7SNT4L0h6GzNiOy4+hkRWpDLkhjXTTzmErLrWuv7QFUUot0TVQZdVBTcwuMxpm32O1PmNdsikOxGZYT1Kt1vjMmRd7okHQFcWLolviPvnUVDek0lCOkpfcubKpExYrRCtFviw4TAYjR2+iO2T1KShR6lOurPF2TIWStxZ+JSjV1uCjFJaIrJ8kTBOn+yPr8avZaYjzoSOZ8QP4aVDOdClSBmTg3rxI8deHhp7PbWvvX+ksbKnMu+hV8XDj/Ga1F7MS5ljZVZd70CtF+Pt+nUaeI1rT5OfTmU6vEo12v+iVaKGhHDw0OumviSCeH+zXG7turhF1ZlWYdTpzNHZpkMxUGS1CVq8tJQQlSQtTSuDob6ilPmFCjp+rjpp4r3H3C7fVWVDqMHFc6aVRpSTmkTpTCS4uM60hLSY0oFt7RCelPAnoXrpzSePE14Nv8A3RdjKTUqryZ2WFt9VwIVeTrCz94eA+gjieBJJIFed3+77nXTrfHxN9b2zThUl4GVqC0/enlwHUeOp/T/ABVtNt7wn1r43x8SG/tnw0oXhOYlFvdQl7VyR5cVrjoVKkENFIIPHRJV+ivX+3e75SaTl95y+fttE+lGwo0rpDUm1P8AykxhptA4kMSktpCeh9HFOqkpHHxPPjoR7Ts3ciuxjWVTksvFarpqeLvcltJ3u7U+ofknfh2l7HbRd0uQbq9ruOds8vBd2N2Y+0d62JuuK5hc8rjZnit6udiukTJNs8k+eQu7WSFJh3V+eFOId8tXUn1bbt82rL2uOBn3p2Oi651jHrU01Rp0eklybqqGjuWmnRLQ2n2Ven3mW2e5eU963fFuBj3cR6gO5UBVpl5vZIk1ravt7wAtSWImzXblZbsxGk2LGI7E15M66Ljx590LzhcSFOy3ZnOd09xWb+Gts2xO1tUdel06rkv59ynF+CrRfZSbHtvqTS1O+OXXYRiYsdAkzn+otMBWnQnn5r5B+7aTpr4dWnD3fNvc12PxTbpFHZbXFmrEo+TW7JkO/MTnj96+dAEga6NMDQdDQ9wGv6APCt43XoudMdIJnbYuL1R1MqPeOgjVXA6g8eQ046/UfGtfidxytzXxGRe27qjwKzanrhZpq7vj0dVwxtiU6r8pJd6SwokfNXPGvNUlhlfmhSvklFLLh1LZbX9v1LZ+7IX1G1fnS/RUn4+Cn/8ANxXOqObzNr6ayivh/bgbosWR2u5ptt3sMvVM24NRJbbXU0AUlfzTE+E4lLsWbHKClaFpQ4heuo1r1fZd4uOXRd40/aj5+TRyebhJapaG64b/AFgHXw/xfoNen7blepFHL5NrpZBbi7b4BvDgmU7Y7pYdj2f7e5taJFiyzDsrtcW8Y/frVK6S5EuFvmNuMupS4hLjagAtl1CHGylaEqHUY1+7ZnG/Zk43Yuqa0aNa6xdVxNU9qXa5tz2dbD4r257TXDN523WEScrOKIz7Lbnml7slmyXKb1kkLFod2uqy81jeIRrwm2WqOkDybfEa81TsgvPu5mbmXc/JllX1FXZUr0qibSSrRc3Sr834aFJScpdT4m+LK6flPk3B0yber5V5HuTr5Lifah1vQg+PGsUoyYoUFAQt11jvQLlpq3EeW1J08I0tIaU4R4paWEmhVEk+pCWlOLUlLaUlalEgJCQNSoq5dIHjWPdVYl8HRmvjpMem3NSkobfCY8RCiErMdhS9XFjmC64o6DgQPqriN+sdVtm7wrlGjW+RNIIX8SCOPJafp9tfOHeOE31NI9F2i8tNTTd0aHUoggjU6kK1BPAeGoJB0r5s3/FcbktD0fAupxRqbMWwJ2La6BX4lcUg66HhYrivp9umqAdPdWs2S216/h0R/rxM7KnVRr4v8Gb9xtoKZjE8y01z58Uo5+J1Nem9r2YyuqvicpulxpOnA2rBjAXWzHh941cEHxB0aacA8dDw1+qvpftnChK0tPA843G++p0qbNaho6BwHLTiP0jwPOvTMfbbTgtEczPJl1ENfYLaGYcjhpGuMR1R5aIKy0vXUciHPbVLu1WddCsMqdTKXAb15cPdw0Ovs4fx1qp7VZT0SMmOVP3iPGbS6eA0BPP2DX6f01Pj4FmC4Liik702iYxphl63XKW4PguCpjgJP/a6UrZaGp/mpbOldltluEZU8zBvSk372bex5956BZbXFWW35kFpb8gfajQkIQhTg1I+NwHpSfp468a9J2l/DFLiYUqps39ao8eBbRGYSENNM+UkA8dV6jqUfFalK1J8TXe4lFbovAvh8y9pIs8P0a1sI8DKjwqZFSlRQCgHApWhSUrbcSUONrSFtutqGim3W1AocbWDoQQQRVfwDSfEw8B+5tl2tzevydnyjILVbUkqV5UCNOUWYwUolSkRFuKaTqfsoHhpV+PpFx5KTS9hjsvNTlBQCgFAKAUAoBQCgFAKAUAoBQCgPJ7f71VbRtZ3a5R2g7O9qvcL3a51svtTYN8O6e7bHjblu39v+2+UuuuY6h+251muK3jczcm72RhV1i4nYGpN5uFucaVARMfLsdgDx59FzvzwDsa9AD0xDdcEz7evePuE3S7gtle3bt92obx9zcTdvce8d3ncRMVFhycqvWPY1jOI43bmDKvd9uUti32qMpBcUpx1lpwD3q7Ge/zF+9CVvzt/dNptxu3PuN7V86sW33cX277rS8NuuW7fXXL8fGV4Lf7fkW3+R5RieXYLnePpdftF1iyUomfKPlLflJbddA8Wsn3/ANx+3/1/PUPyDaPtc3g7uNwJ3YJ2rvQNrtop+CY5MZslivd7uWQZDfMv3MybE8UtseHHLbEO3R35t9vM+S0xAgSAmS7GA9EXvW27XLl2J9tfe9t9h+7W5bnd/uFaNku3btvxiz46jfnPd+rlk9/wy4bWOWm45JExexPYnkGLXE3a7ybkm0xoUdMht575mG3IA5MO9aPYK3bR97ed90u2m6XaBuR6eLOJSO6PYjcp7BcvzWyxNy7XEuO0Fx27v22+WZHhW5Fp3clz2LZYpUWcw09dHUtulphxmS6BE7d+qcjeXOb52r7+dovcH2V7v7xdtG5u+3btat7pu1+Q23efa7HrG+m+iNc9rc4zFGEbn45Bmom3XE7wiPcbdE+NxfUUJUB5G+jB6pVr7RPTG9LLAN3e1rf+19ue6eTyO3CJ3mJVt01tNad7txN7NzzjdhkYZIzNvdpzB25biYkvKXLNHtCZjUluKqYI6lkD2W7jfVqY2v7gN6e3Ht17O+4vvazftTwPFNzO7qbsjL2wx6wbE4zm9oeyfFsfbmbnZriUjcvdi/YfEdu0PF7C1JmSoidGnFOty24oGPuD6zmwydqOxjNu2XbLdTu83F9SBvM3e0vZPbRWFYlk+Us7WY8jI95ZGd5XuRlGN4FtzH2fZJh38y7g8uNcELQhDjDMmSwB2e7Cu/LA+/PANzMgx/b7cbZrcjYfebMu3nf7ZPdaFZmM02s3hwNMB2/48/dMZu1+xTKbK/EukeRAutsmvxZkdzX7txLjSAO9NAKAUBXcrvDtjsUybFQHrgvyYNrYOh8+6XB5uHAb6TqFJEl5KlDxSk1Hdm7dtyXzcF7XwKrVkfjeI2i0xoTpiRZN0i+apd5Ww3+ISpkhRXcZi5nSJJE2SpXwlRAb0R9nUVZatQik6JyXPn5uvmVl4H1KnZwiS+1Ex+wPx23VeRLev8pgyGSfu1GKmzvKjupA+MFak6nRJIGpq5X60UY09v8AIU0MSBZ8gnXtd+yBu1xFt2xNpt0G3S5M5Mdl+X81cpT70iHEHzMn5dlCAhJHlggkcdbVC5KfXcotKJJ19vL2FU0i98ANBwA5fQKyC04nDoDz+vkdPHQVZJgg5b/SFEHTQfw/RWDfnRFrZQLrPKeodft8f8PhXO5d9xqRNmubjc1aq+P9fHTn9PjXN5GVqyJy0fgU+VcioH4jqB7dTxAIPI6fF41osnLfS/ALR8eZSbtOJSoaqOgI5nnp7QT/AIK4HfcuUYNp8DbYkdV4Gl8juBAc1V7eGvDlxGh4e3T2V87d3bhNdST/AG/ah3202K0Zoy/utzept9tLqQT068CnmNW1pKVtn6DXzjvu6XY3W1JpnoWBjxUdVUoS3LtBUVQ3lTWOfy0pZDqAOYYkajUAcAlfAVwt7cIXZ0ufDPxX5o3sbCjHlQkrZkbT7haUVsSRr1xpALboI+IEdXBY15dOvCsixmXrMlNOsPFcCy7YhJUWhbI18U5c7XF6yQ2VznASfhDQCGFDQ6jV1Z/RXomxb9ctQc2/BGgzsFS4Lz0Ny2nIynpSXRrw8fdwHHU17P2/3U0o1l4czjc7bnRtJ/Z/KWp+5Q58fWStKVNIK0yUnpdZCQVFST/NTpqQdRwr1bb+6IuCTlocrf26XU30sqz+WXpm2+b5PzrTjZ+VlkavtIKilDj7KdSsFKQUnkOBJNXbh3BbnBpyoLO3uqotChu3209LhROC5j56pT8s+U84vh8P3miQhPglJIH08vG+6N4c1JL5PI67bcOlCo3CaFklCgoeBBSUn2nUHiOPhXgG9bk5TdHqd1hY1IqpTrpcndG4EdZEicry+rhq1HGin3iNNQAjgORJ5cRXM2Nwcbjuyfwx19/JG1ljpxpzLjaJQjtsst8G2kJQkDlonT4iRoNVHUnx1/TXVbPvE3cTk+LNTmYcaaE/LsMKWDfbeXbPkMVbL4vFr6WZDoYUCBcGCFQ7qy0kk9EltwBI0HTX0L2dvd19Fmb6rL/hf5c17qHA7rixVWtGbhxfNFMPN2XKgqJdfmokSLdY9rureO3tE5tC7dKj3NcZ23W+TOcUWPlHpPmfMIKEFYUgn6J2OauW43LTrCnCqqvFU4unGqXA89zrfTJm5mjw4n6fqrubDrE0NxamRWUuBCV5+VGgXzrfdSw3LtyApSgQlT7UgpQVKAIH3RI1OgGlCvFE+haHEhbakrQoapUhQUkj2hQJBFVKH1QGPKMYR3Uy1toYWhTbhdWlCSlYKSOpRA1IPDxoCoQvMuyEW0udUC3r0kPBRSuc0laxCbCTotLakJ1V4aJ8DpUclWqJE6OpkTbBailX9RY8f2Tpy8fi9lc5ulnqgzYY1xpo1jf8ZtS0rHyLQHEnTrSeGp5pWDXh3deDNqVPM7basijXiaUvWMWtKl/1JOgJ/bd9oP8AwgI41809y4t2E5Nft9x6Rtt6LS8TTeYWmBDlYktmOlo/mSUlSwpzTQ4fli0AlSyB1PJRp79B48eO271VLIUnWlleH/1tr8v3m9vNOMX/AEv/AIWbmxq1W5TEN7pdStbLKypEqQnUqbSpRGjpA118OGnKvQe2cmULqT+VPwRze5QrF0Nsw4kNqTaUpL3Q66+2v+tSFK4R1KBQtThUggjw5jn7K+j+28+Ebaq1yPO9xsScmbARGS2kGPdLkzppoPmfOaHDTXy3kqB5e33V6NZ3a1GCq0c7LFl1cCLvcu4NW2UHrhGlRwlJV1xvIf0S4hSOksq6OsLA4kcahvb1ZTpXUvt4Uq8D5Xfbu2B1wokjhr9zLLJIAI4peb4Hl/Dlo7+/WFX4kjNhgS8CMlZTKajyFOW16OSlbKXQ/HdQhx0eW2QW1BSvvFD66itb9ab6VNEv6CS4osNvyEtWhq3iHcWHFx2oSVuxgGlrcKUO9K0uklTiOrpGmp/i6nbN6tzklGSeviYV7ElHkb/wSY1KuL7zSXEtxIMGAhLqFtrSAVuFJQrijTpr1fY86Nxp18DW3LLjozsjbAl9nyvBaNCRrwJ0IIBPHpI104CvTsGSnChAtHUzUJW2pSFjQpOitT4+0a6cDqK3EVyMhU4o56kKigFAKAhIKjZcxjtsEpgZizcFyYwP3TWRWplmSZzaTwbXc7Z1h0J061sdR41WD6bqp8s6/aufvX4EM1Q2RWUWCgFAKAUAoBQCgFAKAUAoBQCgFAfy0YB3Dbd+mX62Xq4Xfu7umdWK19/uG9lW63aDdrXt7nmbvb5L2K2tzTbbM9mtu2cYtF+XkG7VmyfJYttteOsLMuVEbZdQ20262gAeGuz+w+V2f0p/3cXuf3KyHuR2Q7eu1PfL1CcX7o90+385Jjm8Hb9j3cJ3Cbl2nEN4JSrVYb/kGMYjjtwwt2LeLqLXJEa3XYtBPXLaS4B/Uf6P+13YONzO8DuV7K+6Tun7wMk3nc2TxjfrfbfzJMvzXFc4u+2mN5FbdvY2G7h5BthgFn3BvGE4ncF2+c7bpV2RaYzkaK4pha/LUBBdvlpurP7xR6ht5etlwatEzsI7TIkS6uQpKLbKlR8nvKpEaNOU2Ir8hhJBWhKipI5gUB/NHiuw2aj0vfSS7j8suPcPtlsb2qepZ3jXTuaz7YFrIrTvFsfthu1vXmdkib921u1WW9363WPApVmSJs+NbZ0iPDuhLTLnmEEDtv3Q9nHaf3O9iXqbbz+mV3Ad3/qOb73Gx9pN+3eyLeC+ZxunjW8eP7C7vWjcKPt/t3mVy2nw617oZ5h+3+G3JL1vs71+kwkOR7d5KJUxDVAe5GH+qr2y99m81r2v7Stq7t3DQrP2y725/u33KLxS5YzD7Q7nPxdu12XZrIn8swpuYN2txrmtUK449brpHnQWIZfkNPsIUWwPCz8q5P8A/KunpY2L8uX78cgd3PbXInWb8HuH4rCjsd5WfyXn5du+X+bjssxlhxSloCUoIUTodaA757Y92uzfpFeo36xB74pF62vs/dVuFtN3Qdq+ct4Jll+jdylgjbbz8dyDafbi72Gz3SLetysHy5TNsZx955mY6/PcfabEZSnaA6IbEbC7P9o/pO+kJtH6nu3vcj24ykZN3D7u4X38bR37IcBzL039xdxctyncjbvGcrv1ksOQ5Ngr29+I3uFGnwLranLG3dW3mroyHIKX2gPev0Ne5ruX7me3rfC4b85het8MA2x7mdx9re1Xu3yPbdzaa+92PbpjSLYnDt2bliItFit895ch5+Gb5CiR410LJStCpkaW++B7YUAoBQFFzo9CMUeWQI7Ga2NclSuCEJcTMjxnFq5IS3PfZVqSBw48Kgv8IN8Otfn+ZVFzi/5u0NNCEBJHiFJ4KB9+oqWPyorL5jnq4tFAKAx3SdDqBy+r3c6im9ChVrovRKtCddDw/wAXsrVZUqIsdTVN7eI6/YdfHhxPH6q5POuPVIhl9xrGe8SVacNOY5jUD3np5Vy+RcbfkQNlZkOKCSSfcBr9Hh4nh7+Naa/JuLRfF6lRuqlKQpOh8dNBx04cT7iP464ffI1g+ehuMFpSVDUGQMLX1k8Bx58ffprXzp3fZk+pHoW03EkvE1FcoygpWg19/jxOvs8a+c98xLkrrZ6HhXl0oryoatTw046aaj6+Z1rjrm23Org/sNzHIVPExJVnYloAfb16eKHUnpdbI8W3E/END9VXWsW/YdYVpzrw+wpK9GXGn7e4i4xkWee49PcffZW01HjzikKKG0rUookBICkEqV9rj1aa/RtbM5RglaopJ1a/cY84qSo/A2Db7qQhK2nkLbV9lxCuoEaeBGqdeFdJt29zsSSbakjV5GGp8FxJSfkDyo7MBt4By4OpYPHihhJ8x9wctQlvh/uq73b+6umPU5aJVNFf2urpQlnLylLSWkr0S2hKEpBHBKQEhI0PIAVXL7tc4P4ilraqPgU27Ow5mvmsMunX7ZSOvTnqFj49NPfzrgt17iuTrST+032Lt6itUa+uFthNJdkR5EiB5YWsutPLUAEgk6pUSpSRoeHUCa4HL3S7en0SSnXkb+zjxguf7ft+3Ouw5FxiuJukthcxp9lCPOT0iRHjpUVBXlABISsfEdPpJ51rLjtXH6FuXTJPhybMvpaVWtGbBs85iSlt2O6haOHiOpOvHoUPtIUkjka222XLlq4ozqn+32mDlQUotm2rG4h1BaXxQ4hTahw4pWnpUDzHHX6a957RzHGUHXwOD3azxL7Eim/4hd7CtX9a+TnWxpwK6VszGEKVbpLSgNULjSA04hXgpANfUXbGaoyhNPTT+X8zzPcrTTZtTFbt+N49YbxqP+VrPbLlwBSNZ0JiSdEkajQu8tOFep41xJuPg6HL3o0ZZgf4fw9tbGL5GKyFcQh6+pbWlLiEWlwqQpIUk+bKQkBQUCD1BJ4e6rhyP1dlabUXbc+9bnTxIZPXGUf+yRlktqA9g0FBXxPzysgUPLVLtzSeQkNMPLfI/nFpwhkK9w4UGh+G1wYyVTLi65NW0krW/NX1toHiG2B90kE8k6E68BQVfIjmJL6bizc3WBGgXBPyDQI6VpSghcR+QPsp846pT4BJ+gm1+JXSlCwvo1H+Lx8OYrX5dpSiye1KjKVeInUlXw+39HvrzPuLb1OEtDpdvyOlrU03foIBX8PiR4/XzAGpr5u7s2vpcnQ9G2rKrR1OvO4jfkt2BWnwoyNBUeYHXZr2yknTkFOuJT9Kq8it4/pX7yfH0n904P8AA7CNzrhF+f5MvuPTA3Ct5CuAiRh7OIaQCeRPAisna85WL71SfUyDLsepDx0Lqu7ht60aqGonjj46Fh7Ue3wr1vZu41bt8f4Tk8vb3J6ot5yAafb4cdPf7P1V0L7uUYU6vvNetpq/l1Kxf8iDyI0Hr1+dmMpUkHj8uwoPPK4H9kIH6a1d7vDRy6tEjKt7RwotT8dyEkkdfH3eGvL665e/3g3/ABfebKG0UXDQgZt9U/MtkXrPlvTA8vU8CmIjzug8x0qUBr9Htq7D7qlKsurl4+Jdc2qiSobAsF7/ABW6REtHqh214uuu8el6WlJ8pttXEHyevqJ5a/Vr6R29v8pOKctXQ0GbgdNW0dmNuJxfXPklRV8xcXUoPtajhtlHHTTmk19H9q7g7qjVnJZlhRdTtTYnepDfHXUDUfT+uvedou9VuNfA0clR0LY+wlxvz9elSUgEcOlQ15Hx69VfXXVRXVGvBlYSp8Jg8qqSigFAKAr930/GcHJ/+2d0fpx+88PrNU/jh/pfkyOf5GzazCIUAoBQCgFAKAUAoBQCgFAKAUAoBQCgFAKAUAoBQCgFAKAUAoBQCgMO4W+HdYUi33CO3KhS2y1Ijug9DiDoeaSlSFpUApKkkKSoAgggGrZRjOLjLWLBSRbMnxl9RsXXk1lcAKbVdbu41drc4B0lEG6TUvtzIKxx8qQoLbI+BehIqHou2n/Z/FDwb1Xsb5e37S6qfEPZNeZDossq0zMQul0iylWS4y3bTeozsqF5Tz7HkQpbranhGUpYbWtsuISrpUCNaqr0upRnFxb4ap8PYEq8wMkymxpByfHTdYIBP5hwpuTcGw3rqHp2LPFy/Q9W+JRDVdNNOJFTlparNkFkyGMqXZLpCubKFeW8YryXHIzvEFiWxqH4chJSQpt1KFpIIIGlASDpJSeB0I+uopqiKe3iVO6AkL9un1cOVanLWhbJI1Pe0H4/frr+s+I00rkM9cUY8zV9wSQpXw89dOA48NPaDrXLZC1aIXovYVuQkn9BGg109vE8uX8Vau4q9SQT/EhJjQUjgOYP6tddfdw/VXL7pYc4M2WLOjNc3iB19Wo14nw+n+L2V4v3JtLu9VEdlt2Wo0NdTrMVLPwczx4e3X+KvGdz7bc5uq+47DG3HpjoyM/AjxPT/wBaPb7xrWifayrrFVM7/FOX7fiYj9nCQdU8dOPDh4eHurDyu2+iNaE1vcavjoVubB6ApKkgpIOuunEH9I5fqri9x212G3HibrHyVMpsi3GMtT1vfXAdJOqE6Kiuac+thR6RqPEaEVzd3LlafTdXVH7zaRgp6LwIhi+PtznZdwbWW4qFwQ/FbW5FbdSvV5xev3ieoEDXTlwqT/EHG2rdqXxPWjetOQ/Txbq0WZF1TJQHGXkOtqHAoWCNTz4jXQjXiOYrCu7rcScZNpl8cWPLkYzskq11VzPIeJHAAg6nw8a1N7Nnc5syYWVHgis3RapT0S3DXpkL82Rpw0isaKUk+zzXNBr7qxYXOlSvPlovazJ9PgvtJQDTQaADTQAaAAez6BWIpVZM0mqHAi1RlOB+K45AkcAXIx6EE6/ttg9JHt06dfHWt7t+dO3JRnSUPM11+1X2l4s93u1sIMxlM6MjiqTGKUOoSNPiW0QB8I1PIAe2vXO2s+z1rofTLwf7zktyxm4uvA3FhN/iyHJbqpDTTsuQlSYq1dKwhtCUJVorQLWscT0619I9tbtRQjXgec7niOrdDYG2cxsYNjClLQhCLNDClEpSlAS3odSdAANP4aV7lg50Z3Gq8zicmw4suovfnkt2uK7cVg9KnknyYbZ8dZCxoojnonmORrp7VxTSNXKFHqZ1vhvtLflzHEOzZXSF+WCGmWka+Ww1qASka8T4n9JyU6+0ifguBKVUofilBKSpRCUpBUpROgAA1JJPAACgK8gKvcgPLBFpjL1YbII+efQSPOWDofIbP2QeZ+sChXh7SalRmpbDkZ5PU24npOnNJ5pUk+CkKAIPtFVKENGlPxXEW24g+YolEObw8qWlI+FKzqSiSBzB5n384bkaxaJYvWq4HzcGQpKvr/V/Lw/XXJ7xjKdtm0w7jUkanyCKOlzgPE/x/VXz/wB3YKpJ0O92i+6o6yboNFEG2q/ZTkFtCiBroXfOjN8hr8T76E+7XU8K+fM6x6eTdpx9Kf3Uf4Js9CxJ9VuNf5yPu1SS3b4R100YbTx5kpHSdCPDUePhXAXcx2cmSWmpvVa9SJkTroULtR6jqLnHTz1+0h3UcDpyArbYe+zippS4QZi3cBTei5k0q7q8Fn2cdNOPuHMik+4rnT82vtLVt8VyK2q6Ll3d5zqJat7IZQQSfv5HxuqT/lBoAaeFYd/fZKylXWTr7kZFvBipcFojJduXSFLWsJQgKUpS1AJSkDUkk6gDQakmtNLdrk3SrqZSxIrVcCIakrvz6EICmbe04FCSRo/IWAUkR9QC23z1Vodfq0rdYG4TsNNut3wrw9viY1/HUlR8F95t3FWblbUITEkMSIrXUryJTflLQPtK6XmU/EonjqoV7N2nmO7cg5VUnTVHJblbUa+w7bbWdSbVbzxJcSXVHxKnXlOKUefMnSvrTsucm418jzzcIpN+B22x3+jb9vwj+Mcjrz0r6U2Rv0kcxe4stipSnGlsKSPMQ5opSfsqCOoagElQJPhXY25Vh0v5qlIxpR8qHCjl7/8AGakLz7oBQCgMOfb4N1iqhXKK3Miqcbe8pwuIU280SWn2HmVtvxpDfUelbakqAJGuhNGlJUkqoo1UjGXsjxtQVEXMyyxj7dulOtrya3oA+1b5qy03e2UgH7p4pkcglaqRlct8Kyh4c17Hz9nEjlGhYrdmuL3M+W1eIkaWCEuW65OC23JlzQatOQZ3kSAtJOh0SU+wkEVNG/alomk/B6P7GWUZaudSlBQCgFAKAUAoBQCgFAKAUAoBQCgFAKAUAoBQCgFAKAUAoBQCgFAKArmVWVd8tDrEZfkXSG61crLLHT1RLvBJdhugq+HocVq25rwLa1Co7sOuFF8y1XtRVOh+YteEXq0QZ6W/J+cipkFg66xn0rUxOi8eP9UnNrRx48ONW2Z9cU/FV/f95dLxOG9YZj98kC4PxFwr02gIYv8AZ5L9ovrKU/ZbF0t62JL8cHmy8XGFAkKQoEgzFhBrZz+wf0bsPPbWk8G5JiY/ljTQAGiJLaGsbvLp6eAW3bPtfE4dONkgR7OZWG7SfwouyLPe1BR/AcgjOWi7K6CkKVFYlBLVzZT1p+9iLkM8R8eta3Jj1IskV+9xeCzy5/p4+GvKuVzrTdSGSqaquUbRSuHHU/WfcCNOFcrk2qNkMkVV9rTUHkeI5ewcOXt091ae5Fp1LF4kQ63z14A8tR4+3x4VqsqypJ+DMi3LpdDS2c7tbPYNdBYs63V21wy9riNT0WbLM5xfHbqqDIW63HmJt94ukOWYj7jDiUOdHQooUAdQa5jL7bz8+DuYuPeu260rCEpKvNVimjcY2S4nzYL9iGcWpN+wrJsczGxOvvxm71i17tmQ2lyTGIRIjouFpky4an45IC0BfUg8wK883btu7iXnay7U7V6lemcXF0fDRpOjN5YzZU0ZAQsvwW7Ys/nFozHFLphUaHcrhIzC25DaJ2KsQbP8wLvNeyCLLctTUS1fKO/MuKeCGPKX1lPSdNHldv5GNlrAu2LsM6UlFW3CSuNyp0pQa6m5VXSkquqpWpn28rqXUmunxr+Z+tzrTeLbBu9nnwbrabrBi3K13O2ymJ9uuVunMNyoU+BOirdizIUyM6lxp1tSm3G1BSSQQa43ecRYs549+DhehJxlGSalGUXRqSdGmmqNPVNU0Nti3JTSa1TNCvbwbRXXLpm39p3S25uWeQXZDEzCYGbYzMy6I/EBMtmTjce5uXlh2KEnzErZCkaHUDSvPO5e1O5Mbav8dvbbnw2SSTWRLHuqw1L5WrrgrbT5UlryOl27LxpXljq7bd/+b1R6v9mtfuOO+yvlI8h5PFf2WUgakuL0Q2nTTU6LVxHsrwvNXXc6eVdfZzOzx/l18Cn49erHc406NY75ab05YrnMsd+/CrnCuRteQwylV0s9zMN94wbpCceAdju9DrYKepI1FavdcHcsCdqe449/HjkWY3rPq252/Usz/u7tvqS67c6PpnGsZUdGzOx52bykrU4z6JOMulp0kuMXTg1zT1XgUrJNxNqsWur9svW52BYdkUdDLki2XnMMcs81DchpL8dUu03G4xnkIkMuBaFFA6kqChqDW22vtPvXesKOdtW0bpm7bJtRuWcW/dg3F0ko3IQlFtNNNJ6NUdGQ383bca47d/Is27q4xlOMX5VTdSbxTcDFcvYdesGTYzkcaPIMN254xfbZfrWJYbQ6Yrsu2SpTMWWWXUr8pxQX0qB5KFaveu3t92G7GxvOFmYd+cOqMMizcszcatdSjcjFyjVNdSVKpqujJ8bLxcmLljXLdyKdKwkpKvGjab18iSx672jIX7tdbPdLbeI0S4SbCqRbJ0ae1HmWp0s3OC87FcdQ3KjTNUutqIW2tJCgDWFuWBn7Z6WNuNi9YvTtRuqNyEoOULirbmlJJuMo6xktJJ1TaL7V61frO1KMoqTjo00mtGtOafFcjPs+Q2DI7S1fcevlnvtkf+YMe82a5wrpanvk33Y0vyrhCffhufKyWFtuaLPQtCkq0IIqzP2vdNpzpbbumNfxtxj01tXbc7dxdSUo1hNKS6otSjVapprRorZv2b1tXrM4zsuvxRaa00eq00a1Oew36y5FbYl7x68Wu/WWelaoV3stwiXW2TEsvuR3VRbhBefiyA1IZW2ooWelaSDxBFZGXg7js+bPb91sXsXcLTXXauwlbuQqlJKUJqMotxaaqlVNPgyNTtZFtXrEoztS4Si00+WjVU/AoVg3Mv2Xbu5Zt9a7NZRg2E2+zIvuVjJ7dOvc/LJ/mzH8fjYvbFSpNot1rgpbEiTcnIj7klfQxHcaCnx67j7Rg7D2ft/cOZkZH+PbjduStY/oXIWoY1ukVelkXOmNydybfRCwrkIwXVcuRm1bfM3rlzKzruLCMf01pJOXUnJzerioqrSS4uTTb4JrU7XwXLe831y2kAIQVFxH3biEtjq+2kpV8KRwB4V2/a+/zhKMVLU5rc8Di6eJzWa2ZFaYSJ+Pu/jFnW+7PGHz5BQ7GbfdU+oWSa443GJeUsrMaQEtkq0Q60Phr6Q7f7gs5CjG66XKU6lwdP5y/Ne9M8/3DBcW3TQ3/h+XWvJIPXB1jPxlqjTba+0Y0u3ymtA9GkRHEocZW0pQ1BSNNQeSkk+n4WZooyfLR+PmvI5XIsOLL2hYIHGt7buqS8zXyi0coP8AD9f8tZCkR0K+84q9SFQ2VFNtjrAmyEnT5lxPERGVjgUA6dZH+DWtUytKe0sCEJbQlCEhCEJCUJSNEpSkaJSAOAAAqpafWtAR9yitTIrjDiw2o/Gy7qApp5GhbcSdQdUq5+0cPGo5a+wujxIePKVLjLRI+GXGV5Etvn96gcHBpw6HgOoEcPZyrQ7kl6bM+w6S0KJfkApXrx1BPEDxHhXiPd1tOMztdpk1JHUbdS+WNyNDtzN5tTtyVkeNBFvbuMRyc55l+gMKUmIh0vqS2p4FZ6fhTqTXzlvOHejeu3XCateld+Kjp8knx4ctD0fAmumKqq9S/Ew7e5/yfFPLRop0/wBqtadeXNWmteHbnKUciXtO1sKsEYN0kHqtmvD/AJVjePPVD4A+s1g2b7XXV/wP8id2uD14kmp8jXXgBx4+Hv10HKsZ35cKskVrQgbfLbYty5shwNCS+/KcKuJKnHFBKU6aqUShA0AqW/OU73px1okhC2lHqZ+NtybqtDswLagBQUxDJIU/pydl6HUJ9iOH+GquK18Nt1uc34eSEoJqvCJc7W2OtISkBI6dE6BIToNABppwHCt5tduU5RddamvypUi/Ybnx6OQy4shXBl1RHJR0QrUAH/Jr6A7LxG5w9qOH3SekvA7X7aQym12s9J/zSMSDy0KEKB8ToRX2F2XiNdOh5zuE1VnaiwslLaBppwHt0000PHmeNfR+zW3G3E5m49S4SIw8nzUtgrBSoqToFdIHEnl1cdPoFdZGPwacS2EtaciPoTCgFAKAUAoDGmQoNxQG7jBg3FsDpCJ8SPMCRx4J+YbcKNNeGmhHhR0fzJNeepTpRXVRpWHoVc8dMl2zxgXrti7rzstgQWx1SJmPGQ4t6FNiNhSzH6yy8gEAJUE1RVtfFb+RcY+XivPyLJRNoRJcedFjTYjqX4sthqTHeQdUOsvIS404n3KQoGstNSSkuDIjIqoFAKAUAoBQCgFAKAUAoBQCgFAKAUAoBQCgFAKAUAoBQCgFAKA/CQkFSiAkAkknQADiSSeAAFAa7wlSfNvyY6krhozHJkxFtkFox3FR5ToZ6dUhpu4PvIGhI1SdNBwGLZ+Z04dcv2+2pJ/C/cbFrKIz4UOH+x+vXwqjBTMxtlpuVlmt3q1QbxDQ2XBEnRWZLXnAgNOIDiVFpxtwghxOi0EdQIIFYl+NIuXkU5mjZW3mSWqKzOxLMJTiy0larPkjr98sjyfiIjRbkXVXmAhCVBCVKcmIQEDpaFaHKsKUavj5EcqIoVwzFFtd+Tzm0ScQmE9CJz6hOxeWdCeuPkEdIjxUEA6CamIvhppyrmMvFbbpx/bl+6pDJeBySG230IfjuNvsPIS4y8y4lxtxChqhxtxBUhaFBWoUCQa569Z6W0+JE1TXmQkhg8eZI/Xpr9ZI15VrLlvjF8Cif2Hhhvfc8UtHqi5s7l/bZl/c1Cc7O8GajYnh+BbfbgTsflf3m3ZX5hlW3cXI8atkKIG0qi+ew65I630o6OhSlDp7Vm/Ls+EbGZbwpfr5vrlOdtSXprStuMm3zo1TStTPst9C9p6d7TjGU7c2Odiu0k7Y613QTbgdtbti2L4derBKXNejvm8WDDbhdsfjTZ4jB/qYlP8AW04hSlBRKU+Fd2XLtrMuLIyFlXI0XqKUpqSppSU0pUVaapa1N3hxcqUP5pe0rLch2l7D9z8FyifJl7d90na73W5ztfOkj+q4/uxtrbt0MNz3b5pwBXQMlwPHLbfYaVqQlbsSf0JUrqNep99xxt2+ouFmYMUt02fe9ss5MVxljZU8e5Zv08IXrk7M6Vp12q0VDIwoyhhzU/7u5ZuOP+lFSqvsVV7GepVny67Yv6YeP3+wXCRar/jnYdabzY7nEcLUu3Xez9vsebbZ8V1JCmpMKbHQ4hQ4pUkEV8rbvmYu4fXt7NmRjcxL/d/o3IPVShPcfTlFrmpJtNeB2OPjTt7C8iFVOOH1J+at1TOq92xbs3297Ye2fG9y0TNrbnMxfaXcHGty8DwC9Tc1hZ1bhid4lZFIzvH8ByyFaLpkOQXMMyVXAt/MtzFpZCSlCmrZ9w/WPuP6ldyZnaMbW649rIz8S/hZWXahjzxpq/bVpYt7Lx53IWrUHOPo16Hbi51TalnRxNjxdrxYZzlZlKNucbkISclNdLr1xhNJtuj6uNdPLvNu7n1s2/w7MM6u+jlo27xO/ZpcWetLZluWa2SZsO3NEkaypzrIbbTzWtxIHE18ddtbHl939zYHbGC6Zu551nGg6V6VduRg5v8AowTcpPkk29D0PJyIbfhXcy5/d2bcpvz6U3T38jzf7GYlz2k3M/ImS3wXe5dxeyuN9w1yfemolOxt1BeLgNxLEpTbhSi5fhuSwHX2/iGkQkK4KKvpf/MlfxO+ez//AHLtOM7GJ2p3DkbHBKDipbd6UP0N7Va2/Ux70YS01uJNapLle0I3Nsz/ANHfn1TzsSOS9a0vdT9SPtpKLa8vt2Z6j2DYS72/5Fl7uH4s7ljuZ7VxHMocx+0ryJyIvOcet64q72qIbkuOuASwUF3pLPwadPCuN/ymdydxQ+qOJsMM/NWxrb9xksdX7qsKSw781JWer01JT+OvTXq+LjqZ/fOJiPZZ5LtW3k+rZXX0rqp6kVTqpWlNOPDQ7wW3EMLwizXGHimJYzi9ukuKmSIGO2K12KHKnqaRHbkvx7XFitOySlCEeYQV9KQNdAK+btx37f8AuLLt5G+52Zm5MI9MZ371y9KMKuXSpXJSajVt0TpVt01OutYuLi23DGt27cG6tRiopvhWiS1OpvY8m4xttdyHGAiQ2nuL31Q7CXo24lSM5nBSmXeI6iRxB4eyvbf8xrsz7t2dSqn/AO0tmo//ANjhxRznaXUsG/T/APHsj/eM67nNH9itou/DaC2IfYvONZtLl7VW0HyZabd3RR4cTC7ZZo6ylT5sGX3aakrBKUlslegSpR9ahsNn6l99fTPvzMcXg5m3RjuU3rH1O3ZTll3LrXy+ti27TpxakunWSS0byZbPtu8bZb/vbd1uyvLLSVtR8embl9mvA9DcGx7H+3/YzHLBKeaj49tLtvFbvM5pCEJdYxWwfM3+8LSS035052K/KcJKQpxwk6a18t9xbtun1P8AqRl7nZi5bpvm7ydqDbdJZN7ps2lxdIKULcVrSKSVTtcSzY2baIWJOlnGsKr8oRrKXtdG/azzj7KLndsH3sxTKcmurbkzvi26zXc66wfn0TnYO4uM5les2stubSFA26J/dJmA0Y6UnzIaukBKSlH2B9d7eHvvYWdtGz2XHH+nW7Ym3259Dgp4N/Fs4l243/HL/E8V/HVrpuqrbdZef9t+pjblbv5Eqy3axO7JVrS5GcpxXl/Yz4f0dPL2YduS0x0Rm16vTXURGweGgcV96pWmmqUt66nw1r5U7f3R27ik38MVX7Dq87F6lTxNxWO7JabaaSrRDaUNoAPJKAEp0OvgBXtnbncTXS3LU4nctu46HHcH7k3lke+45bZE19q1Kg3tq2v2yLLlSPNjvWWQv8VuFthv/JsIfaVq75nlvgaKCAmvfdg7jtXLCt3ZpOqabr71onx05cjiM3b2m9DZNj3Mt70li05BFnYxeHVpZZj3lhDESa8r7KIdzjPzLS4+4fstCR1rJ+AKHGvQsPcVOHVCUZx8n+Wj+4529iNMu0q4uTXvwuC4UKIHz8pJGkVpX+9oI0BkOj3/AAj69N3ZzoyVamDKw1yJ6KliMw2wwkIbbACQPH2qUealKPEnxNZqyIviQO20z9l3GNCZU/IX0oTwAHFbijyQ2jmpav4cKu9aBZ6bNf3HKkLmrty/xSZPDaXfy1jTAmXRllaepp68S1rZg2hEgfYEl5gOa/DroaqricerRQ8X+2vuL/TMMx8im8I2K2Sytk8ZF/vsu6XADTmq2WZtURRHj/ygBry4cahuZViKdZN+z97/AHEkbTqVq8YxeI6UzZmWzGWUrCZzGL2+NZGwws9IW05cHMhuCEsnTUJfCiBrqONc7uO52IwajFV83X9yNjjWG3wKRfcBx+UkOyp12vh6OpCsiucrIWFhSfhPylxddgBCk6fCGkpPs1414v3Rvk4xkoNR/wBFKL+1a/edltmNqm0aM3Gt6LPjbqo71tiwYt5xWU60zbIduZQ1DymzSStS4obbAbS0TqQBw0JHMfOe75yyc5xl1SuSt3UtW3V25rg/aei4Nnotp6JVT+9FOg5LEchtNxb9iyukOfdO3NoyEoS8sFTgakqABVyPTpoa8g3XEueu5TtX/aounDzR12POFEoyj9p8yrt55ij5+xPhE6ItIiXAOEOdZ8sO6q1S2TwJ04VpVjuLl8F1fC+Mfw8zNc+CTjx5Ei9dpLTWqmYLwcUWkCNL81S1kDVKUpbWSQFAnXTTUe0VjqxFy4yTWuqoXOb4kfb1obbYkXJqUthlGkNQZ8yG0kEguLDfUrzerXiofxDSW6m5OFlrqb111/5C2PJyqW6LJjygCw+26PEJUCR7dU/aTz8RVtqzOMqSTX7fYUuzTWhdrLH6lIP84jTVSiOfEA/ZHLhz413GxYrndXtNHm3El7P2/E3rY4vlQJLnTrqwWxw5qe0aTp7VBTgr6c7H234oac1+3vPP91v6Pidw8EtRjQoLKgfuWGGuP/Y2koJIIJ5jhw5V9d9n4PTCLoef5tyrOw9oj9CEcP2Rrx+rgOHEV7pttrpgjTSdScllxaEtNIcVropwoQpQH81JIBHPjW9afT0oQSTqyMIKSQoFJHMHgQfYQasJT8oBQCgFAKAUB9JV0qSocdCDoeR08D7jVVpqOJg4AfItd0tKT9zYMkvdpig80QkSRNhNnXjo3EnISnw6QNOGlX4+kHDlGTX5/mY74l5qcoKAUAoBQCgFAKAUAoBQCgFAKAUAoBQCgFAKAUAoBQCgFAcMiQxEYelSnm48aO2t5995aW2mmm0lS3HFqISlCUjUk1RtJVfAGuoTd5zRark/dbvYLC6pRtNutS026fKhJUUNXO5zlMuTG1XDQraYaLYQz0qKiTqcePXe+Jtxt8ktNPFvjr4eBdSiJQbeYsshU+JMvLuupdvd2ul0UTrqSW5ctxgEq4nRA1POrv09p/Mm35tspVlshwIVvYajQIkeHHYR5bLEZlDLLSCoqKW220pQgKWSToOJOp41MoxiqRSSFWZdVKCgMZ5pK0lKgClWqSDoQoEHXqChoQRUclUFGuNgeiqXIsrqYxUrrdgOjqhPe3pR9qOpWmmqeHhwFay/j8XDTy5FrVeJQrkiFcQu33SGiNIWCFw5iUrZe1GnVGdI8t5JB0GmiuOg9taHKsKVYyVGRSj4cDQeTbaR8fWq64hcLhiSS+DOiWxaHbQ757iEqkPWKYl61uLLh1cUhDTygo6OJPGueyrDXzLqXn+/j+3AilUgZdxyuxapyKwi8Q0BPVfcQbdfV066F2Zi8hx27xyBoemG7cSQeQA4aS/Yi38Lo/B/v4fbQs6PA86c+2W7hp3dxkXdL235Z2+3OHftj8d2au2O7ru7g/P256zZbOymTN+UxCG27CkLW4y2luS4FgdfU2PhNXXM7ao7Itp3WGUunIldUrXRrWKjT437eRlWWlFR8zs5gq93EYk2N6/7u/zyJs75j+638zflQW3zE/h/k/m0fjHzvl9XndXwdWnTXhHejwI3pf4V6/6TpX9709defyaU8OfidPt0XVKVOJ5YHsGu73p82DtDyvJ8fc3AxFOXXbGM4sqrsLFbcou+bZnkdudQ4/Ci3ZNtuOPZW9aLmPlypUSXICUL1Trz28fWS1tf1in9Q8LHvPZbztQvWJdHqTtQs2bc1Srh1xuWo3rXxJdcIVa1Onxdm/UbR/h8pRV5JuMtaKTba86NPpfk2dhsb2gRE7aMX7es0lIuEaJsVZdmsrm2R11pmazHwCNhF9l2h6VHQ+03IQ26thTrQWApJUgHVNfMfcvfOQ/qVk9/bLFwuf43c3CxG6k+l/qnk2o3FF0dPhUkpUetHzO5wtth/hcduvuq/Tq1Jrn8HTKlfuOk+Q9unc/fdnbJ225lm2zcjZnHHcJta9wbbEzRe7F6w3bvIrHeMVtT2Ly46cSt9/kfl+GxInC5yEdKSfJcUoqPe2fqv9J9p70yPqnsuBvq76yI5U1hXJYq261k5ti7av3FkRk8mdmPrXJQtehB1aXXFJJYn+Cb1fwI7NkXcb/DouC9RKfquFuUZRXS/gUn0qr6nz0Zv3uM2VyLezbhnb633mBZ4uUZlh0ncV+c7OQqVgNpyCJfb/ZbQ1DjyEO3WaLcwy2h0ssLQpxK3Ak6HxL6Wd/bZ9PO7Zd2Zti9fy8TAy1gqChSObdsSs2Lt3qlGluHqTnJxUpqSg4xbVV0+87Zd3bBWDblGFud2HqN11txkpSSp/E6Ja0T1qzWV67Q8ZxPcPZrcrY7DtvMBvW3ecuzcpXZbP8Al5zKdv79YblYMns7jVpjLamXVEeWh6El4BoOhWq0dWtdJt/1333eO1u4O0PqTn7pu227rtqhjerd9b9Pm2b1u9j3V6sk42m4uN5wfU4tUjKlDGvds4uPm4mftFqxYvWLzc6Lp67couM4/CtXrWNdK80bF7odr7jv9tDcttceu9rx+9Tcjwy8ofyQTY8RDON5Ra77KZV8nGlvKfkMQVIbCUkdZGpA1Ncn9GO+MH6Zd+We7d1sX8nAt4mXacbHQ5t5GPcsxa65RVIymnKrrROlXoZncO23N42yWDYlGFx3ISrKtPhmpPgnyWh2FuJD8iBBB1818SHgOP3EYFeivYlxegHtIryq18MZXPBUXtZu5atI0529bT3nZ/FsvsN7uVsucnIt19yc/ivWoyiwxbc1ySTeoEJ/5uPGc+eiMPhD3SC31j4VKHGvRfqn3vt/fm9YG5bdZvWbWJsmBhSVzpq7mJjxtTnHplJdEpKsatSpxSehqdl267tmPds3ZRlKeTduKleE5OSTqlquZqveXtclbl9wu0+77V/ttsxHFm7W7uXj7iJCbjlDu39xvGUbZuwlNxX4boteT3lxcovLZWI6EBBWQEjs+wvrLj9o/SrfOxLuLdvb5mO6sC+nHoxo5tu1j7gp1kpr1Me1FW+hSXW5OSjVyev3Pt+edveNucZxjjW6erHWs/Tcp2qaU0nJ1rTSlKl57hdus+3f2SyzbfEb3AszuctQLNPut0XIEqFib13iOZE3H+VjP/NzbnYGXozaVgIJf1UQOFcn9KO7e3uw/qFgd379j3cqxt0p3YWrajSeSrU1juXVKPTC3ecLkmm5fBomzO3zBytz2q7gY04wldSi5OukOpddKJ1bjVL26mrsq7P9s2bjtblWwWG7f7XbgbZ7m4pl7txZtC7JIvuLW1EyDlOJ3SVaYj815u+WqcoBakODzkJ1UAVV3fb/ANfu7b2NvOyfUzcN03ntnd9nycVW5XVdVnJuOM8fJtxuyjBOzcgtE18LdE2ka7K7XwFLHyNntWMfMsX4Tqo9PVBVU4NpN/En9qO7cR4yrut0nVu3N+S2f2TJeBLpHsKGtEn314hj5Lx7KSes3X3L97N7ctKT8kXuNdxEacfcXolpJcUfHRKdfo6uH112ez7xOEoxT4mmzMNSi9C2YvdltRRIdVpImuqlu668C5qW0cTqAhvQaeFetbV3T0SUFLRaHJ5e2VroWO8z7fe2EWaRGZmvy0hC0OhKm24pUPMVJ1SdWjx0SR9riNCBr6rs3dzjSfXRLzOXytq1emp+4dk7+JXNOH311Riz3FuYxeX3FOLlLCSp2yTpa9S9MabQVxXVnreZBQolxvVz0TF7lt5Fv17cl1L5l/8AEvLxXJ+T00N/bXF0aNxSsmhW6G9OmPtsR47anHFuOJQlKUJJOq1kAcE8ydBzJ041u8fuGNyiTq2a+5t8ly0NbRb1fM8kGbEeesOOE9LF4UOm6ToxI1GNsPAiG28B/wB8XkFSgdY7f2Hk7KW+2LC/tJKV3w5L2+fl9vgQ/oHwobCtabRYIYg2mK3DY61vOdKluvSZDh1elzJTylyZsx8gFx51a3FnipRrX3+5YydZSqSx2+T5H29e0gcVDXTlr+se8k1pcnuaCWkkZdvbZV4FbuN6bUhaVKCkrSpKkqIIKSAlQUOXEGuM3XuqPS6S+83OLtcq8DUD98TGkP2pb2qEpU/AUVEkxVq0U0Trp1MqVp7wfAaV5D3H3FC9FzjJV4P2nYbftso0+HQ1FuTMQ9jk7qKFJblWh9ST0kLRHvVvkLRoUq0LiGyPZ7q8dvbirueqPipr7YSX5nY2cSUbXDw/FFctMO2S7VHS7CgvpSt4/eRWHE6+c4QrRSCOHUePsrhc/KvLJk4zknpza5G+s2UlRx+4j7xZrC98pGZsdnkyxKakJjm2w1jy0dRV5hLOiGl8AdSNRWNYysuLlN3bkbdGq9T/AH8S+5bhWnSq+ww5OE4rGhS5k3HMelzXGunrXZLaptpa9G2247aouiQhahodNT7qkhum4TuRt2796NtP+fLX26ljs2km3GLfsRIMYJirLEdoWSE0402hKnIyFxlkpR0q+OMtpXQo+Gunu4VY913Cc23dm03z1/GperFlL5V+BifkXHl3SDGhtXKCSmRIect+QX2ItLYAS2GwzcUtpHnH7OhTqOVb3Az8ycHK50TVUl1W7b+2sa8DCv2ocqr3tfmbUsGI5NbnW3sfyiRL6UhJteU9d3hvaKB1TPaLF1ju6HQLC1o0PFtVep9r28bKnFX7EYttfFbXQ/s1i/Zp7UcvuM5wTcZOnnqdicWvF5bkW63ZDiF2idMhiXKl4+FZVBdisK1KkR7eyi+6LcSnUGFw5a68K+quyNltUjKzJNaaSXS/zj9jPPd0yJNtPj+3v+47lYxnWFsttk3ZaHwkaQXLZeE3RwgnqSxaTbxc5DmqSOlDKlcOVfU3bW3ytwi5Kn2HF5FzqbfI2xE3HxmOthi4KudiXIUhDS8nsl4xuM6pfQGkszrvAi2911xSukNh3zOrgU6ka+nY0PTiopVMNJPU2Mbk2WR5IJUtOoUdClIPIjmlYUniPDl9FbD1NNOJVW3XXgUy7ZfjFmkiNesis9tlrT5qmZ9xix3ktkp+/eQ66lTLPxj419KOPOo6N6klUtDHj5vhcvT5TL8XldSihPy9/tT3UsDUpHly1aqAPLnSj8BVeJNxrjb5nT8pPhSurq6flpTD/V069XT5S1a9OnH2UKmbVAKAUAoD9SnqUEjxIGp5DXxJ8AKqOBg4B9/a7pdk/wBDfskvl2inxXCVKEGEs68dHIsFBHh0kacNKvx9YOfKUm/y/Ix3xL1U5QUAoBQCgFAKAUAoBQCgFAKAUAoBQCgFAKAUAoBQCgFAVq7ZdYrR0tOzETLg8QiJaLbpPusx1Q1Q2xCjlTvx/wA9fS2PFQqKd6ENG6y8Fq/sK0ZAx7Dc8nebuWXhLcJDiHrfijLvm2+IUKC2n7w4jRF4uKSB8J1itHkFknSNW53X1Xvl5R5e/wAX9xXRGwUISgaJGg11PtJ9pPiayaULW6n1QCgFAKA/CB7OX8OVUYMR1vqB4cPZr+jj7KinDQoysXazRbgwpqUwh5HE6KGikn2oWNFtqHtSQa12RYU1qi1mtLlhcFeoeVNlNJB6GZEt5xlOnIJQCk8NfbWgycJeZG6mt7pYrjaOpcAKnwhqTBfX/WGE8z8q8ftJSANEqOvs48a5vLxHFNrgRtV46GrL9jGNZO8ZjkRUa8x0lCblDdftGQwSAUhv8QhOMTg0kni2pamF6aKSRXLZ9uUYuMeD5PVfZ+32klt9LNVXm2ZvZQoR3o+aQEAhLNwLFmyRtA0CQ1PYZRY7q4EagJcZg66aqdUa8s7gwbN5S6qwb8NY/ZxX3+w6DAv9DRrd292qfM/DX1SLPd3Ps2e9sKt1wc46ERA6pUa5pSSPjiuvtjl1V4P3H23kPqnGPVb8Y6r38170jt8DOikk3qRs20L1Pwk/Vz56868h3Lt24m30s6vG3GNFqU+6WcSI7sd1Kgh5PSSOaTzC08NNUKAI9v0VwudtFyxPrS1RvLGZGWhUGFPBbkCbwmRkghYBCZTA0SmQ3rx15BXhr+rkM/C9N+rb/u2/s8jcWLtVRn0QUnly51o5xoZ8ZdS8zFnJi/LOuSmm3Wmm1LIWkE8BqAgkapUo8Bpx1q2319aUG1Jso6U1K1a4cvzZTjDwjSGkx9G1o81otSGhIRHV5mrrYRqBqCSKzL1y3SKkqwddeDqnSpZFOunEsESf5yzGkI+Xmtj42T9lwf8ACMKP9I2f0j9dYk7XSuuGtt8/3l6fJ8ThualPqj21skKlq6n1A8URGiFOH3Fw/CPbxFXWUop3nwjw9pSWvw+JLABICUgBKQAAOAAA0AA8ABUHHVlxGXViIqM7JkI0Ww2VNvNny30LHBsIcGh1KyAAdRqamsSuKahDg3w5FJUpUjoS5toZSqUz57Dx+YefZ6lSGXXQC4ZDZ18wA8Coeystzt3p/A6TWiT4NeRb06ElImonGDCjupW3LcD0haDwEWOetSVcR0qW4AOOhBGlZeJfnjdVyVU4qi9rMe5bUtOTLM9elQGUqSC48tQajMA6Fx5Z+FI5FKQOfsFbzb9zn18aRXF+RgX8WLVKasn7LMXESpx5zzpkkpXJe116jxIbR7G0AaJAH6OQ7LD7mmmkm1BcDT39tTWq1Jy5vW2+Wx+Bd0JdiKSHCorU25Gdb+NElh9CkuR5EdaQtC0kKSoAiu22zvK7YuKdudJftp5p+BpcjaE06rQ1lbb7MlZbbbDlVxfyjHbdAEyCqQW2ERHvOdFukZdHS2pF3lSUt6RepaRo2XVsq/pa7633fGOG8iw/TvSlR61r4q3/ADUv4vbRPkaee01l0tVX7cTsUMiHSNFjhpp8Q0010A1HCsD/AN56fOU/wjyMd3Izqfj5cgDy58faaw73eL6fnJrez+RFv5EdFfecOPHX3itJld4NqvV95nWtn4aGnM63MbsbKz5wK9OWuh5ceeuuuvurzLuXv2WPFqMtfad/232dPcJr4fhOpzm+rsq6z5xe1QFfJx/i10ba+JwpIJ1C3TqK8m3HvjJmo26vXV+/h9x67h/Ti16fU1qipZ1vQ9Ixm79Kz1txC+n4jp1sLbkIB14EFxsa8dSOFa7A7juXtysxb0lOn21X5mfc7Ct2sabpqlX7Disu9UgRUwo2nm+a6VvOH7mM0pwlJJP2lnjoPbUF/dY+p6t5/BRac26E3/sb4em2vj+5G48Pz2BIUG/N8yQ8oF+Q4oF11Z4EqJJISDroPClrd1kyo9I8l4HObp2ldwoOaTNrSJCJq7ZHQoKD0j5hzTiC1FR5hSr3KURW8sSThO6uCjT7Thb9uVufQ/EnOZ/i+r30tRqyyTojksLBk3W4SSNUtFqC0eoafdAOvJI0J4OuDwrrtvx2424U1er9/D7jU5NyikzsDisEatqI0SkdR15AD4ieJ14geOnKvd+ztt6px08Did0yOKb/ABOzO2dpU42bq/wenEKQlQ0LERGoZaB5EEfET48CeNfX/Ze2dKhpoqHne43uqbZ2YthUUobaJDfQkK011UfEjx6SOHgNK+idnx+i2qcDnpJVqy3pYakMKYkNNvsuNeU6y8hLrTjahoppxtxKkKQpJ0III91dhZjREf4FV/IMJgqYs16yDHbM/wBRl2GyT0RraslXX/yep2O/MsDayo9abc7FCydeB1Jyk/HiUp4cCzWew2ewMLjWe3RoDbzhekKaQS/LfUSVSJspwrlTZKteLjq1rPto23xKmZIt8CX1fNwokrrASr5iMy91JSdUhXmIVqARwoCEk4Vhszq+bxLGZXUUlXzNhtT/AFFIASVebEVqUgaD2ClX4lKLwIl7A7dAUmbhvkYhdWQfLNtioTZZqNer5K8WRssxJcNR10LfkyGdSWnEakGvV46inNcTLtGVKcmt2HI4X4Dkakq8hhTvnWu9paBLknHrkUoTNbCR1LYcS3LZB+Nvp0Wo1zXAJ8nxLjVpUUBX8ickvMRLBb3C1c8medtrL45wbc2z5t7uY4fajQVeW3xBLzyNDwqkqukI/NLT2Lm/sLJvkbDhQ49vhxYERsNRYUdmLHbHJDLDaWm0+/RCRx8ay4pRSiuCITKqoFAKAUAoBQCgFAKAUAoBQCgFAKAUAoBQCgFAKAhr89bIttdl3ecq3QoqkvLlpfXHU2vi2gJU2Ctxa1OaJQAoqURoCdKsuOKjWTokEUSPJzy7r/8AJ5RtNnWD0XTL4iXbg4lXDzYVojraknQHqQZLjQUOaPCoE78/7vSHjLj9n7y7TmfTmGNrWpeQW+5Ze4eKpc++Oqb6uHV5FlaVDt0ZpR4pQhslH84njT0df7ROb8W/y4CvgT1tbstjCvw7EXrUlSSH3odoitqI6tfvXGFea82OepJ005aVfHoh8sGvcU18S1xJkac0H4ryXmzwJTqClXPpWggKQoewgGplJSVVwKGTVQKAUAoCKvEx2HEHy4HzMp5qHGKjohL8jUJWs8QA2kE+zUVZOTitOL0CMMWmfFSHIV2lLkhKfNRPWqTFkLA46pP3jHUfFJJA4VToktYt18yp9t3gMrTHuzBtz6j0odUeuE+fa3JA6UE8ylWmntqnXrSej+4o0SK20LGqdFAp1B11BBGoII4EEHgapKFUW0ZCzIIUk8AT/D9Va+/ZTWnApJVKJdbaD16pHH9fPhyPOtFl4tY+ZE1zNPZJjkaWS70qYko/opbB8t9BA+HVSTqtI8QrX3Vx24YqdVTUom0aiubc+3daLk0ZcYagXCK2dQngCZccBRHLXqSCPpJrgNz25XK6GZavdLry/b8Cl3nHbRkMNTM2JBu0B7RRZksMymFKHxIUGnUqAdQTqDoFJ9xrgs7YnVyhVSXhp+3sNxZzqJGt5m393tIK8WvbzcccrFkXzF6tZAB+6iz1upvdtAP2fvn2WwAEs6cK4vc+3bN1P17S6v50fhl71Tpf2J+Zusbc2uD9xSZlxVEkNQMms72PTZJdbiyC+3cLJcHmWVvrZt91aS04X1MtrUlqSxGeWlB6UnSvKO4e0lGErmPScVxVKSSfNrw4apteJ1OBufVJKRS5UF6ZNbuBZLEVht5uMladH5IeCQVrAB6WeHwjXiePjXiG/bV+mjK2l8TevgqHa4OU50bIuQ10knxHj7tfCvNcm10TaOis3K+wrtxPzL0a2J5PqD8nT9mKyoKIPHh5rgAB91YttempXny0Xtf7jIlrReJyweMu6r9slpGvj93HbGn0J14Vbd/u4Lyf4hcWZEyIxKb+91Qpr4230HodYUOPWhfhppxHKrLdyUH8OqfLxDSfEgYEtxhxc6el1bUpKWWZ/QAlLTSlISHWkalkPEBWvImsm7BSXp26KUdXHzfh40LU6astCVJWkLQoKSoApUkgpUDyII4EGsJpp0fEvIqb/WpsSCOLbZ+dlezobOjLavaHHDxHsGtT2/gtyu83ovzLXq0iXqAvKpGjvedKu1uS2E+c42iKEgJlRmykOKQoDVDjjiNU6cNRWfK4lGNi7WtOPg2R8ayM6FJFwuJlJCvJgsJbaQ4kpUmRI4vHTh8SEp6Tzq9zlZtdFfik9aeC4fvKdCm6rgWZuSU+Oh/SNfo95q63lTi6riRTslNyDKJLjrFotCETJ0xxTEKMtaksvvtAF6XNW2etFmtSVBchaeLh6W0HrcRr1G25ThF5GRJxsxVZPmk+EV/TlwiuWsnomYF+wm1CKrJ8v25Ln+8tdmt0W025cIrM16W4qVdJz6EpkXGe6lIdmOeWSGT8IS0hGiWGkpQnRKRUtzuW/eudafTCKpGKekYrgvPxberer4kSwIJUdPN+LPpN4mWRwNSFuSLWs9LT/N2J1a6IdAGqkfq9n82plvf6iNYSpepw5P2Ef6GEdH8pOJuvmpC23AtCx1JUg6oUOPEKCtDyrAub1d4NtMmWHFclQxJE9zyl8dSBz14EgEjlyBJ05+Na+9u82tG6UMq1iwU1Xh+3idKN877IZErpdV1kdDQBOpccPQjQ8SdCr28NK863m/cyshQdeiuvs4s927Hw7UbKlRdR0hzDd7a/a8wLdnmd45jNwmRRLjwblcmkXGRGW662ZyIDXXM+TckNOIS8UeWpaFJCtUkDG2Xs3u/u53cvt7b8rLxoT6ZThBuClRPpc3SPUouLca1SabVGj3Xae2t53W05bXi3b1qDo5Rj8KlRNqr0rqm1WtGnzNRZD3S7C3mzX+Dbd2cN4Wa5qW7JunygeWIjnlsRVTUMpcdcc0ACdVHXXTQa12e2/SP6jYOdjZGXs2d/fwoo2+qi6lVy6W6JLx0+0l3Ds3un9Fe6MC+4K3KrUK/wt8qmxse3Y2gu7IVZN28CkvLfUhsQM4xx9xevxMpdiJuKlB1TfHpKUq91cvuXZ/e+DOmfs25Qgo1fXi30l40l0cK802jHfbe+2ouV3Cy4JN6uzcS09saNG8bNerzZpba9ETG0qB6mlFh0gc1KQrVsnX2c65ixdx+pOMpW5eeq+3j9pzW4YP6iy4SSkn9p28253Ch3aWkS3vlltRERmm5R8tXmLX1uq4qKUnQDxGo0rtsG7KWNGC+JuVdNdOR4N3Jsjx8mVyKpE7Coea8hUjqCm0tlwrSQR0pBUSCOBBSmt3jW3cmori2cFkNxqnwLRhkFQhxnF8HJS1ynFaa9SnlqX1Hx16NBxNejbNierkpJfCqJHO512kPvOxuPstxYwUtJU6+lTMdlILi33lgAICUknQqVx4cB9NfTXY+11lDTw8jz7db9K+B2tw60OQrPCjn7bbTDbvHXmkFSQoafAFnT6q+tu1dv6LcXTwOGybicjdNqY6UJGg4Acwfd46jjpXs232OmCXkayXiWlsaAf7H1geNb6Coi3zOerwKAUAoBQFby5vHFY9cn8rbjLscFhU+W5ICtYxigrbkxXG9JDM5penkrZKXg4R0Hq0qqrXTiUdKa8Ci4Tn+MsY9EGQbhYs7NdckSGWZ+VY+9cYFuefWu2W25y2pbaZ1yhQihD73SCt3q1KiOtVzi66JlFJU1ZtmO+xMYYkxHmpUaU00/GkR3EPMSGH0JcZeYdbKm3mnm1BSVJJCgQRVvkXEdjbf4tk15vv2oVoZGL2pY0KHn23RLv8pvnqPnfLjpWngQwffVbS6rjnyXwr8/v09xDJ1Nh1klgoBQCgFAKAUAoBQCgFAKAUAoBQCgFAKAUAoBQCgNf5uhbMzF7xIiyZtms9xlv3NqMw5LXEdfguMW+7rhtBbj7NsfUoqKUqW2F9YB0rHvqjjNqsE3X7NH7i6Jkf3j4TokM31iUtY+CPBjzZ0pXEjQRYkZ6QFajxSNNRrzFV/U2OUq+wpRnMb9kNxT/wAhYw+y2ekCdk7/AODMcdSVN29lubdnAkacHGmNSefCq+pcl/dx08ZafdqxRcxjGQz7rIu9vuTMD5yzXEW9+XaXJDttkOKiokkMLkpS6h+Iolp9s6lC9OPHSqW7kpNxlSqdNOH7eJWipUl5dufbkG4WpbTEpQ0kx3ARGnJGpHmhOnQ+CeCxx48akcXXqhx/EofcW8suuiLLbXb53AfLydAHD7Y739G8knlpxPsoppuj0kUoTFXgUAoDGmRGZ0dyM+nqbcHMcFoUOKXEK49K0HiDVGlJUfAERDuDkJw267upS802pcaYo9LUyM2OK1KJ+GQ2kfGDz58eZsjJx+GfHx8SpjpQvIHkvPJUizML1jMKBQq4Oo4ee6DooR0k/CPHxqn95q/kX3jgcqrVKgEuWaQA1xUq2y1LcinXiryHNfMjqPhxI1OvKnQ4/I/cKhm7MPL+UmNrt87l8vJ0CVnlrHkcGnwSeGmhPgKjbT0ekijRhXGMFhWo04fx68q12RaqiOS0qaxvcEfEdBw15D26+yuWz8da0IWl7jUGQIRDiyZK0ghhtSzqR8SgPgSPA9TigPrrjs3GTbdClWaxTjSm4zTzEh6HcVoLj7jaupp1ThLhbkRz8Cwgr6dOGmlc/ew4vRriSRvNcWRsh6XBbX+JwettsH+uQT5jRHL42llLjOp01J4amtBm7ZCUWqamXZyWnozWeRYsxmVukJuTpbjOALgtQnUh22ymVByLcQ6NdLhFfSlaNRokjQgglNeab7tno1nCKrzquKfFPyZ0uBl1omzVMSW/cWbjbrl5Jv2Oyk2u9iN0iM+95KJEa4RQhS/JYuUR1LobJK2VFTauKdT8595bHGzP1La/sbico+Pg0/NPTz0Z6JtOY5UTfxFUuobituvu/A20lSlqIHFI14D2knkPaa8D3TDfquMVrU7nFu1jxKAxKcjSHJ1wjuNImhvyXxq4iOyNfLYeSBq11A9RPifAca0N+1GUfStNNx4rxfivE2luXjwZIWkhxE14EKS9cZS0KGhCmx0IQQQTqNE1h39HGL5QRfHn7T9ui1LSzAaUQ7OX5aiOaIyfikOf9Rw9+tLKSbuy+WK+/kUl4LiyRS02hpLIQnykoDYQQCnoA6Qkg8CNKhcm31fxVLqaUIlyI9A65FuWkMjqcegvK0YUAOpSmVn+gVp/uf4qnVyN34bq+Lk1x9/iW0a1XA4bPKZkOynnFhMyU4F+SrUKTGQnRhKCoAOAJ1JKauyIShGMV/dxXHz5lIutXzZn3R9TUVSGv6eSpMVgcj5jx6ddfDpTqdfdUVmKlOsvljq/cXSenmZcdlMdhphH2Wm0oB9vSOKj71HiasnJzk5Pi2VSoqGBJiOMvKnQQPOIHzEYnRuWgc/ch8D7Kvbz5mpIXFKPp3Pl5Pw/kKNNOseJHXK8xhb1OIkJihSHzLdePR+HxozZdnPP+LYYaBOv1ip7Fi47yjTqdVRL+Jt0il7WUlcXTX9kYOI25wNPX+YwtibeUNfKxngA9a7G11KttvUCNW5DwcVJkj/ul5ST9hNZW4ZVJLDtSratN1a4Sm/ml5pU6Y/0UnzZHZgn/aSXxP7lyX5vzZcytXtV+utf6pL0RPxfxoUhaQtKgUqSoahSSNCFAjQgjwqqutap6joXBvQhFWp1hSl2yW/DJPV5BJcjKV70HiPpPVpWR+s69L0VLz5lrtJfK6HC5dJEVCmrrGUzqClMtjVyOvh4hOqkk6cuJ9wqOcFci3YlXyfEvh0qa6lzOnm8q25V1ZQhaFRo6VTXXEqBb1BKGPj+yNFHXSuO3WM7cJyafqSfSvHzPdeyJQduKXyrU/kN3f3LvW8e42UZ1dnnum83F0wI7i1KTbbLHUWLRaIySelDUKAhCToB1udTiviWrX9Peyu1cDsftjE7ew4xrYtLraXz3XrcuS8XObbVeCpFaRVP0X2LabW2bVZ2nDXTj2o/HLg5zes5f60q+xUXBJGsnE6wpjY4aNykDX/aKA/jrq4v+3hJ+MX95sbsP/tbkWl/MuL7mckI6sg8tVE/pCTVt9UuUJtvkpYykuDdfwPfPsc33/vW2zTit/ml7NtuWYdrmuPH7+644UKZsN4K1KKpD7LUcxZSuKvMaS4s6vDX85v8wH08/wDZ3df+Mbbb6dh3SUrkEuFu/Wt63T+FNtXLa4dMnGOltnzb9S+2P8C3n9djRptuW3JU4RucZw8k2+qPk2l8p6AYFflwHA4/0rRJkuSFNuDqT0qX0oGiteAQnUV49by541+MYNroSWn3/eeIbxtNvNxZSa1dWd1sYnw7nFgx4TzjL89xLC2m3lKYW2QVvLcYJPUG0ezSvUe3cz9X8VyklFc1r5UZ849y7VLAvOKTSbOzeMx7rGLIVHYuDCEoSkxj8s90gaHVlWrRUEjQBJFe3drYFu9cjJJxb8dTy7c78oprmdnNuoQuNyVNWwttMJtqJHZeSEOtuOjrkLUgFWjnJI48U19Y9lbX0RgqcTzrc79W/adqrCha+hJBShI0CPaRrxI4ak66+6vpzt7E6YR000OWvPWvibRgt9KUjTnpw0048NTz48dK9IxYUiYrpUmkjT+Gg+rxrYIH1VQKAUAoBQADXgOJPAAeNARFwyCw2pwsXG8W+NIBKTE88SJwUNfh/D4gkTurhwHl6k8BVJShH5mk/v8As4lvUirY5aL2u3LsGOtXCzY/85PWxfrxDNvnwLVOkOSkWrHbY465Lc+WEhTceVISwllgJCUKUgE1+O78icVzk/yXH3sscuXI29a7ZDs1viWu3shiHCZSyw2OJCRqVLWrmt11ZKlqPFSiSeJrJjGMIqMeCIzPq4CgFAKAUAoBQCgFAKAUAoBQCgFAKAUAoBQCgFAKAUB+AAa6ADU6nQczoBqfadBQFOy65zmk26w2h35a7ZCuUy3OIJFrt0JpDt0uSEjTzJLDTyEMI1HU84k66A1DelJUhDScufglxZVKpOWWzw7Hbo1ugteVHjN9CEk9ThJJW4685oC7IfdUVur5rWSeWgF9uChFRXANmu97t9Np+3Hbu67r715jDwPb2yTLRAumSToN4uUeLMv1zjWe0MGHYrddbk6ubcpjTSehhQClgq0GpqRRcnRcShpDaLvp7RO5HMmds9qt0EZrl8q3XG7sWVeCbk2AmBa20OT5KLnk2HWS2tKYbWD0/MJcVr8INJ2nT41oCY3+7sNi+01eMRt3tzY1nm5muajEcIjWHLs63AyBm2BpVzlY5h23uPZXmNztlrS8j5mSmAqNGSoeYtOtWRt3f4Pij5/vK8TZmyPcFs73G4NbNxtmM7smdYjdXZMaPcrU84lbM+EsNz7VcYExqNcrVeIDigH4cplmUx1DzG06jWtaS6ZaS8GKUPrb/uB2b3TzzdfbDAM9tGS7gbHXe12LdbFYjVwj3XDLne2Zki0s3BufCiNyWZ7dvf8ALejKfYKmVp6+pJFXOLSTfBlD5297gtnt18CyTc7bzNoeT4LiN3zGw5Ff4VuvTLVtu+APSI+XwVQ51si3KQ7Zn4q0qLLLiXSn7sr1GtGnF0fEHRO7erh6fVyvUezub9x3ERmhclwEbc7ti6yIfmKi/iSIatvxLTa0SR5SnAEhSiRr1aARzs3pNVj8HtX7yqTO9Web97R7XbTne3Osxg43tUzHxJ85ZIg3Z+IyxnF7seNYoFW+BbpV3Qbre8jhRkoMbqaW+PMCEpWUovqfRDV/uKUdaUJXdrePbnYrbrJ92d2Moi4bt5hsWLNybJpsW4TotqizblCtEV52LaIdxuLyXbjcWWgGmXCCsEgAEikW5tRjrJinJGiNmu+LtB7ncnl7e7SbyYvmmZRbMvITh8q35Hi2TSLG26lh69Wi0ZjZceud2t8Z1QS7IhIeQySAtSdRVbluSjW5H4RrTUt++29u2/bJg8jcjdrP7JiWCs3CHZWHcjelrnT75cUvrtuP41DtsS43rI75PbjOqZgQ4sqW42y4pDSghRGC7dyfwWl1eX8v7ylK6HU/sq7l4Xchh2cz71vJgGf7k2rNLxJyLbzCsYzDCVbOYzd5kp7BMRmWPc7E8D3PvbirBHS65fLpZ7e3cpPmiOwhtnVWp3WwrbXwOMWuLo6+L0bXuTdOZFONPYWrN95dq2N6sd7cJeYWyNu7kGIr3Ng4O+3NZuNywaFcrnbDdokpcUWqUlVysspJjofMpKIrjpaDSSuuPzMG/LHeWot40ZdLlyT408ea8uVSBxdOpfKRlk3V28y7cHcva3HMmi3XPdnjhw3JxtqLcWpWLf3g2V/IsP8Am5MmExb5f45Zozkhv5Z57y0p0c6FaCtDl4V+zZt5M4tWLvV0PSkul0l56PTUsakkm+D1XuMu/usKfYhvvNMxW0OXK6PvrQ0wxBh6rJfccKW0MqcR8SiQAE68q02RBSXDVkkHR1NS3lq6Zk47IxVcjHLGtC0O5CUKjTcjCtfgssRSOuHBUnX/AJRcSHFk9TCCOl+uK3uxZtQfqpSn4cl7fH2fb4G7wptNIqqYVrgQDbLdARbPk1L8+ENS4p1wlTklx5ZU7MckrPUt5alLWokqJPE/OHelhzlK5N1b5+z8KeB6DtFx6JHQTu+7vO3btOxmLlW/+4MLELLcLg5asescWJcL7meeZIGwpuw4diVijzb9fJDS3Gw842yI0ZbrfzDrSVoUfJ9l+nPdnfm53Nu7TxJZGTCPVObcbdqzbrrO7dm4wguNE31SSfRGTTO1nvGFtllXs64owbokquUn4RS1f4Lm0a37be9TZPugeyyzbZ3PLGMnwZq3ysy2t3SwjIttd1Mbst6Spdlvz+J5bBgS7pjV3aTqzNjefH1UlC1oWQg8X399MO5+xFj5W928eW35cpKzlYt+3k4tycNJ21dtSko3IfxQl0y0bSa1N5tG94W5uUMVy9aFOqE4uE0nwfTJJtPxVVy4nZ+0ofTDRIt8ht1fxqlQHFAN6laynyzzYX5YAGvwmvNb7i7jhdTS5S/bibpVWqM21ymp8yTLWpKXuhLDEcqBW3HT8S1g6ALDjh5jlpUd6ErVtW18vFvzEXV1LBWKSEVdVqW2zBbJDs90NEjmmOn45C/eA3w+up7CSbuvhFV9/Isl4eJkvwIshpDTjYAaSEsrQeh1kJACfLcHxJ005cqsjdnCTknx4+ZVxTVCA8yQzP1eL1wjWwlPmoSnzW1yEDRTiQdZBZQCCRxGup9lZVIStfDSE58uWn4VLNa66pFlYkMyWw6w4lxtXJSTyPsUDoUqHsPGsOUJQfTJUZIteBy6j21SjK0ZqrI4ruR5N+BQOkR4MaPdL6oaJQ+hDvVb7Y5w6VG5SWyVpXqlTMZaFcF1vcKccLC/V3fnlJwt+Tp8Uv8AVT0pwlJNcDFuJ3LnprglV/kvf+CLlDvL4Qfn2FENnoeeZQSthQ/7qj6dbYPPqSOk+A51rLmPGv8AZPjwT5+xkyk+ZYGnmn0BxlxDqDyUhQUPoOnIj2c6xZRlF0kqMv48DkqhUUBxuoQ42tDiUqbUkhSVgFBHiFBQKSPpom1w4lVxOmG7eOG4qmy7e0liGFaNpV5nlyFtnVRHH4G9Tw9munDjpq93n6MY+rV3PdVL956t2RkdT6U6RP50+6Lsxyew33IM92stL97xudMlXW74dbo7jl8xZ6S4X5i7XBbLjt4sBeWpbYYBfitq6FNqbR5x+tPpN9c9pz8HH7b7vvRx90twjbt5M5JWshRVIq5N0Vq9RJPr+C41VSUpdC+8+wPqVgZuHZ2ffJKxuFuKhG5J0hcSVFWWijOlK10k9U6vpPN5SCETG1pUkhx9C0qBSpJ6dFJIPFJB5j219QKScoSjqqJnrCUZ2L0f4W5ffExYC3flmlJQlYKGyrj0q6i02SR+zpU2Qoeq03R1f4sxNrne/RQlGKlFxi3rR16Y18jdGx279x2X3IsObwfmDGjuLtuQ25BUj8Wxq5FDN2hEdQbccQ2EyI/UelMphpZB6a4T6gdk4vffa2RsGR0+rJKdmb19O/Crty8Um6wnTV25zjzNZ3XteP3FsV/a7y6ciUa23JfLcXyyT8OUvGLkuZ/THa5UaXAt863PpkQ5UOLKhyW+rokRHmEOx3kahJ6XmlBQ1APHjX5U5Nu9jZVyzkxcL8Lkoyi+Kkm017nVHyHesu3XHuqkotprwa0f3nZPZW9vyshQhRUpmGkMt/zfOeOrikkcilsaHSu67VybluVu1/FOVfcuH3njPfm323bndVF0x+89TcJiKfajrUnioJUdRqASBxPGvsfsbA9SNuVOND5O3u8rdyUeSN/7dWx26Sn0GQ/DaLzs5Py6yy9IL6y204lempjsJaA/2x8fD7B7O27ojBU0SR5pn3qyfgdlbdFvsF1tPy8S5I6Wz5iFmLJdQR09biVjyOsFPHQ8dPE175tOO7UVonp7DSuXUteJc4sG7ykh6RPMBfNmLECHUNcdR8wtX+cK05jXp9hrrbMJ9NW6FOZbEjQDXmBxPv8AH6NazEUPqgFAOfKgP1weSjzHtGW/+EeIab5a/bcKU8hrzqtHzKVXiQUvJ8ag8JWQWdtfLyW58eVIJ16ekRYa5EkqKuAARqTyqxztrjKP2/ktR1IxC/d8oSINgjXG12yQei4ZPPjO2x1MJX9K1j8KUlE52ZJbJSmS4222yCSNVaaVSnc0t1Uecnp9i4+8slIvtqsFlsbKGbVbIcIIQEFxlhtL7vDip+R0+e+4rmVLUSTzrJhbhBUgkiKrZL1eBQCgFAKAUAoBQCgFAKAUAoBQCgFAKAUAoBQCgFAKAUAoBQFKzSDL8m35DbWlyLjjT70v5NvUuXG0yWgzebe2kc33oqQ41wJ81pIA1NQXouiuR1lHl4rmisXRlktVxi3WBFnQ30SI0llDzLyDwdaWPgXpzSrgQpJ4pWCk8RUkJKcepOqDR5KeuY7IZ9PLOnokb52U1up2/OxofnIjfNyG95sMUzG+YdBbY89wBHWoFKddTwFZFn5/cwjuvsRux3M5/kV4tu93aX/0frBCspnWnJf7+MA3W/GrwJ0RgWP8GxG3Qptu1hPOyPmXVFr7no06lirJKK4OvuKHTjbVar760PczJvDLc2Rg3ZVslYMPkymy69ZLPkOdX2/X2Na3HSv5Ru6XdwrfLXT5hQArXQ63v+5X+kyvIj+w23xI/er6tmFxITEHFLb3CbN5hbbRCZEODEyvPtnmLhm17jNxw223c8inW2PImuJHU+6kLXqTVt6MZQg5cafmHoeZOATsh7bPUF73e+C1TLm/tztx3fW7Yvukt6pLj0dGwO7GKYt8puVJiqU4n5jZzcaFbbo+4wyX12iRPClBCavb/s42uNY6PzX70V4rTiehvo3vu3Tta3DisupTaP8ApadzEiRLZcChOQ/uJKdajx3GyUllbZClKBIKSPaNcDOutXOnhHpX/IUej8zNVJZjeuoC2ENst+kqGEISAEpSO8LqCQB7BWPcyox271OXrU/5pWnw+ZlesSUNen/va7Ae8pl/Le3VcuACSy6pHc3s0tDkdPFLLvmIGugAKdfoODt2ZCedGEXq1LT2Qkwk+ZzesJksW8emZ3XIaV0uDE8SS7Hc+B9hwbnYQShxs/F+yePI/wAVdrz43823BPVt/gyiVGdYU57vHkPe/wCmlmndJslY+3zG8TsW8eG7LX/BtwbdvcrcTcrcHaBuxt4rnuSR7Dt9c9ubFJxSM/Ot8dq23VuXc2Ah59tsKWjOWRZePe9CfXJUcqrpoq8uNdeJR8HQ7Fd51y/F/Uf9IzFLi01cMYk5R3n5jMtUtsvwF5VgmwFtnYTeVR1lUc3LH59ykSIbpSXGXvibKSDrHZyE8PIuJ6pQ++Ran8LZVM1ajRvWbw8W5lMBOZ+nzkisregJ+WcvEjHd8IYsFyuKmQEyblaWz8vHkuBTrbCyyFeWrorX5M43NolJ/wAN9U8qx5Fla26+Z5499m3e4eReqLCy/bGdPnbybEdgWP767TW9mY/GRl18w/uZvdqvm39yLawv5XcHb3Ir7ZOgLSjz7g2sqABrFxL9i3scrWW/+y38x25v+apWk1Jf6MlGXuKKS9PX5XKj+w252F57iG93eh6iu6eDXe4v4nnWNdheT2R9MwtzkR7v2/32Q9brqlKnC1dbRLC4sphR6o8llxtXFJFc93Fj3MTZ9vxr2l23LKT911a+x8V5Ed1OMIp8qno/l2KSxdIV6bak5VaoKAq5YnLkthyc60sOsXSM44WY1ymQdNUQph+XWoBSVNuBJPCXbkYw6a0k1x/Ly9qLYaunIlWsgtd9gql2uSl5pC1x5DK21x5cGW0dHYU6E+luTBmMFWimnUoWngdNCCfPO4LjtRalx/bmbzBt/EjqL3Ubno2b2d3Y3eiWebkNz2s2v3B3GRj1r61XC/RcIxO75O9Z2ksx5TpeuX4X5LPS24vzVjoSo8K8Ny8Vb3veLs0rkbcMvLtWeuXCDu3I21J1a0j1Veq0WrO8w28fHlfSq4QcqL+im6fceLnpwdqMXdG2YH6lndRk7G+ndVvtg+P59g7k5Kndvu27b3MoCcjxXA9nsVkuPQ7Fc4+P3KP+I3JaVzkS1SG23et2dJn8x9dO/r20TyvpJ2bbe3dm7fkTtX1HS9n37T6Ll7KuKjnFzjLot6QcelyVFbha6Xtfa43+jfM5+rn3IKUa/Lai9UoLk6PV8a1o9W3vbJO3fdq++ozH7qrrJxDH9odt+1idszh7dllSJGd7hZFnuaJyDIY2aNvW5lm34vhSrS2/CYS86FypLTza9VSm2vH4d6dvYv0Yl2BjrJvdx5u/xzLzmkrGPbx7Pp23ZpJuV291uM5OKpCMotUVuUumjtuXPuNbrJwjh28V240+ablKr6tNIxpVa8WmudO9r9nbVEQI58iW1HSyl5pSm/NCUBBQ706daXANNTxH6q8XjkNXPj1tt1p+46aUfDiI0eHcIjSPLVHkQwGD0HokxHmxoQFjiQSNRrwP066JzuWrjdaxlr5NFElJeaPsS5VvIRcB50fUBE9pJ+HjoBKaGpQf8ocPrqnRC7ra0l/Nf5Crjx4H7DImTpM4HqZZAhxFfsqAPU+6nwIUsgA+IpcXp21b/ier/ILV15EjJfTGjvSF/ZabUvTl1ED4Uj3qVoB9NQwi5yUVxbLm6KpiW1lbEVBc4vyFKkyFePmvHqIPvSnQfVUt1qdzT5FovYhFUVWfD1sX5ipVvWI0o8XEkExpOng82OStT9pPH6+NZFt1ShdVYfevYWSklrHQ/U3JptqQZyfk34jS3XWXVJAUhtJUXGXVEJW2QPq8fbU6wJylH0qyhJpJrz8SN3qKr0IDBobzlqkX+Sk/N5RNevKutPSpuC4Es2hrifgH4Y024U8Olx1fDnWTu8FC/HEj8liCh7ZLWb/2m1XwSLMefwub4ydfdy+4n5sJxSxLhkNTmhoOrgiQ2ObDw10KVeBPEH2Vq4tRXRPW2/u80ZNVLVfMYUdliYFSIDi7bNQeiSykDoS6CdUSI50SsEg6KAGv0jSk3O38F1ddvk/3MolXVaMyhcXopDdzZ8ka9KZjIUuIsnl1c1sqPsNR+lGetl18nx/lFWvmJVC0OJStCkrQoapUkhSVD2gjUEVC006PiXEReH3PLbgRz/WZ6vKHtQz/AL6s+wdPD6NfZU+PFVd2fyR19/Itk+S4speU2O33KE/bIr8Z2Tb2WxIjNutLkseajzG1yWUqLjXnpV1AqA6tdRWv3LCv3bKybkJq1cr0yaajKmjUXSjo9HTgdN27uiwspRUlo1VeHtR0azjFTbZDz6z8oqOVOJlKKW0tpSeo+as6Dyx7yNOdcZ6ORC/6FuErim6dKTbbfglrX2H0Dtm54+VjK5OSjRcW6U83Xl4nQ/eXtK2v3vauNwDTGHbhyHHpEfLrJGa+WurxQABfrY0tiJeWnHBqXklqXpp0ulIKD672R9ZO7/p9ct4k3PN7bglGWNeb6raT19KbTlaa4dL6rda1gm+peq9ofUPdu3mseUv1O1t/3cnydNbc9XHTgtYP+bXU8Ws92H3M2ebipy/HpCLQ81ETBye3IdnY3PK4zWjbdzQ2lEaX1Agx5AZf4ahBQUqP3Z259RO1O95zeyZMXmxcuuxOkL8KSertt/FH+nByhy6q1S9/7G7n2bf9qtLAur9TG1BSty+G5FqEU6x5qv8AFGsfOpqh0BbjTZ0I1Lih7kjQa+4k12MPhi5c+B195K5dhaeqr1P2I/qJ2+sC7Ft5hNvD78STasMxqDJ04oU9BskJh4rjqW6kKK2vspUQDw1Nfkn3FuC3PufPvqMZ272ffnHxpO7JqkqLk+LR8Tb3chPc8vKtPphLIuSVOFHOT/P+Q7xdveNz23GJr9vXJZfcTJW7HBU/1PdKvjYPSSoJA4JP8dd32RtEM3cIuLp0tKj4UXg/3nz19Q95djGlar81ef5HqliTkIWpwsPAPNRygNq+7dS4tIabBbXoofGrw1Hvr7s7E2d2lCLWmh8l7zlu5OT8WzsxgEV9qW2+wgGHDt7FsbcKB5b74Uh2StCk/aShwaa8iTqK+r+1sJ24xdOJweTNT4nZCB1vBtSwlJSgABI6RxOp01KuPH217Dg26RXI16VCzNJAHt/l93jxrfQWhUyB/D+H0VID9oBQEBljstjF8ifguOMymbPOcaeZUUOtJQ0S842sfE2tEcLIUNFJ5gg6VbNtW5NcellsuBKw8BwgoalIsEGZ5rbbiHrj511cWhYS4kqXcXpZV1a68SQST7TUyx7HHpT9uv4kNWWeHabXbuFvttvgjTTSHDjxeGnTp9w2jh08PoqVQjH5UkUJCrgKAUAoBQCgFAKAUAoBQCgFAKAUAoBQCgFAKAUAoBQCgFAKAUAoBQGtYrqMOyORbZITHseRznJ1hkAdEWNdJSEfidicVwajLlPt/MxQelC1KcQNVVjL+xudL+STqvbzX5r3l/FUNNd6Pa3b+8nYa7bHXHMpeBxLtleAZSrI4NlZv8hhzA8ys2XtQhbZFxtTa03J2zhhSy8C0FlQSojpOXCfS+pFvA7X1aUOiO/vZ3mGc75Y/wBz3b3vzN7c997ft27tFlF5k7dWfdrANxttzflZNbbNmW390v2JOP3jHL2669brpFukWSwl5TS/NZ0bF6mlHpkqx+wqXjtP7Wrf2wY3uAq45/kO7+6+8m4N03U3o3eyq32u0XbN81uUOFbGxb7DZ0fhuK4lYbVbmo1rtDC3WIDXWEKPWaiu3Op+EVwQZRNuuzfCsEv/AHoT8mvh3DxnvRzWVlGbYbdrG1b7fZrRccPOF3XFkymblLdvMS4W5Syp9SIy0legTqOqsLJzKRjTRwKVroap7Je1O19jGyDmw+I53c8wZs+Z5ZlMa5X22R7U5Nt2TzWpUWFJixJstlx2A20GjIQUeYriW2+rQcvu+9Kd13NIzSSpxToTRhVnBL2nsv8A01Vd4MvL5dvyIdsH/Rkc29kWphMAwf71zukMuZyU3AOOvrk/1JMQRQko+88zX4a4zcO8YW9veA0q+t6nVX+j09NPvrX3GVbxXL2Duz2tt/dHsXl+x1xyqTiEPLbpgNzcyCHbWr1JhnBNx8S3DZaRb3p1vbfFxfxVMZRLyfLS8VgKKek83g99Q2/Ojl0VzpUlStK9UXHjR8K14cvMyHhScdCvd2u1Nt7sNktxO35zI38Q/vAtVtt91yyHAburlojW+/2i/tJXbnJlvauDsh20pb6VPIKEq6tTppWTs3eUMTNt5dFNQb0rStU1Tn4+Bj3MZpV5Gp9vO1zPLlujs5nPcp3O5TvYvt7mXC+7Q4Cxtvgu1mIW/KJ2PvYw1ll8OMCbc8xn2iyvKEBD0hhMR4qXosKeQvsLfduNdsztYllWnc0k+uU3StaKtEvMwrluUapI7D9z/b9F7iI22ORY/uHfNoN49kM0dzzaHdfHbXbL/Lxm7TrTKsOQWe845eFNW/JsOyuzyvIuluU7H+aQ02C6lAWleZhb2rHUmlcs3I0lFuleaaa4NPg/uMXq6arShr7Zzt2vu1+6ua9x+9u89w3/AN+8xwq1bV2vJG8JtO2uLYhtva7uchThODYPartkbluZveSdE+5PyblMckyGW1JDWiguubvML1hY1iCt48ZdVOpybk1SrdFwWi0RZKenTFURkntwjSO7x3u6uuVuyLtL7bD27uYCbQ0q2x4Ctz0bmN5I1fTP+Y+baeT8p8qIvRoS55xPw1qr25OW1vbnFf3/AKvVX+h09NPvrUjdz4OheJqTt87MMU7Vd3e5rdPba7vSbH3GZJieUTdvFWpiHDwqVjxzCXcWbFdGpryrhEul5zSW+0wWI6IbQSwjzAkKrE3beb254eNjXorrxoyj1Vq5J9NKqmjSilzrxErnqRUZcV9/7UO3rc2PPb8+OvrHxBaTwW2sA6pcR+ysa8vdw4VyOa9KeCJLa+I1XmePIdeeyC0zDYcgYYKV3JpoOxbhHjpUpEO/QOptu5xEJBCFaokMc2nEcQfNd/vyUJW5rqteHNeafJ/c+aOk29Kq8TQCbuzdVzbTlVsZh3y7x5Adts1tMm13q1ONeW4i0SZCPIulvVHOjzCkh5tKtHmwNCfnXvGN63W9jSbtRfzLSUZcqpaxdeDWngz0Xauh0jLi/vP57+7ntZ2H9NDF094+1137ncoVtvuDbGNge0IdwmQWPtbxDdLdu9S8YjLseJojxvyVibsnLJrs2K7cV2p2K87D8lLT4QN72v3h3P8AWPcpfTjeLey49vNxZvO3X9BC5uVzFxYK61K42/WupWoKElbV1SUbnU5RqZWVg4Xb9lbvjvIm7c16Vj1WrKnNuPD+FfE6qtKVVKM6O98e9GYyLi1b+9XZjL9tfUNO1qm/T/y3sr3U3Uv+J51nl7ypmLaMcfxFie1Ht2XYNl0hsXZN1blxrvZLg+1G6nkwQvpvpf2xt0bTvfTHc8bO+jf+If8A9wWd6xcW3dsY8LTc7ivOLcrN+yn6LtOErN+3CU6Rd2kO85t5Pp3qzO13D6P/AGSWNObjKblRLprpKMvm6qqUW0tek9Xt5/UMvXb5tzsLs8MFO/3qL7tbd4Qhjtq25mxnVQ88lY3b1ZrludXe2tyYGC7Y2S+pmvCa+GkSosZxTRbisypkT5y7Y+jOL3lve79y/q/8H+iu3Zt+u55MWq46uy9CzYhJqV/Knb6I9EauMpJSrclbt3Owzu4rm3Y+Ph+n+o7kvW4f2MH/AB9K6pSa0hBOrq+KWmibXoZieYwspiSJkaVjqM0xlNptG6mFY9lNtyx3Bcul2C03+fiF3n25Ec/itqiXdlxpb0eK5JiuNvBpKHEivGNy2y7t9yMJxvva7/XPFv3LUrKyLKuTtxvQjKvwycGmlKSjJSh1NxZ0Vm9G8qpx9aNFOKkpdEqJuLa5qvgqqjoXebNS5EaRDUHHrj91H8dEqH3zih4BlBOuvI8/GtVbttTbuaRhq/y+0nb004s4I77tpabjTGNIzfwomx0qW3oSTq+3xW2ok8TxBJq6UVfk5238b5P8gm46Pgfc11E5+FDZWl1lw/NyFIUFJLDJ+BJ0OhS49w92lLcXbjK5LSS0Xtf8hX5mlyJ1tvqPu1+okfXV1u25aLiW3J0OpnftDYd7Vc8bl2t29xHcq2VakWVpuM67d47u+e2rb1saamvRYjjlwaWWkpddbaJWApSU6kfRv+WjGvWvq7t1+zdVi9HD3NxutySty/wrNpNuKlJKD+KsU5Kmibojje77sZbHdjJdSdyzVaar1remumvDX3+WhNoLFBidy2ebdYhtnkXbri2U7WYRIg7MZDGtkV+8yWslyJrMN2rJb8RvmT4PY4sWyhmzvpiXBUp+V5Dr6EKWjX1zvrDzdx+mG2bxve5Y/cu+Y+75MZbnac5elB2LTsYFy5kWrGVdbudeRB3LShCHXC3KSTpz+3ZFuxu92xjWpYmNOxCll0VX1S6rqUZSgtKRdHVujZXe+PKprG6lgiQMjt9pk9pmAW/uNi28XKHbfzbk7mc2CPbsSdiSXW1PvnbPFcjAQylXG4NBQUlYB2P0M7Ts4/aeXHMxbl633jny2WU/TlP9Pj/pLzlkKUU+lfrr+FrJrSzJppqpH3DuErmZbduai8C2shKqXVPrjSNHx/s43NP6S8Tul3L3O2XbtO32v9slNzLTe+3zcu5WqazqW5kG77c3mRb5DRPEtyGJCFj/ACVa18z/AEw2fM2v619t4GXB28vH7o2+FyL4xlbz7UZp+aaaOz3fJhf7ey7lt1hLCutex25NfidBdj4GHWTevtkjbS7c5Hsvc7htrm9x3JcyTGZu3dj3mt7GHWf5Gx2CA7/Vc3vdnyGU3eC+G2zFhNLd8xQcCU++fUm93HnfTnvG93tu2L3Fj2t3xIYCsZEM69tU5Zd3ru3pr4sOzdsRliqFWrl6UYdKcavndnjiW922+O3WJ4knYuO65QduN9KEaRiuFyUZNTryim66m1+5dvbu/wDcrsY1uLtddd27AjabeJSsPteEuZ7Oi3ZGQ7apYubthbQtaGobanUGRpogugftVw30dvd07f8ASDuS52lvVjYt0e+bWv1N3LWFCVt2Nw6ravNqrk+l9HPpb5Gx7gjhXd+xI52PLJs/pr3wK36jr1WqPp8tdfM2L2TtPObPX+4Wm4Trbjg3Z3URheGXyY/NvO3OFQ8olRrLt3lcWUt+XZL7jaWHAuEt6Q5CZdbaLi+nWuR/zFKFvv3GsZVu3c3f/A9teXlWYRhZz8uWNGV7Ox5RSjds5FY0vKMFdnGc+iNaGd2nV7ZOUG1Y/U3vThJ1latqbUbU09Yyjr8NX0ppVNWdseQTMV7Qt0ctgvqh3uzT+5e8Y/McZ8yOxcrZludXGM4jzAppam5rCT0qGhGoPOux+sO2Y29fX3ZtmzI9eBk2e37V6KdHK3cxcOElpqqxk1VGBsF6eP2vkZFt0uwllSi/Bqdxr7yAVtZhW2u0vZpujh1liWXdC+bndukLMdw4LDTGXZ7F3hmWq37jRM4vgSbjlELIzfnni1MdeSw8htTXQEAHdvvLuDvHvb6g9ldwZE8nszH2bfZYuDNt4uFLa4XJ4EsOz/d487HowgpWoxc4Oan1dVTHjg423bftW5YkVDcZZGMp3VpO4rzSuq5LjNS6m6Sbo6U4G0O8PZ6/ZU5tplVuwte52G4bkl4uOfbWsSra1JyiJcbG7b7Fd41uvcmHZMjfxG6H5pNukOJ+a6yEfGAD439Ft92nY7PcG1f4n/7f7s3XAs2dv3fpu/8AY5wvxuX7Tu2IzyMaOZaXoyybUW7VKy+Ftrvd5ysjIng3b9j9ftOLflO9iNx6bqcHGEnCbVu47Un1K3N0ly1Ouu1O3mEnFckc28l3xFnTmV2+fw++Wx+w3Pa7JkxoJvmFnHpkWJcLC3ElESPlFgsj5guMEtLQo8X9ernfc+5Nvu99WMSe8w2izCOfj3Ffju+NGdz9PnTyYznDJuSh/Yu+qXGrUYXl6kJJewfTHdO3obbkWdkuXY4U8uc/0810fpLklH1LELbSduClWahrBObcPhaPvFLeHbCu3XCK3LY6DCkMSGEPMSG2i5GUl5hxCmltuhriFag68dedeLb67tjcv1FiUoXK9SabTi3SWjWqarxVD1naMhKxGduVLkaUadNVpVNc9CMtu2u3rd3k3qJt/hrE5qQBHnRsUsbUxt1o6uPoktwEvBxbvHrCtdRzqfK7n7onhxwLu458sdx+KEsi64tPgnFzpRLlShvv8a3S5CUbmXkOzTpo7s2qLlTqpQ21bbQ/dJ0C3pQo/OSEBzpB1DDZCnVcuHs8K1204s7t53KaRWntfA5HfM+3jYrVeKPUrZfEkWyBE1bCT0NnQI6dDokDhw06df0V9O/TXYujouTj8TofJXfm9PLyZRi/hTaO3lstqJxUiOy0RbGlvzZXl6nrQkhMPzB0rJ6dVK48NPaK+3uydu6YRqeD7nfrNnb/ABhiD+FRhHCENllkx2kfCQFJCgOkjq00UdSeft15/TOwYyjaXjocpdcus2Zb2tEDx04c+H8fD6q9CxYUXsI+ROoGg/gfrB5VsYlTkq4CgFAR92aD9ovDB06X7PdWVdQ1T0u2+S2eoeKdFcfdRqsWvJ/gUlwJ/FXjIxfG5B6tX7DZ3j1HVWrtvjrPUfFXxcantOtqL/or8CB8SeqQoKAUAoBQCgFAKAUAoBQCgFAKAUAoBQCgFAKAUAoBQCgFAKAUAoBQCgMK4wIFzhvwrnGjy4LyCH2JKEraUkfF1Hq+ypBGoUNCkjUEEVbKMZLpkqxBrrCROdn3J61XK5PYYj+qWNm6OonuSHWVeXJnwZj7XzybMyUlqOhx10uqBUCEjSsez1OT6G/R5V196508C/lVm0uVZRYcK16AjgPf7R/jqOToCIlS+lJB4DxI41hXrqSZbWrKJd7oG0rIOmmo+r2+0amuY3HO9OL1L46uiNCZndHVlM2E6lufE6vLJJCX2Tr1xndT/Rq5jU8D7OdeSdw756SbrqbbEsdToaPu+Ws3WJ1vISUL60LZe0UplxBKFo9qVpUngRodK8I3/uyVqb+L7zp8TAU0qrQ1RLzOdaeqElfWy64G7dMdcHTHDqgPKkqWeHk9RKdefsPIcBPvJyuV69VxRtltmmiLZZL+mGyhtDq3HFr8195SlFbzquKlknXmeXsrc7Z3j1y1loYOTtiSboXlq6x7i0lt9WnToW3ELKXWXOBDjS0j4Fg6HhzPOvVNm7ljdUayOYy8FxdUtCdjZQ/bEFq6OF5nQhi4NJKvM0HwtSWhr0PK5JIPSTz5E13+HvHWlR6e00d6xJPg6Gdb5Ls9wXWafvFJIgRtSpERheius6j4pDgHE+H6huYZylRyMGcZR0Jhckq46+Hjrrpr4AeHD3mr/WUvMhaMN1wk9IJ95+r28+dRtpqr4lK09pXZ9rc8xU+3qEeaR94hWvkS0f8AByEDko+CuY/WMLJj1L2k1uVHqUW/P/ijCbaGnY82RIQxLjqHxsso1dfcSv7K21JTwI5iuB3vDc4t0N/hXelo15mOK2+9wlQLhFS7HSpDjBQpxh+I+z/QSYUplaJEKXHPFt1pSXEeBGprwPuPbr9q5K5a0evsa5pp6NPmnVHd7blRaSZ1X3EwfGsxxu97R73YzYtwdv8ANIirHJbyu0QbnjmUQnlpcaseUW2W25DbvTbzCVsOhCW33W0ONFp9KUV41mWNx2ncIb/25evYm7Y0uuLtSlG5ba/jtyWvTRtSVapNqVYtna496xkWXi5ajcsTVGpJNPyaelfDz8z+fXNOy/cnsj3dmWvsp2nybenus7kpm5E6y93u98KNO2d7MtiIl7VHiYdYnnXrqiFf8Rxu9R4kOE3FYF2SoKQy/FZVaU+zWe/9m+pOwRu/U/cLO2fT7ZI46ntGC3HM3nOcKu7cSUOq3duQlOc3KXpPRyhcksh6n/DMjaMqmyWpXt2yeumRc1t49qukVxo4xdEqKvg0uk0Fs5AuNtyTdft+9OnN2tw94r3OkSe/71gt2fJmWXDEOxxKyWybY3efMmx7hkKPIkLgw4cxcC3lLLi5b60ru1v3Pc92xewtv7w+tOK8PtmzBLt/s7ErGd+jpbnlQiouNvWKuTnBXLlZJW4prHvRYKkrl3bu3J+pmyf/AGvcLnCPioN8ZcaJOi01fzx9v+wjt+7Ve3faG42jtozLGt1Debuq57u72wszsm4eYbpbgpQ9OuV/z/MLNOuSJF18y6vPMw/MS1DRJUUI6nXXHflP6vd4/UDvPuSGT31jX9vVq304eDKzPGs4uPpGNvHszjGkKQSc6NzcVV0jGMe52Dbtp27DcNsnG71SrcuqSnK5Pi3OSb11enKvm2+38RqQy4q7MxUrjvFzoip189qMpQUHmEk9HU4QVFI8Dw4Hh5pclCS9CUvjXPk34M3KqviXAm1XKJ8muYHAtkDpKf2y4eAZKDxDiidND9PKsZWbnqenT4v21L+pUryIqLa5SNZjTohzHlKcVHS2kxktrOqY7jegIIHMjl7PGsn1oSfpyXVbWla6+0ok0urgybizJccpE+CoNg6mTEJfY00+2tvg60gHhx1ra4OJC/NelLXwej+0wr9xxWpC7x7RM79bTX7byLlJxNd2uWGXmPkzFravqrVMwrN8czmGXLRIm25uSiTJxxDK0Keb6UOFXHQJPvX0p3KXZ/dGP3BLGWV6VrItu05u31xyMa7jS+NRk1SN5yTUXVqnOq4zfqZmLLG6+lNxdaVp0yjNae2NCC2K2FyZO8OX73blbkStzcshYiztPi8pnFbVhdgsVgfuULKsiZg2K3SrmX7jOuLEEOzHZS1/cqZASlOle27tkYGX2rY7T2HbobftDy/1d2Luzv3Ll1QlatuVycY0jGEp9MIwS+LqdWzkI3Z28uWXkXXcvdHQtFFKNavRV4tKrJodm+2UvLN5823JsOM7o3zd/J49zMvKMOs0l7EcYtmJ2fErJiNikzhc5TLNvj2x19UppcdTz8gq8tCkgnXbx3P3Ph7Tte09v38nbcPa7Dio2L9yKvXZ3p3rl64o9Cbk5qPTJSpGNKtOinxYYly9du5MYXZ3ZJ/FFNpKKSiuNKU5eJrhrtymW3t2V2uXLNZt7tzW1eR7axM3kWphm5x7Bc7DdMXsLrtpbnGM89jlsmssoR56EviOP6MHRPl3cHdat/VGP1Tx8CFrJju9jPljKb6JXbd63fuLr6epK9chKTfS3HrfzUq+owcfr2d7PK43B2JWlOmqi4uK0/oprnrQ57zsczMvfb5fG8idjStgXLn8o2u1tvoyaPd9vbht9MZkH55pdqWYc4yEqQXwHUhJSoca8zj31dwsDunbJ4inZ7mVvqauOLx5Ws2GbBx+Bq4uqCg0+j4W2mnodDHb1cu4V6M6PDbpp81bbttPVU0dU9eHA5b/ALVC57v4fvDDvBi3LEMLzDDk2MwkLjXZnLbljFxdlyJ/zCVx3IX5aShKA0rzPN1Kk9I157A7yng9ibh2JPHU8fP3HEy3e62pW3i28i2oKHTSSn+obb6l09NKOumxu7eru5Wt0UqTtWZw6acVNwda15dPhrXiQm2+3qMAG4lvh3h64ubmbtZZuZLjv21MB3HlZQ1a1TrP5iJUhNyZYet6nESOllS0OFKkAjUz9493S7tW03b2OrP+EbJjbemrjmryxnc6LtHGPpuSmouFZJONVLWii2/AWD68Yy6vXyZ3eFOnrpWPF1o1WunHgc+0+xFi202puu0s+4KzGw3q7Z/Pua58BEAS4Wf328Xi4WtyM1KlDyo7V4XHDgWFLSnq0SToJ+9/qTuPd/etjvfGtLA3LGsYULahNz6Z4Nm1at3FJxjrJ2lOlKRbpV0qW7btFrA26W3Tl6tmcrjdVSquSlJqlX/Ooadx3tRy20I2xxrIN5pWa7U7MZLYso2/wOThsSyXxc3DW3m8DZzDOIt+mDIYuH9aFx241stiZD0dlcjzOjQ9zu/1r2XMe87zs3b8Nv737hxL2PnZiy53rKhltPNeJhysx9CWVSSnK5kZDhGdyNro6tNbY7dyLf6fHyMp3duxZxnbt9CjKsP7vruKT6lDklGFWl1VobN3Y22uu42SbeZNi+Zy9ts+24fyF2zXGbZ2cpxqfDyeLbol5suRYq7c7KL/AAJibYwtlbU2JIjutBbbg1UDxXZHeWB2vte6bFvm22927Y3aNj1rcbrxsiE8aU52buPkq3d9GcXcmpKVm7C5GTjOD0a2W44F3MvWcrGvOxmWHLpfT1wamkpRnCsepOipSSaaqmcW2mw6du7dnl0yXK3s9zbcXKZObZrkzlliY3AkXBFqgWaDb7FjsSVcEWay2u02plplp2VMkKV1KcfXqAnB+o3emP33PbcDbcCG2dubRgrEw8dXZX5xtu7cvTnevyjB3bt27dlKUo27UEulRtxo29n27C/sMr2RO87uZkXfUuToopvpUUoxTfTGMYpJNyfi2UHH9soyrFcZLaQVCRNDWiQT5irtdI7TYHEq6ShI9umtef75s8L+dBU/hjX/AGIN/mejbR3pex7HTJ8G/wAWWK17KpYbYZUgnpSkKOmuqlHqc04nmon9P6dFLaPWuudNK/8AIbqffLha6a8jZmCbXw2rw7cVNJKIy0w46tOGrZBfVxIT0qcOgPAkCu42Tt2FtW4NfE31P8v25M4TfO77+XGSTdOBfoHdr20YvnDW0UjePCom4Sr5DxMWpya/8hCyWavyGLDOyFERWMQr8HklBhPTESkvjy1NhXCvtHsP6Ud5/wCD29/W25K2iVr1FNxScra19SNttXHbpqpqDg1qpNangW973iXcqVp3Y+tXVeEtdG6Urw0rxO/eTZrt9sZtTkW4O5WT23DsJx6PbUZDlN6U43Ahrv14t+OwXJbiGnnUmdeLsxGR8J+N1I5ca+j+x9pv5dy3Yx4Od9p0S8k2/LgmzgNwurqbOwN/3H252hZwRjcHLLViY3Cz7F9pcEF2dcR+ZtwstEtOL4lbS006HLteU257yQrpSryzqRXvey4k3CkY16V1P2LmaebTaOxMVGgGo5jhy+jxrrbMaRRboUPajebavfGwXPKdo86x/cDH7Lk14w27XXHJgmxLdlOPqYTebHKUUNrYnwBKaUtBA1Q4hSdUqSTluEoOklRg1/vx3e9tHbDLxuBv9vHh+1kzMI9zl4zHyiTKjuXmNZnYTN0ehiNEkhSITtxYSvXTQuCroW53PkTdBVIuuzW/GzXcNiZznZDcvD90MUbnPWuTecPvMW7MQLmwht122XNllXzVruKGXkOeRJbadLTiFhPQpJNJQlB0kmmCfsW52A5NnWfbZ2DKbXdM92uj4hL3BxeK44q54pGz2Bcbphz11bU0lttGQW+0yXY/SpWqWVa6UcWkpPgwU+Tuzttl28k/tmt2cWRW5toxCHuNnWFNzfKySJt/Kmw4UJ1qIQhxyJd5s5hEh1skMsupSrQugUdqc0lR+m+L8vD38/IjnI2fg27G2W4F93Aw/A8tsuQX3aLII+G7hWW1LcMjDchdgNz41kujamWm2ZKretLiUoKk9B51ldLilppyIjrvuz6inZHsTuBf9qt3u5DbrAdxMW/CvzDid+mXBq62n8csltyO0/NNsW59pPz1ju8aSjRZ1beSToeFXK3OSqloVozfWKb57R5xtCjfzEs8sV+2ccxy+5cjcGC6+uwKxrGDchf7wHlsIf8Ak7WbPK80+XqPJVoDVri0+l8Shoban1FOx3fDNbXtztX3PbT5hnV9LrdixaHkKYV3vj7LS33IdljXZm3m7XAMNrc+Xjlx8toUoIKUqIuducVVp0K0Z2ty7MMU2/xi+ZrnWS2LDsPxi3SLvkWUZNdYNjsFjtcRHXJuF2u1yfjQYENhP2nHVpSPbViTbouJQ69bEd7vaj3NX654rsbvfh2e5RabcL1JxmKu52bIX7AVstfmO02TJLdZrnfcZ82S0g3KC1IghTqAXdVpBulCUdZLQUO1FWgUAoBQCgFAKAUAoBQCgFAKAUAoBQCgFAKAUAoBQCgFAKA1ze5LuWXJ/FLetxFnhLSjKrgwsoL61ALRjcR5B1Dr6OMxSf6Fn4ftL0rGuSd2XpR+RfM/y/f5FyXMv0WMzDYajsNobaabQ02htIQ2httIQ222gcENtoSEpA5AVkRioqiKN1OVR0B0+n+HuqjZQjZT3SDxHH2cv01jXZpLUozVeVryRbnm2W+W+3ttI4xJdoVOTJc1BPnyE3CM60g6ADy0Aga66kjp5/OvzXyyS938pZWPA0vIzOeuXKs1+iswrxEZblKTEeU9BnwnHFMi4W1bgQ8WUOjocaWkONEjirWuA3jOkotS0aRPZo3Tgayya5LUFlKtRzHE/UeHMaV4T3XmzSkk/E6Tb4JyR1mutxXEus2IT0tS9Z8fiAPMPwS0DXh1KOivor5p7pzrtJSTejozv9tsxlRPh+37aFMmzg6lxp5IW2saKSr4tQfHnqDqOBB1B9leQ5O73rd2qk6pnVW8WEo8KmFBvk2zOJbeccetnUA2+SpT0LU/C2+BqVsjhorThrp7BW42zuDqkn1Uu+Hj7PMxMnAVOGhtm15F8CFJcBbICg4CFJKSOrqSokgp9+uleqbD3RSilLX2nLZ22pt1SqWK2XtV7kB509VsiqKY7ahqia+CUl9aSNFMt8QkHn4+Ir2Hae5raik3r7TkcvbpJ1SLjGlS7ceu2lUiKT1OW1aiVIHiuG6dSk/5JOh9/KvQMDfIXUqP7zn7+G022tS2W27M3FsrZWepPB1pweW8yriCh1s8UkHUezXka6jGzVNKjVTWXbTWj4E43x48z/Dw9tbSM+pVMSSoHVIQhbi1BKEJUtSjyCUgqUT7gP1UlHqVCiZR1WlV5D90cW9GedUPwxbZKVMRmuoNrKNQFh8qJUk8xyPGtLm4iuRaoZ9i90NFckocLpg3FCGZhGja06iPMTy62FEABenNHPU8PYPNN92ON2MmkdHg5ri0a5yjG4dxiSoM+IzLhym1MyIshsOMvNq4lKkqGh4gEciCNRxArwfuLY52Ju7aXTNOqa4o7nbs5SST1R0T342ose6+2ufbIblXbLE7Q59Y7jhtzyrGshn43lVsjXRpLPyErJLatqU1Gac+BEt1LsaSg/LT232XHPN83xsjL7a37G7m2W1Ye/4d6N6Nu5bjctScHXqVuVU3zcVSUX8dqUZJdPWQ9PNxZ4WRKX6a5FxbTo1XzX48OTTR/Pp3Rdnl13032zr039hLrjnbf289rPbvtrvVtzskqHP/AC53L7h5DkMpTV83KnQ7vDzHLNrbbLsRs16nfNv3GPen/n1rfkBsJ927M+omP2d2xi/Wnu21f3rvLft5ycLJzeqPqbZjW7arDGjKErNrKkp+tZh0RtysR9FKEK10WftM9xzJ9uYEo423YuPC7C3R0vTb4zo1KUFTpk61Uvi1Zvb018CyrLO7XcbePDe0JzsV2Qxbt5sHbvudtXEtlqxWybq9yeJ5xDvmQZzYMesKG7bfsdwiCidZ4GRrC5N2Ymeb561rlMscJ9ct32/b/p3hds7n3Iu7e6sjebm44uW5zuzxNsvWHbt2Lly5WVu5fl6d65jKkbModPQkrcp7XtnHu3d3uZtjD/QYMcZWZ26KKuXoyTcklo4xVYqfGVa14pe5l+3J24xO/WHEsnz7CcayjJyG8Yxm+5TYrPf8hVq6hKLDZbhOjXG7K6mFgCO05xQoeBr5RxNj3vcMO9uOBh5V/Asf3t23auTt2+H95OMXGHFfM1xXid1cyca1cjZu3IRuz+WLkk37E3V+450PQXbmZzzZjxiQIjqm1JjyX21LBkOuf0aVp49OoHtJ15xOF1WfTjrPnrql4F+nVV6ItzY8zRSSFJPHqSQQQf5pB0OvhUMINPUrOapTkWCA2StJ9/s4aD3ngOf6q6naMdua9pqcudIsmLuIdmtci5hlaZKGJDhRG60rkttNlRYLTfB52U4pDaE6arWsDWvoXsrb3fuQtPhVcfx93E4Ld76inQh9uN0XLdvTg/b2bJBkxcj2Eyze9eas3F0LmXS35/h9hk2xi1LicWp7uaPyVOKeS4wY4b8vQkp+msHta1e2C5vvU1OGbDHVun8LtXJ9XVXivTSpSjrWuh59lZkld6fKtfeWTY3d+Rvc/v8AR5ONx8fTsv3D55sZGWxcXLgb/Gw2y4ldWsikJchw/wAOkT1ZMUGOnzkthkHzFdRAg7y7MtbVYw5W5O5+rwLeQ6pLpc5TTgtXVLorXSteGhfhbhLqddGmdDLR3xQso7fu5De9jCGIuX7F3vI7VPwGVe3ks3ez2O/zbHYcjh3c2oPIs+QuwJbPmCO55c+3SmR1BsKPH9zfQ5LvbZu1p5T/AMM3eNtrIVtN25zgp3Lbh10c7fVCVOpVhchLSunS4G/uGFdyumtyzX4a8Uno600To/embV7h94pOzOxd13kjY7Hvsm3nb8iwvXBdvYd/O2Y4rizus9uJKcSIDeRl5OjJ81TISekK6h80dpfTW13v9RbPZF7JljWbv6z+2UFNr9LjZGQvgcop9bsqL+LRSrrSj7zK3iW37U9wjFTlH0/hrT55xjx14dVeGtKEZv8A7n3/AGoxjGbli2P2jJMgy/cvANtbPb7/AHmbYLM1cc/v7GPwp9yudvs99mx4cKVJQt3yojznl69KVEBJ4v6b9lbZ3pvWZh7zlX8Ta8DaM3Puzs2oXrrt4VmV+ULdud2zCU5xi1HquwXVSskqtbndNyvbfjW548IXL92/btJSk4xrckoptqMnRN8k9ORT9ud0smyrc/KdqNzMUt+Bbl4nilpy+KnF8meyrFspxK8XOZa42RY9dp1ixu6huHc4rkSZGlwWHG3OkpK0LBGX3f2PtG0dp4XfPZ+dd3Ls/NzLuLJ5GOsbJxsq1bhclYv2oXsi3Wducbtq5avTjKPUmoyjR2YO437+dc23PtRs59u3Ga6ZdcJwk2lKLcYPRqjTimn41KjfN+N5J+RbtRdp9ucRzPGNjZ7dly245Hk12xy85fkzGOwsqvONYTDt1gvMJmVZ7XcI7SpE5aGnJj6UBIaBerods+mnYmHtOxXu+t2z8Hee5Lbu40MfHtX7WLjyvyxrWRmSuX7U3G7chOShZjKUbUHJyc2rZi3t43O5fyY7bYtXcfEfTNznKMpz6VOULaUZKsU0qyonJ04amyrv3F4hb+3WX3GwYVxuuNs7dRtw49ib8qNeXmJ1tYmxLU/5pWzFkCRJQy86PMba0UtPWAAeT2/6V73l/VeH0lyLtmzvD3aWDK86ytRlC5KEripRyj0xc4R+GUtIvpb0zbu941vY3vkYylj+grijwk01VLydXRvWnHUre22ebw3bMrbj+7O1VjhWjPMYuOVY/me3t6v+W43j0izO2xpWF5lcJ2NWiParxJh3PzoM1t4R7l5LyWkAoJrZd19rfT/F7fv7v2TvWTdztuzbeNfxM+zZxci/G4rlMvEhDIuyuWozt9N61KPqWOuEpypJEWDm7pPKjY3HHhG1dtucZ2pSnGLVPgm3FJSadYyrSVHRaG/rlHlxWExWJK5DEt1EdEd7Qvo1PWUtPkgdBSjp+LgkGvK7M4Tl1ySUoqtVw96N3JNKi4Mp+J9Lr0qM4j5dKcmyl95l3pGrgyi+S4zQ+LpcIRLRqBrxB9lbLcVRRmvibsWkn/8AgoJv7mRWXq1w+KX9ZmyZrxYZ6GQFSpJEeKnjr5i/hLvuS0k6k8hwrDwrKuXF1fItX7F+8vvzaXOpZYTDtnsU1+Eyl6VbLTMkxm1NrcS/LYiuvthSGloccS/ITxCSFaHQGvSu2MSObuFq3dqrdy7FNrSkXJJ60povHQ5zcrrt2ZNUcqP7jqV6fvb/AIBv76eeFYRuPZ3blYN0YOT3PLJEWSuNfbxf39yrzeJOUO3lQelqyAXC2R+iUoqdbQwhCSEISB+hXdW47ls/1mzdw22fRdw52rdlU+CFpY1uCtxgqJW+mUvhWjbberbPH7Shc2aFu5qp1b8W+pttvjXhr5Haf1fYKbb6XncRG633Q0zstDbelPLkSXvI332rHmyX3CXH5DqWdVrJ1UrUnjXrf0yxlb3mxcok318FRa258PLyOezJVbXL+U1j3qbu9wOe5P6c9j3W7Qs32Dx+L6nfaJcYebZLu7shn0K63qPccshRsZas+2uaZFf4sudBmSJaZLzCIiEQlIUsOONJV63tGLYs27vpXVck7ElpGS8NdUvIwW237z13779+E9sfZ13Bb0NTRAvOJ7dXeJiEgv8Ay5RnmU+TiOB9LvWhYCMwvsJSylQUltKlAjTUZ2Nb67kYcq/8pWunmeXvpIXPaDYLf3dXs72m3f233axDLe3fYTuKt1y2x3DxbcLHrXu3jWM2jZnuRiyrti17vsFq+5TlFqs18+VU6l1uNIK0BbBQW83I6pwV2Saak1r4cUUXgbT77dy/7o/U19OzOfyBuZud+G7Xd2Uf8n7RYr+dM6uH4li+NwPPtmP/AD9t+ajwPP8AOkq85PlMIUvQ6aVbaj1WJqqWq4lXxRunsewbcS+d0Per3W3nZrLu3nbXf5zZayYLt5uFCgWDcLLrttljl+tuW7rZlhdqu92h4jKvk27txojbq/nZrDKpD6G1K6nrbrircbaaclX7+QXGpIdsf/tNfVJ/5pdg3/ow3bqk/wC4t+2X4oLizzD7sFbjbe+rPvL3WbWx7tesk7Udk+3zP8mwu1LK3twtnL6vIsa3jw5qISGZNyewqS9PtxUFqRcrex5aFOFGk0J9NmEZfJKTXsfL79PeWSWp6F+lpl+N7g7/AHqeZ5h12i37Es07mMGyvGL3BUVw7vj+Q7UWe7We5xVEJUWJ1vltuJ1AOiuIBqS6qRinxoRs0ztxuV3A7eeqv6s/9xXbR/0ifxj/AKB/5p/+7LhW0f5P/D+3Gd+Cf2wgTfzB+YPnZn+b9PynyP3mvnI0q1F2odTpx/EckeqPcjcsgvXY5v3eMtxn8l5Vdu1HdK5ZNh34zCyP8p5BP2hvsq84z+Yba21br9+A3F1yL87HSliV5XmoASoCoo/OqcKlD+d9jdDKNyuxr0r9l847es52QwKBur2hs2bvNz6Xik7C8ZmY47DuFkvG37OA33KM4st53GcgC2QJV5jWKDGEsKmPsJBW3kUSnJp1dHoXcz1j9Y2SZOwOwGFTGmZ2Lbod8vangGd2OWlbtuyTEJ+du3ufYbpFC0szbdNnWCMXWXUrbWEcU6gERWfmb/osouJh9+7MXE+9H0ncwx6FDtWSr7gNw9s13eEwmLLcwPK9sJsa9Yq8uP5Xn2V/ykOIjr6mmnkBaEgk6resJryC4HrvURQUAoBQCgFAKAUAoBQCgFAKAUAoBQCgFAKAUAoBQCgFAVTOLjNtWK3ifb3RHlMsspRJKev5VuRLjxpEpCdUpLkaM8txHUQnqSOo6a1FflKFpyjxKriSFgtEKy25mBBQoNRy6jrdV5j7zvmqL8mS6QC9KlvauOLPNR4aAACtuEYR6Y8isibqQtOFw6Dj7+BP8Xu+mrJPQacytXB7p6uJ/h/DnWsyZ0RZKhq7ILizGaeefebYYZQtx555xLbTaEAqU444spQlCQOJJ0ArlNwv0TdSFv7Tq3kt3dy252iVj0RwxrPcFPHI5gXHiS4jqPlrjbbdELZk3JqayelTmjbKFoSQs+Pn+6z9SvST2m4ur/b3kJd2nA0pK+PE6D7R6T9lJPidPZw/l8d7jxJ3IyodFg3118TQuZWt91KZkdKjIguKkNpGvUtvQpfYBHEl1vwHE6aV88dy7ZLqnBr4Xp+5/ad9tuVGipyNfvth1pElolTbietJ01Oh/ZIHIpI0PvFeD7zg3bNySkqUZ3GJfjOJGKX0kpVoUqBBBAKSCNNFA6gj9VcxG/OxcrrVM2PRGUdSH/EHIr0iHBckLt6Qhyey1or5ZBWC4iO4o9QLiNSUjXQA+8Dr9q3qcFGdx0uV0b5/t4msycJS4LTmbcst9Z8hgxVp+X6EJaDZPQEgaBPhoQRodeOvOu/2nua5GSUpfEc9mbYmm0tDZNrvBX0nr9njpyr1zYu43NpOVTks7bkq6FxZaRMWiUw6qJORp0SmtPiHgh9H2Xmzy0I199ey7LubupVZx+ZjdNdNCzwLstLiId0QmNJJCW3knWJLI4asuH7Kz/MVx4/VXoGJd6kmaC7CnAyLkpU19i0MqPS7o/cFpOhbiIUD5eo4pW+vQDxA9xrYpeBj8NWTHlJSlKEpCUpASlKRoEhI0AAHAaCrJwUlrxKxlQg7ra41wYUzIbCknilQ4ONuacHG1fsKGvP9NaHPw1OL01M/HvOLNO5K1cLfHchP6Oh8pYiXMnoShLhCT81xHlutNkkK146a+BryHuXabcouVDrtsynVUNTZHHgW+KLb5HznmMqZ+SS2HjIacQUuec3opBaeCj19XwkE8CNa+au6Ntmrkri+GjrXhSnh+R6PteQmul6nQTeLtt2syvLNttytxsCt99uOzuQIyDbPKYs29Qs522mh5qV+GC/2O42u6XvbydIjpM2zy3JltcQAmRFfYHS3yOF3b3BteHn7Js2XOzZ3Ky7eTacYSsZMaNdXp3IyhDIin8F6ChcT1hOEtX0TwcS/ctZORbUpWZVhKrUoPjSqabg6axdV4pop+6Pfp2b9tWYjb3eTuP2twvLXbfAus7G7lfm375aWLnEZm25+5QbY1OfgxrlBkNvR/PDZdZWlxAKFBR1ex/SH6md77d/jPbOybhlbcpyhG7G3S3NxbjJRlNxUnGScZdNaSXS3VUMzJ7g2Xbbn6bNybUL1E+lvVV4VSrSq1XkeMne13Bek73MS92LjsftU13o9627WExtusPY2t2+3PvWVM5Farfc7BhOTwMsm2OHiuEsYi/KRJk3i3OonSIUJkavtMtlv6a+lnZv+YfsaG3WO6twfa/0u27KeTeeVkYsLTtzlG5ftSsxnK7fd5JxjZuJ24znL5JTdeL3zce0Ny9aeDaWbvl6HRHohNyqk1GSk0ox6eLktWkuKR/Qd2x4lubifbjsTiG990TkW7eObRbeWHc66rlpuyrnnFrxS1w8mfkXXzHU3mQu7su+bM1/rjgU9oOvQfI/euTsm597btuPatv0e3b+5ZFzFh09HTYndnK0lDToXQ1SH8C+Hkd5t/wCqs7bYsZ0urMjZgputayUUpNvm68+fE3ezYnmFFy1vFjUlRiPFTkRzxICdStlR15pJNYmJhu80r0avx5lLt9RWjLVanPKdbauLBguqIAWrRUZwjTi3IT8KeA5K008a7vZdjm5KVvVff9hoszNVGmTtigry/MC2AVY/i0iI9Mc06m596jrbm2y2gkBK2oDvlzniOPWI6eRWK+iO1NreHjRlT+2uLTyjwb9+sV/reRwO6ZKlJ0eiOuG8c2xdu3eRtjvXnLOR2fZfLNjNzdrn82t9kul6xjbnca77hbc5xC/ML9nhTHcetGTxMdkFhT+jLkwveWRovp+pu1cK5u3aN7asboluUMy1e6G0pTtq1cttxq11OLkq01SpU4LLnW7XyL32FQrj+UO5ncG4W2622zbzd127+82AfjlnuWPXG+7d3u0YZY7Bk4st4jQbtBgZC7iz8mKH2WnFxHGnShKXE6z9849u68PETjK9i7das3OlqSU4ucpRqqpuPWk6NpOq5EFi70z955MbvbKbjWzsBibsYHid7lZXJV3J7RbtYi3argL1ke1ua9zu5V8xO+t2xMZ2bJuGC5iYk6IUM6qtV2nK6g0vrrY4m4bXc+pEdr3W7CGHGeFlY11yXTbybGFZhci5VSUb1nqhKr/vLdrRtUNpFz/ROVrWVJRkvGMpNr7Hr7Gzux33Y/dbh2VZHbrZbLhcbmsbFhNugwpMucv5XdjbN+X0xI7a31fKsMrW5ok9CEEnQAkfHf0vtY23fW/Fzcq5btYyW51nOSjFdW35sY/E2kupySWuraS4nou5XJXu352oJub9LRavS7bfBeH4GD3orFtwvau9vR571txruU2Eye9O2623C7P2+w2DPrdc7zclwbVFmz3Y8CDHW6vy21q0TwBOgrx36J4kr3cu97dCVuOVmdpbzj2VO5C0p3r2Fct2ranclGCc5yUV1SS11aWp1e/3enDxrzq4W87HlKibpGNxNuiTeiWtEVPa28r3V7qMv3dxu1X6NtrZtk7TtnaMhyLHb5jCsuyN7NpOS3eXjtvyGDbblKsVlYbajOSlsNodlqWlorSgqqHvTAh2T9GsHsLdr+NPu/I7hu7jdsWL9nIWLjxxI49qN+didy3G9ek5XI21OTjaSc+lySMjb7j3Lf7m6WIzWBDEjajKUZQ65eo5ycVJJuMVRN0SbrStCiW/cqy7B5F3Z4juJAyGDd873Gvm6G2TVuxvIb0ncm2ZbtxiFgi2bEnbTaprE2/wL9jS4cmMpaXGnHUKIDX3ldPldo7h9Ttq7H33tS7i3MDbNps7duDuZFi08C5jZ+VeldyVduQcLE7OQrtu4k4yjGSTc/gMGGfa2a/uWNnKau3r8rtqkZS9VTtQiowonWSlDpa5NrlqX6y49kG1nZThlhve1ytxswxnZzGLHfdrmHWFTL8fwWFFyfGSDBubFylRrW7KQqKGX0S3W/IR1eYlVcju25bR3r/mGz9z2/eVtGyZvcGRdsbk1Lpsf2s5Y+RpO3K3GVxW2rjnB2oy9SVOlxM+xayNu7UtWbuP6+RbxYRlZ5y+FKcODTaVdKPqaouJq3YnI7XZd7Mbw7tzvu4GY7FP4Lk8/cLFcljZk9je0d4hyLOnCbdi8/OICbnj94ujzs9iRjyJXlNMsl0R2ijUdr9Stp3HN+nWZv8A9Wcba8L6kw3PHhg5OPLEjkbnanG7+snkww5+nftW0rM7ec7fVOUlB3Z9Wuu2i/at7tbxdjneubQ7M3chPrcLMk4+moO4qxk/iTtVokq9Koeg7cpq43OMWyrohx3nlIcSULTIdUGehaFD7TaOOo1A1518rOErVl14yaXuWp2tVKXsKpirDE9ct51lDke4y8jnsBX2vIdyi5JivBaeRfjgLSQdQk6Vss6UrbjCLpOELcX7VajVe56FlmjTk+Dcn/zmWiBEmfPOPQtZjUBxUZlqU6ouaqSkyBHd00SpCvhHVr8NZ2HCE4qFz4ZT1dF9lTGvSaT6eCNsWaalbJaS09HuCglpuM82ELDr6g0lbZHwOJHVqDrrwBr1ntXa27sW6OHicnuuQ1Fr3U/b9tTrfYfTp3Kf26vfbPZe41qzdomUZC7c5u3/APdlGl7n2TFrplCMsv8Atni25YymPb4eNXO7l7ypcmzyZsZiStrRwDqX9/8AbPeeFue42e6Mzba95RtRjK+rz9G5ONtW4352ehv1FGlUrig2lLTgvJ87HlYg8aE/+y1dI01VXWideHtR6Rd3HapH7vO2XMO1a2ZgnbVrNWMNV+a2saVlyMbiYTmGM5hFaVjv4/jInpuCccENI+fZLPnB09fR0L9Y7R6sLKt5bj1zj1OlaVcouPGjpxrwOfvTrJ+Btbud7Wf+k2O2ofngYP8A9Hruw2d7oNTjP5kOX/3THIScG/tBYPwD8fOQf98/678p5X+aPdXw+hbdL0FLSvVbcfZXmR8Szd0/bAjukhbKY3esxYsGBba774FvRnGIvYojI2t14W3bk64Wbb+4y37/AGtix2GZfX2JctxUWf54iIa8sJUonZ2Z+nVpatU9leZdxK9mnZdhVy7he2vuH2xexfZ+/wCwk3cmJkFmxjbu0og7q4TubirOPXXFL2/Z7njX4a/aZ0KPcIE1xq4fLPtrSGNHVGr1dfRKEtU6c+FClCe3I7XP7we7jts7pvzz+Ef9HrEt4sW/Iv5Z+f8Azf8A3s2ODZvnvzP+YYX4B+AfJeZ5X4dN+a6unrZ06jSNyluVunFr7itNanbSowdYdse3D+7jua7pe4z85fjP/SVtOwVr/J35d/DvyX/cdi+W435/5h/HJ35j/NH5p87p+RgfJeR0av8AX1IklPqhGFPlr94prU14rtcZx7u63Y7lPzui73TfXbfaXaqDth+Vwy7YmNucmRe52VP5KL/LVcIE2EHELaVbIyWP+Gd1IFt25WzGwvnck19qf2LxI5UOfsQ9P3Eewyb3GxcBzJy+4VvfuwrcbF8QcxoWRO1tkRFkxLfgsW6jILwcnt9oYkBmNKVHgLTHaQhTa1AuHNncc6V4pEbdSg3zsY7k8e7rO53ub7eu8XEdov8ApR/3Lfm/CMq7XYm7X4X/AHJbcM7f2D5DJJW9eHeZ89582W70wGdPmUNHr8kOLr1x6VGSrSvPx9wqdwrjtLuBmnbRmGyW6e6Vry/P872x3A28yTdiy7dtYda35Oa2m/WSNf4m27OW3lqGiy2+7MpMQXhXzS45V5zXm/BZVKVUtKlDrJmHYBIyXsI2l7J4O77dpuW0kLYhu17ryNvTdIl0uGx+WYtlMeXN2+RnNtdai5ErGyyphF9Kovn9Ydd6Ohdyuf2jnTjUrXWp2N7se2rGu7LZS/7P5FkF9wyTKumNZZh2e4uWBkmA59hN9g5Lh2X2VMkfLvSbTeLejzGVFHnxlutBbalhxFsJdEqlFodcdvuzTfS/78bS79d3fcrYt8bp29W7LIuy+G7fbPMbPYlEyfMrG3jF/wB0c4YXmmayMkzGbj6nY7EVkxLdbFrU7GSCtaTc5x6XGCpUrXwPR+oygoBQCgFAKAUAoBQCgFAKAUAoBQCgFAKAUAoBQCgFAKArGaRfncRyaNp1KXY7mpsc9XWojrrPgf8AfUD31FfXVZkv6LKriZ1glfO2qFLJJMqJEl6k6k/NxGJOpJJJJ832n6arbfVGv7a6lZEyakLSIuk5u3xX5TqJDyWW3HCzFjuypT3loUoojxmErdecISdAB+qse9Lpi5PkDT143Hx9LD7zKL1KDDL8iR5GP3pCI7DCFOuOPPzoEJhlCGkklSlBKdDqeVaHLyYdLar9j/NFkkaku0c5h8tc7u24i1hLcy22F7pLPS6kOMTL00lS25k5xBCm2CSzHSfi61k6chnTdx1fDw/f5/gQv4V5kPOSlIKEDQABI0006QAlH83pT08ABwGmgrlctKSaI+prXkUy4xvM6hp9Wp5nwPPx+o+/hXGbng+rFumrNjj5DjQoF2tQ6VaJ9vhwJ+mvIO49i61J9J1m351Gqs0XfLM/aXnnorCn7e6ouOxWhq7HcOnU9HTxKm1H7SRy8K8C7k2ROqapNc6fj+R3u3Zz0dTWt2uDJQGre4HJclwtNIUFJLCjr1uOhxKNA2OQOupHjXjG47ZOzccripCOr8zs8XIUoqnE+IMYQWUsoUVrJK3Xla9Tzq+K1r11J6vD3e2ubnkXPVrwXLyRn9KpR8DljuuWh/z2gpVtfXrIZT/2o6eAfZSDr5SyfjTpw5j2V1G2Zk71It/2q4efl7fA1+TZiq/zTcFiklzylIV1IWlKkqSdQpKhwUnQ8iK9d7ZybrlGvI4/crUKNm5rKokI1Ouv+L+Wvo/tic5Riedbmkmy+Ijsy2PIkNpdaWBqlQ/yRooEaFKhrwI0Ir2HAr0rxOQv6SZgssPWJx59KFzYT3R5zvFc2KhodLeup0eYbSfDQgfRx3keJhy1LGy+zJaS+w4l1pY1StJ1B9oI5hQPgdCDVzVUWny6nUH+H8vjWHkQUoktuVGa/wAldgNtOMSiHlOgpERCS887ryCWk6kFXgTpxrz7f8TqhKiOgwLrTR19uUKVaA5MkxVGNJADv2nJVvbbUoMIXzUthLYGug1H1AH5x7x29XOqKp1fiej7Rf4M1hcm0XK5daCHINvAUkg9SH5bqdUka66pYbP1K+mvnLfMZ4ykqUuSf3fynoeDdU0vA8i++bsyyBzPsA7xe2PF8IufcPtIXLXNwDMLZanMX3p2suDvn5Rtjdpc2M4m0S0BS51jn8VWq4hRb6UPKLfpX0u+pWJDacz6ad938q32ZuPxRyLMp+rhZUVS1lQjF/GuEL9vhdt8auK6tfvO0XHft7ztcLb3Kzo4SS6blv8Aig68PGD/AIX7dITuf7oN+m9xMP7D+w/F8OV3G7g7eQ9xMv3Wvz0ZW2Ha9tld5bdpZyy5RWLbKiZJk8+b5yLRCSw6AsMvriSUOhoZf08+nnat3acn6rfVe/k/+zcTNePZxYJ/qt0yYLrdqLck7dqKo7s3JadUFcg49Tj3jd85X4bHsUYf4hct9cpv5LMHp1aLWT/hVPB0daHR7tX9PrANyc47sNgtwL9uXi/ql9t/5BzFPfha99tydwpt/um59hfy/bTNbXAmTcQjWyxRHo64d7xG4215Src4hKbjLWtL8f37uf6i7xhYGxdybNawrv0Q3dXrX+BywcbHjbjjz9LIsycVdcpuqnZyrdyP9om3ZtpOM+PxdsxpXcnEyZXI9yWOmX6n1Zybcl1RkuFFylBrh/E+K/qqxPHLtGstmiX24x73fItrt8a83mLbfwaLdrqxEZauFzi2f5y4C1R58tC3URvmH/ISsI8xfT1H52we27V/IlcxrTt40ptwg5dTjFv4YuVF1OK06qKrVaKtDoMncnCFJyrJLVrSr5umtPZqT2RsrtNoSzDjtS7zeZLVnsUJ1OqH7lMCglx0fEUxoLCVyHlfsttHx019R7f7SrcUpxatxVZPyX7+C82czm7pVNVNp4ViEfGbRCtbBU8pkKdlzHEpD1wuEhfnzrhIKdNXpklalnwSCEjQACvWtq2hu56ko08F4JcEvJI5PMzFJNVNnsRUKaLbjaVtrQpC21pC0LSoFKkqSoFKkqB0IPA16Xt+L6cUc1fu9TNUZJaXcKil2GyuTiCnAhEdnzVz8RL6vvhBZbQ67Pxh1JUVRk/HB4lsKZ+7b21+yr8KP+9/rfy/j7SC3c+ImEzIt0itJbUwXCwhxksOoejSoykAtSoL6FLbkRnUDUFJOn0ca8x7j23qjKq1/M6Hb8jpkjW1/t3SXD08+PI6D9IFfNvdm0OstD0basyqWpqe5RelZOnifAn2DnrwOlfP+9YPpTlVczv8K/1RRr+Ujy8gjK0AD0Bxoafzm3FucNPHQfyVylyFMaSfFSNxbl8S9hLjjWrJ2RcoBV0tiVfZSiY4keCnA22kfWlKianhpZm+eha/mRK1AXFIuzrUeyZHf3Qr5iGzcZMNxtRQ8DBjrREabI0+N15ATp4kitnjQlcyrOIvkk4p+HxPV+5EM2lCU3xSf3H7jMI2W1Kbdc842eBGtKFkJBIt0VAWk9P2luOnio8VK4niTUuTP9Vk9cVT1Zuf+09PsX2FEvTt9PgqfYbAxyGpEaMlQ1cUEvO6jipx4l1ev+V1L0+qt/t1n1L9UtK0Xu0Nbkz6Ym38egiXebcyEgtwmlTHNdNA44Q0wjx6VJPxaV9Adl7c+lSpxaRwm6ZFW0/P8TuFhkD+jOg1BSDw8efAfw5V9adm7coxjoed7jfrJ+BuOHbptnPzsVLkyJNlKcmxUNIMpClhRSphY0W+hJJ0bJASOXiofQe047t24tL4eZz9VKWpsm0yGZcZD7BV0EqSpK0lC0LQdFoWk/ElSVcwa7LHS6aorzJxIHDl+v6eNZaKn3VQKAUA6XFhSGlht5aVoZcICg28tJS04QoFJ6HCDxGnCqrj5lJcGRm3MC2jHLZeWooN3ucNBvFykuLlXKZPZUpib8xNfW6+UCWyvRvq6EcgBV2PGPpqaXxtavnXmQPjQv6lJSkqUQlKQVKUogJSkDUkk8AAKyChSV57aXFuJtcC/wCQNNLLa5ljtEibb/MSSFIanrLEWSUkcS0pY99QPIh/CpSXktPtK0Pz8/2dj4rrByKxNnk/d7BcWYp48dZcdmVGbA8SpaQNeNP1EP4lKK80xQtVvultuzAlWyfDuEc6ffQ5DUhsEjXpUppSuhY8UnQjxFSxlGarFpooZ1XAqUvO8PgyFRZOQ24PtnR1LTpkpYOpBElyMl5qMQRx8wp08ahd+zF0clUrRlqbcbebbeZcQ606hDjTra0rbcbWkKQ42tJKVoWkgggkEGpk66rgUPugFAKAUAoBQCgFAKAUAoBQCgFAKAUAoBQCgFAKAUAoDifZbksPR3R1NPtOMuJBI1bdQULGo4jVKjVGk1R8Aa7OO5Hi8Nh7HL3PvbNuYjxzjl2Rbg1Kt0NpuOzGt0yNEiLhTmYzQCFr60OqHxjjWP6dy0q25NpcnTh5eZdVPiS6Zl3yW2uOW1V6xCTHlI8p+62iEpyYlLILra7dKdddEUOudJUC0pRRq2spJq9Sncj8PVB+aWvuKaJkK5lUSyBdtutyn5NfI3W9czYrHKlItzbzi3W23o9uakNwmY7aulPmrU+tKepRPDTGuXVBdMm5XOdFw+zh79RSq0KFuXd4F0wW+uW6a2+iQzEiLCFKbkti4TYkYsux3Q3IjyHGn9AhxAUSRqkg6Vo9xkpWJOL1oRNUepWrgkASNAEp+YdCQAEgBJ6UJTpwCAANK5PKrr7SG7Xl4FElg6nhy01/WDXOZCTbaMfxIF9sdRV9Oo0PIfTpy8K1V+ypx4eRJCbTK/PjIWlWo4+w66jQ+zQ8da47d9vVyD0NviZDi0awvkFJ6+HHj+z7/wBXKvDO6dlqpNI7fa8zgqml77Y4khS/PjNOE+Kmh5nLiA4lIWAD7DXz3v203rc24VWp6DgZkXFVKMvHA0SIcuXD05N+Yp9gf/oXgvXQnwPhXA3dvuOf9pBS+5/ab+GSktHQkYlvvLZCSIc9sjQpWhcZ1YI0I0+JjRXvrcbbs8ZTT6ZR+9fvMPJy6J0aZdsYbk2x7y5cN+PblrBbKiH0Q3FqHwB5olJjqVy8Uk17Z23s7k4yWsufmcZuOWtUuB2KsscdDa0lKkqCSlSSFJUCNQoKBII0/VX0J25gO3GNUefbjfUmy9x0aAfyfw8NK9Tw7fTFI5a9KrM4Vs4mKyFftz0Z1Uy0qS06o9T8JXCLK9pA4Bl72KHDXnpx1uFfEwG5c67uvRg6i0hg9LzCdV3FQ0GqkqWlCW2zrwUkEj6xUM1VNF60OJy0xIiFlhr7xYPW+595Ic9vU6rVXxeI4CuW3ax122bTEuNSVTVGZD5aI6pKQt91Qjx2yAet509KBx59I1J9uleC917b19Tppqzu9pyOFDQV4tMixtfMR1l5hCUqmxlkAKVwSt+OrT4F6+B5gfRXzZ3Hg+rdlGSpKro/3+J6PtuRSKdSrGOF3xZe5ohtqgJVwBSvqMhaPa4NNOGpKfdXm1/Bn6dIrjL4vyOlhfXNnl73EdlfcRYd+st7juzTffBti7vvbhWKbab2t7jbXI3Ls1p/Js68SsM3Lwxv5+GqyXm1fjj8N+NJblWp0OoddbQlClD6M+n/AHl2xn9q43Zv1D2vJ3PH2zKu5GG7GQ8ecvWjBXse98L64S6IzjKLjdVGk23Q43d8LLtZ09x2m9CzK9CMLnVHrS6W+mUddGqtNOsTuT2CdjmLdnmPZ1GmZlku8G+28mTIz3fbf7OEoRlm7mTMolNW6UqIiTPasGMY6xOkN2u0NyJCIDch371xbjiz2HcO/Zvf+biyWNZwe3cC16OHhWv7rGt6VSdE53J0TuXHGLm0tEkkaC3btbZbn8cruTcl1XLkuM3+SXBLlqenVttCG0da+lKUp6lrXwSlKdVKUpROgAA48dNK67Y+2o9MaxOcztybb1Kvi6Y2Q5KrLpxLVojNP2zD0vNqDCoyloE28lRCmkP3hTYU2ToREQyeBUoH1TE2OFi0rEUuqtZe3w9341Ocv5spVdTfDEZAAUnRQIBBBBBHtBHAg610ONt8bSWhqrmQ5EihASOWlbi3bUOJhyk2yGupDkuzxvBc1co6eyGypY11HLqWKrccWqMrFM1rkOFyrct+5YgGQhx1cqXjD76okF2SvV12ZYZiErFhuTyyStHQqJIWdVpQs+cOe3ONu9BxvcfHn7/FfevuNli3JRaNcu5XEkOOW64oei3FhOsiDOZTCvEdJ5LlW0lRfZ4cJEZT0deo6Fq514h3ZsjcJTik4vg1qvt/J6na7VlUaTZT7wuFoXUyo3QrkpTzaeOmvTxUCFaeHPWvmbuXaZwnKkX9h6PtuSpRWppbIr9j0K5Wt9+/WZhLTslDqnbpBbS2hxIb6llb4CEpUDqTwFeY3tszHC5GNm660apGT/I6q1ft6NyVfacAzfFVf5veo04E6D8MQ/dNT1FI6RbWZXUFEHTTXqAJHAVpJ7TuEX8dqUP9Kkf6zRnevaa0km/LX8CPlZXCcn2t2JbMllpQqWnVONXqIHPNjnQNLucOA28D0g9SSUkciauht12NqauXLEXp/wDSwfPn0uVC13VVNKT/ANV/nQkvx+8unSNhl905B2dNxyG0eX7KL3LlgJ1OurI5cNai/R40f7zKteyMbkn/AFEvvLvUm+EJe9r95TJsnIZFst8GbZ7ZBtUrK7LCnPIvj0y4JbVfor5jiELQzFU3JdQllavmSehaiEnga2Vm3hwvzu2rlyeRHHnKK9NKNehqvV1t1SrJLp4pakMnccVGUUoOaT1q+Ps93EurKS9EDA53C8uJUP2vLEhS3FEDTgA0NfpqHHh/bJ/zbf5afiXXJfC/Nm2bS0lCy4vQIbT1KV4JShOqj7AAAddPAV3Pb2G7koqmpz+fdpFm5tvoKnEKuDiely4OeaNeaYzYDcZs/wC1RxHt1r6f7N25dUI00jT7eZ5zud9JtriducQYSC2QCOWp4jXUchrw0r6o7WxFGEdOSODy7tW6m4DJKnYNqYfEZ2Uh1955LIedYYZCekoQv4ApxxQSCeVezYCSiocNDWx6m6rxLba4TMCOlhla3R1rccdd08x5x1XUtxzQAdSjXRWoqMaImTJgVOiq1R+1UCgFAASCCOBHEfTQFccxe3qdfW1OyGFGkyHpbtst1+nQLX8xIcLslxuNFU240JDylLUhLgR1KJAHDS3oXJyS8E2kWdB8HD7C4OmS3dJzXMxrhkN+mRVnw82M7cS06PcoFJ8QadEHxq15t/vK9BZEJQ22200hDTLKEtsstIS2yy2kaJbaaQEobQkDgAABV/4FySXA5ErWg6oUpJ9qSQf1UTa4CifEgJeM2WW+ZiYrltuJGguljkO2a46njq49CLbck8P9+Q6KscIt1pSXitH9xa4o4HcflTUCLd8pyG7WscDbHFW+3okoIILNxm2qHEnzWFA/EnrQFePsqri5Kk5ScfDRfbTVlOgnokaLAjphwokaJCSnp+TjMNMxlII6VJcZbSlDvWngoqBKtTrrrVy+FUjRLwLulGPgh+Tj3vHSo9GO3qRGgpVxUiz3Bpm7WpJUQOoNMTS2Pc3w4aVfY0Tt8ovT2PVfiQS4l7qcoKAUAoBQDlQFbczHE2pIhuZLY0SeroLJukLqS4SR5a/vtEOajTpJB5cOIqP1rSdOqNfaitGWMEEAggggEEHUEHkQfEGpCh+0AoBQCgFAKAUAoBQCgFAKAUAoBQCgFAVPMLrNttuiR7WUN3O+XONYoEp0dTUF2Y3IednLR/vnykSK4tKePUsJGh5GG9KUYpQ+eTovLzKpH7ZbFBsdtaiwm1hBKnnHXVFyTKkPaKfnTHSSt+bKUepayTwPSNEgColbUIUX7fyiT5FbyHH7Rcno0ufbIUuVBcDsOTIjtOvx3E6qQptxSCtHSv4gOQUAocQDWpzLUZfE0m0ROqNc3iIEBSUJAAJ0Gnjrx8dSSffxNcnm2tXQgmq6mup0ZXUTofH2ajidfaNeH6q5q9adSJ6EKtk+KddPdxH1ePPhWBO21qURGPQ9QfhJHHTX/YrV5mM5QpoZVmdHpT7ym3W0eYk6Nr110B5gHXx4DSvN992l3U6JfYdFhZTjJVoa4uWOlS1nyiefDTQa6/4K8V3rtmVyT+FHY4W5dKS/eVpeMkq4MqB156e/2cOYriZ9oSc/lX7e43K3X4f+UkoWMlCk/dnXgCenlr+jTh763W3doyjJNx+4xMjdariXW32FAT0KbCkq0StK0gggjikgjpIIP0V6vsXbvpOL6eByudn9fOhOxbZLsZ82Chci36lT1v8AiW4x4qchFXEpAGpR7+HPh6xtuArcV4nK5N7rLnb5Ueayl6O4HEHhwBCkkAapUk6KCk6109qHTE1U5VJKp1oRCqgjZ9uZm9LnUpiU1xYlsnpdaPHgSCPMbOvFJ4fRVsi5MhlTXWFiJdUpZdUSliYjhFl8+AUQAw8RzSdATy5gVqc2z1waMuzKj0KHcYf4pcn5OnVFtxXGjcAUrlKA890HikhsaJT+mvK+49t9SEklxOo27J6WjXt8sqX0utrb623EqQtJSeKVpII+EctK+fO4dgk5txjqd/t+eulamqJVhdYcbt8lRR0rCrRcSk6tuADpiPHkDoNOeik+8CuAn27KVxzjHj8y/NHQx3GKjxLpYrcm4suxpkdHmJC48+G62lbZCwULSptfUlyPIQeR1BB0Oo59Ls3bMrd2Mop8U0+f7I1eZuSlFqpKWSxnGZcLHJ7jiLHKeS3ht6Woldnm6K6MYnyFqK1pKUf1FxatXkasKPmIbLnvewbGrkVfUaXv414/0kv6y9/BunD5+bxSfw8v3FxyOZPuC2MCS2WZU9lp3IJsd0BtFgeccYRHbUkdUeTkD7amdFaER0PqBBSkV6ztO327EFda4cPb4+78aHKZF9ybZuW3WmHAtzFtSyyY7TSGy15afKUQkBWjenSEgj4RpwGgHKugtwjH2mtlKUmcRtrsMly0SiwNSowpHU9DWeOoSCS6wSeZSTUvqRiWUb4nF+PoZWGLmyu3vE9KXFkLiOnj/RyU/Anhx0PLlrWJey4xXElhZcuBGC5tzbuXmSFRrcw4x5oI6FynygrS2rQ9QbaTodDzP6dRf3aENG6GXDElTgZjs9CgdTpz01+jgTx4mtRkbrbmmqpmXbxZJmss9gWm72h9m5W63XJJUhuO3cIcaWhDrziEFbaZDbqUL6TzA14Vw+7ZKdZQk0/FOn4G8woSi0maXvu22C/F5eJ4+wpKAjzI1ogR1kcOKvJZQFaq0J1B1P0V4L3RlZi6mrtylX/E/wB53m2KGlUjU99xm1Wlpl2Cz8uGpkfg0Gm0tIClAOM+W0gtuI4dJHKvDdzu37t2UbjrWL8XX21Z3GLRRVFQ5F2oAn+v3QAEHT55evu8PZXEXbz/AJsPsN3BVXFmBIgAT7ewJlwX1iS6tS5a1LaDbQCVNq0+AqWrQnxHCrIXX6U5dMeXLiGtUqskPwsf933T/wCHnP8ABUXrP+bD7C7p82UXI4I/L10kfNTQLdfIM1QElQSU2q+22cp9wdKgXkojlRURpqNTwFbfb7jebbh0x+O1KPD+fblGns14ENxf2TdXpJfc0y62SzsSY6HFOyw4iRJCFokLSUFL60daB9lK1AcT41l40pet00j00XFeRjXmuk2FDt0xtcWGie+8zcHm4ym30ocfS1r1OuB8BCiEtggjTTQ/XXsHaeLG5JS6EnHXT9xyG6XnFNV4nafFYSGw0lCQlKUtoSjwQgAADTXkAn9VfT3ZuDRRbR5tumRq9f21Ox2Nny2gojUIb6wNefSPaANTw+uvpHt+yoRizjr06zovEuuPuKl3u4ylkKEdmPDQefFf9ZeCdOWiikfqr0rb9XXyColRG04x+EE6ae3310drgXqpIVOioqoFAKAUAoBQCgFAKAUAoCLsivl84vbOvC6Y1YbiBw067fNu1sdP7PxhBb1+0dOnUjgKutaXmvGKf2Nohnx95sGsksFAKAUBVb1l1ttLwt7Acu99dTrHsVs6X5yydNHJWh8q3RE6gqeeKEJTxGvKop3owfStbnguP8nvKpVKw7ablfT5uXTQ/HV8SMZtLz0eysg6EIuMptTUy+PJ0GoUURwrXRCgdagkpT/vXVeC4e/x/AkUCYRbbYiMYKLXbUQVJKFwm4EVuKttQ0UhTCGktkKHPhrVUklRJdPhTQv6UfWBKU3abhbOtbkexZDfLLBW4tTihb4U1fybJdUSpz5RlwM8eRb6fCpMf5HHlGTXuT/ZEDLvU5QUAoBQCgFAKAUAoBQCgFAKAUAoBQCgILIbG1f7f8oZDsOVHkMT7bPY0L1vuURRXFloQr4HAkkpWg8FtqUnUa6iO7bVyNODTqn4NFU6FVYyPIbc18lesQvk2YzqhUvHm7bMtUpKSUplRjJucSRHS+B1eStHU2TpqRpWP13IrpnCTflRr8Q9SJn3zJ5QJg4FcQg/ZXd7zZrZz00C2mH7lIQelQJ+A6HUcxxwb/qy4W3TzaX7yxpeJrXJp2a263z7pLxvH24kGK/MfSMhluupZYbU6tACbKlLjnSnQaEAqrnsyzdo5OKovP8AkI3GLdNSNjMS7hFjyZMFEB56M0+9ETI+aEZ15IcSx54ZYS8pDZHWQkAKJA6gNa0V3Fb5aEUoGK5aVDUdB046D2+Op4+BrBnht8iNqhTL9dbTZXUQHS/PvMhHmQ7Da2F3C8ykklKVpis6pjRyvgX31Mx0cepxIB0x3gSnF14L3F0VrUrasXz27JMmXcbVjCV8Y9qg21N7lMIIBT+JXOXIZjPSdD8SI7CW0K1AcdGiq02ZtNqdV0uT8WZ9i448CClwsjxz7zJ7cxeLOkgO5BjkSWh+GjQAyLvji3J8pEZGhK34j8gJ4lTLaASOTy+1bV9tW40n4Nfg/wAmvebS1mSjpU5H5uFNx2ZZySwqZkpBiFm5xJLkzXk3CZjuOyJjxB4IaSpZ5Aa1p/8A2VJy/u9fZ+Jl/wCINKtSNi4zkWUSVP63PEsabBEVkRmouTXxQP8AnUoTWXV2C2D/AHtnoTNdPxLLSfu1bPH7UtY6XwKVz/mr978+HtMa9mylzdDnVGuuCOtDIpb97xeS60w3kb0Zhu52B91SUMt5H8o3HjybU8tQSmc202WVaB8FKvNG/wAfZILWEVGa5Lg6eHn5N+w1l7IlLmWm4NOynjaYStCpKTcJKdCY0den3ba9SkvyByHgOI8SM+3iq3o1qjAlKvxPgcb1kMTokWYpjPtIQhcdRJjzENjQJeGo0e4cF8CSeOnMS9NNSBuuj4mXAuTc3raUlUeYzoJER3g42f5ydQPMbJ5KHD6KFtCSoUFUeoIC/qSYXyobQ8/OcTGjtrHUAtZ4vHXUpDCfi104HSse7DqRLbdHUrT1um2hoIZSbjASNVtJQlMtgq+JxbSQAl5ClEnpPxeGvjXM7jgK7F6Gzx7/AE8yJchxp7fnRlB1BOh016kK4fAtJAUlQ9hAOnGvN917dV2TrE6LF3BwVKnjt6yO6uU7H7A7SPJzjcnZXZPcbuR252z7oO4raGMp7cXYvY3JIWRKuuW4xPZseSysSnXLJ4dstxvzUCW7bkSVIYZcmSIwrZ/T7sfCyt5yL13HsZWfYxLlzGx7391evxcemM1WKmlFyl6bklJpNvpUjJzN1uO1GMZSjGUkpNcUudPD2nnF25d2O73bL3CbtbOdqO5u9nrdbBxNnsC3gsWU2bdjbXcbcjYe9X/J8msd0283K3wm3OHa8qlZFabILhb7WEfi0dbfktW5hDch530TN7K2vedvx9y3bExO3d2V+dqcI2Z27V6KjFqcLCT6Olvpcq9L4ub0S1r3C7blKEZzvWmtG3Vr2vme+XZx3k7Jd9/b/kW6mJWbLMSRiOQ5Ht1vNtZuVZlY5uJtDuVhjESbk2G5Za/NcTGutoblR5MaSw4QpDiD9zIQ8yzi3e1snt7MjjXHCfVFStzg6xuQlopRfg9U1+Ko3rr2TK74nZnb6xrctP4jfC/MuFxYYduMme6Xpr0xcRhoJef6Wx122K02wnoSlsrStYAUpWuTevwtukaKEdFQxOlyenEu0W6uQpH4VMd6yElUCSojWSyjiW1k66yGRwPiQNfp1l3dYW9U9SaOI5cjOcuiQPtcteBPLjp7wf5a1l7fYJfMieGDJvgUe+5B82XLVDKHHVp/rTqkhbURnX4ioHUF5Q+ynmDxrmtw7ihBOTlobTG25trQqkiQ7b9Dapqm+kfHGlKL0Z5SQAV8PjZWs8SU/qrgs7u6Kk6y+w31jaqrVGKzmQ80R56TBkkkJ61Ax3uOmrMj7CteHA8a08u609YyrH9uRl/4UqcNTFvN5Eh61xuoauTRIUNdQURG1OK146adRH01hZHckLluT6tKfiTW9ucZaIhLpNCwo6+3x04/Xx5/qrzLftyhdi3U6PAxnF8NDUmWAO26ZpxKQ2scCNAl5Kj9QRrXkubeTyFrzf4HX40Woft5EcuQgRvmnFaN+Qh5aj4DywonQ6Enjy9tcdei3c6I8a0+83Fp0WvgQPVMSfxxYHSR0mIUjqRblKBCkrPEPA/GfAj9FKW3/wBmXHx/pfu5DX5/2oWUEKAUDqCAQRyII1BH0isPhoXlJvMYy8YzeMjULej5Ahop+0l420lpxHEaKS9oRx5itxgS6M/Fm+Clbr7OrX7iG9/cTXin+BdcMcTMtjEhISUPOuOoICgCHV+cCEq0UOLnLhwrf4mM45fQ61VF9mhrci5/Z1RtqxRS/fowKdUxIKnE+52S95fjprq2ivfOzsL+zi+bkcHu1+kmdkrCY8VKFPvsxwVJIU84hkKI5ghZGunjX1D2pidNuGnI803K71NrQ3bbZcVi3Oy1vNfLttgF1tSVgkkJ6QUKIUpRUAB4k17ptEFC2pPhQ55v4y+4aw4mEXnkFt6a+9McQoaKSHlDywR+zo2kcPCu629UimyZcTaUYHoA8a6K14ktUSFZCdQKAUAoBQCgFAKAUAoBQCgK5fFv2iRFy6IkPKscOXHu0Mp+KZj0l6LJmrYcB+CVa1xvmEAgpWnrTwOlUbcGrq/hWvs/k4lk1U2a24282280oLadQhxtaTqlba0hSFJPiFJOorMTrquBCfdAV68ZVYbGtLE+ej51zTyLZFQ5Nuj5UNUBm3xEPSldfgSkJ99Rzu24aSfxeHF/YVo2VeTPyLJCpptudiFj5LddDKMpuY5KbjshT7Vhjc9XHOqQeBSlPGoZTuXNNYQ/5z/d+JdGNTNttrt1nYVHtkNqI24ep9aAVyZbnE+dNluFcmY8SdSpxSj7NKtSjFUiqL9uLJVFL2mfVSpjTZ0a1wpdzmK6Ytvjuy3+IBUhlPUGka83X16NoHMrUB40qopyl8qKN0RmYXbpNtx2CienpuU1Uq73MHXqTPu8p64yGl6/tx1SPLP+08edTWYuNtdXzPV+16kD4lqqUoKAUAoBQCgFAKAUAoBQCgFAKAUAoBQCgPkjXUe3+BPPjVGDCeaSrXQa/RxH+M1BOFUUZR8t/DIVju0u7teZbGoT6ZrKUFxUhl5HkKipQCnqVJ8zywNQNVDiOda3JtRUHKWqLaV1OuTtvz2EF2+xC4QkhKWbdAvE/ErkuP0FKW478uQqNcflI6V9JKUyygAJB14nRzw738Cajw/hf289PeVlFcy4Tcd3BfclR4t1xqHCfdKGLibROXdrexoOpbMJ6e/bp0kgkIW4pttKgFKaWNUVR4UW3VNkTiiVsOBWrHYzjEFp12RKcEi5XSa6ZV1vEzTQzbnOWPMlSCDokcG20aIbShsJSIp4XVyKJak1+Bg/sDTXjw46cfrPGoXt6ejRctB+X0H/AHsan/DwPAfTUT2iD5Eik/cYLWFWuM85JjW2ExJdKi7IZisNPulR6leY622lxfUrn1E6mrXs8GqNNor6jZyuY+jTXywBxB4fR4ezhVj2iCXCpSUmU3Jbc21FVATHalP3FLkRqK62hxl1t1soeVIaWFIXGS0T1hQ6SDoeGtY13AVv5FqQvV1NMQ7WvbmbGsE1ansYu0hDVkuzoJXabq8AlOOXJ5a1EwpSgBbXTyUfllnq8kr12RjVTl/GuPn5/v8At8SKTLTIb6SeGvt9nhp7NTwrU3I0ZEyuT7ciUtDzazGmsnViW2PjR4dLg5OMn+aeGn0moH4lPwPmJcXPOEG4oTHmj+jUCfl5iRw8yOo6fEfFB4j9QtFOa4EvQoQEMfiE9+5K4x4/XDgDwOh0kyQf+yK+EH2c6ta5ly005kutsGsa5ZU0SRnQrk6wodcMqE58lN04utjVt4cPhktaBLgOnPn48dK1l7AhLijKhkNH84/bF6h2W5D2M4vf7xgOYeoB3nd2fcNvLt/fezaVfcEwmzbZZ3aouTXjNNicgk5ta3bBs5s7s/tnhkcP/j7U6RPfnomLQ4Li6tnqc/tTGW7uNtwwttxrMGryUm5x0pcXS6zuTk38tKUp/Cif15Jas667e5HvhmPew3G7L9uMG9KDv6s2yUDFd1OwXupwGJdu0juk2jxnMskym07h7U7kbEQbWL/fcAu+S3NMyfY7bEmS48hwMPJYYui3dvPBxLW19O6znuO0u85QyLcn61qbiouMo3K0UklRSbSpqquJE7n8XLyPafth7UMu7ccLy+Hubnlm3M7je6ve7JN+O4bLMOx9WH4FKvMu147aTi+BYvIlTLhbMExLHsas1miuTHnp01Tj8yStLsgtt81uuZayJRljwdvDx7St24t1lTV1k/5zblJ00WiXApGXU/I79x7jGTERFZSthyG2lp+M5ol5tfHqUocOoOK1V1DgdfqrzXd8/wBCLdTa4tjrepT75LblNKbU4W3EK8xh9B0Ww8jihxJHsOgPtHv0I8t3PuX0ZPU6jF25yXAoRy+bcibe283GdYCkz5TbiFKUErLZMJIPNwcerQdOvhw15LL7rUE5OVU+C/eba1tVXoj5Vc2IbXkx/gTrqtWvU46sp4rcXwUtWh/Ry4aCuM3Lu13K/EbjG2qnIrkq8qJVor28ifcOY9uorz/ce5Jyk/iN/Y25JLQiHrg3ISWn0h1tXApWAU6jUgjhqCPAjjrWlXcdyMqxk17zN/w2NOGpXRPkxrmpMJS5rUBgER5D2q2hK5tR3Fcj5aAQFajT2ms3/wBx9dlepLpcnx8aeJC9vpKqRnJyBiaVoStTTyODkd4Ft9vQAnVB+0PeDpxrSZ+53GqydYvmuBm2MVLgtSFuqvOgzEfzozwT9JbUR9fVXJ3slzuxl/SX2G1hboqFSSr5yHZIR18uToXtNR1MQEArbJGnBakpGtYNx9Fy5c5rh7WZcfkS8T6uVqt7EcfLx+h+Q+zGaV50ggKecAJKS6Uq+EHgeFRWb92UvidYpN8Fy9wlGKWnEkPwW3BOnkucBp1fMydeA56edpr9VRfqLteK+xfuLuiJHQLNDmJuTDvndHzcmL8EhxJ8kttp0PxdKlDzDxUD79a2EL9yEoSjSvSnwXGpDcUaNa80ZW1dsZuGKWN1/wA5L6IUVh4syHUJLrEZlt0pQlWgT5gPHTq4cdDXo1iEo7pOMEnHrbWi5ttHPZE/7BVetDsdh1tbjXh5pvrWgw4yyXVqcWCXHQfiVqQOHD2c6+gu0MVyhBta1PPt2u0cmb5xyFFfu88zm2nvLEBqMh9CXUoQ40pxZShfUni8DqrTgPpr6X7bx1G3Gq0POs2bbbN0QrBAS5FeRHU0hLiHVNtEoirW3/RFxkDywtIUSNNB9Neu7dapFUNXB1lV8TcNoQQlPDh9HD9HhXa4UaRS8jIiXZgcAOPDl7QPeOelb22qJeBIjMA08danKn7QCgFAKAUAoBQCgFAKAUBwyY6ZcaVDUUpTMiSoair7ITKjuR1FWhB6dHOPupSunjoUlwIGxZvaLJYrTbMiTc7NdLbbIcB9ifabkBLkwozcdZgSGorkad8wprqbDayVhQ0Bqtu/CFtRuVjJJLVPl4eJC066HK9JyPJfiddl4lY1HVuGx0oym4NcwqZIPW3YGnBpo22FyR4qTroKSlcucawh4fxP2+H4l0YGdbLRa7KhaLVAYheaSX3kBbkySSSoqlz31OzZSiok/eOK58NKpGMYqkVT8ft4kiikSNVKigABJAA1J4ADiST4CgK4hn813xMBGjmO45Mbfu7wALV1yCMQ5EtDavsuxLQpQekcSlT/AEoIOmtIx9SfT/8ARxevm/D3cX5kUpVNoVlkYoBQCgFAKAUAoBQCgFAKAUAoBQCgFAKAUAoCrZJkLdiEFhmC/dbrdH3WLbbI7jbK3xGZMmZIekPfdx4sRgarXoogkAA68IbtzookuqT4L9uQSroa5zi8/i+3N2+cguWufd2jAs0FMqHc1XSeX2FwEW9yC8oSA++AClQbcASrVOg1OLel1W/jXTJtUXGrqKal+ZSOl8qCRrIcUNCVJ14BQQspSVpBGgOg191Q9K18KifL2HC4lvXwHs04e+oJKJH+Jj/d66fy8+XMeOtR/CU0PtIbPDhof9jhy/kq5KPAqZKW2zy0/Tw+n7J51IoQZU5g02QeA/T/AIjyq704Bowp3ysSM9JeUEMtIK1k6nU6kBIB5qWSAB4kgVbO1BKr4ClSkNWxbynLtNR0yZSSmOyRwhQ9QW2UjTg44PiUefHwOuurvWdHJ8WRyKPlVlt93t822XKK3KgTWVx5Md3UJcQsa69SSlbbiFaKQtJSpCwFJIUAa53LtqLrHiiKXiaMtlxm2a4fk3I5LkmYhtxeN3yQEj8x2tlJJZec+FByK1NgCUgaF5vpfSCFOBvQZME/jhoua8P5H/IRPXVE+9qNPYeNa18H7S16aGNLhx5rRZkI6k69SVA9LjaxycbWOKFp/wBmrCnAqsubLjrNmkS0FsqaQ7dB1BxmK6FfdSAElKJKwnQKJ4g6nnrVC7zLdGaZZYaajhIZQhIa6T1Ao04EKGvV1c9fGqlpy6fw/wAHsqjSZWp+dP6/1fxVa4lanif3c+jjjeeb8Ru+Hsf3TldmPfRZbpcslVndnsUPKdoN1b5drZcLPezu7tdcG3rXKuOT2e6yocy8Qm/PWJbkmTGnyAhSehwd8nbxv8N3G3+o21qnS3SUUnVdMuOjSaT8KJpEkbtF0y1iZuynbR3+7t91vbj3C+ofeuzaxXLs9tu8Ctn7X2n2zdmXd9xso3qwNW2WT3XOsi3ZZhpx7Ebfizjkhiz2pt1Uy6qaffcQiI00Y8jM2uxhXsPa1kUyOnq9XppFQl1LpUeLrzfBe0q5R6WoV1PUyyf+UGT5DlqvihW9SsTx/kUqZtjq13y4NkKI6pN3WuOTwJTETqNRXG7jL07Kguer9/D7tfeT2VrRmuN49xNtds7fDv8AuNuNg+2MeZM/DbTfM4yuw4jb7hcSw9K/C2JeQT7fFmyFRY63PKQpTgbQpQHSFV5ZueFvG7XJ42z4uTl34x6pQs253JKPDqpBSaVWlWlKtI6vA9OCUrsoxXi2l+J17sO/m2G7k2ZYtuN0tuc1n26OJd+Tgmd4xlj0KAp0Mtvluw3W4uRmJbhKQtwAA8NSda8E742ruftu2szfNvz8PHuScYSv2LtmMpUq0nchFSaWtFy1O/2n9JkvosXLc5JaqMk2vsZrzJO4Xt7sl3k4zO312dx7K7JNdtT1luG52FW692+6su+S7abja5d8anMyxJ1Qtl1vzQskdOpIPDw7U+pu4Ycd0wtg3zI2m9b9SN23g5U7UrbVVOFyNpwcenVST6WudDfLJ2i3P0buTjxvJ0adyCafg03WteRfnc7sbE6z2S63q02rIr9JmQLNZJ1yhxLlfJ1rgP3a5MWSBIkIlXZcS1xHZTqWEuKajtrcVohJVXmlyW65WLkZ+HZv3tuxYxleuwhOVuzC5NW4O7OKcbalclG3FzaUpyUVWTSN5G1ZtThauSjG7NtRi2k5NKr6VxdEquldNeCMaPl2P3K9XvHIF/s1wyHGkWt3I7DCukKTebA1fGH5FlcvdrYfXPtbd4jRHXIpkIbEhDa1N9QSSNFnY+8WMDH3bKx8i1tWY7isXp25xtXnZcY3lZuNKFx2pSjG4oOXQ5JSo2q51n0JXJWLc4O9bp1RTTlHq1j1JOsepVpWlaGvMm302mxLKYWB33cfB7Xnt0VEateG3HKbNDyGXIuHQLa0LVImNzEKuKlgRwpCVSCdGwo8K2u19i99bzslzufbdo3PI7bsqTuZVvGvTsRUPnbuRi4NW6P1GnSHGdERX9w23HyY4d+/ajlypSDnFSdeHw1rry8eRsa3JcitLLqguVIcL8lYPAuK/YT/AJDY4DThXKXc2U38L+BKiM/0aceJC2i/Ypnlni5Bi19suT2aS5Lbt+RYxeIN4t7r0CY/b5zcO7Wt+TEfchT4rrDqErV5bzakKAUkgZ26Ye99v509r3vGycPcYKLnYv2p2rkVOMZwcrdxRklOEozi2l1RlGSdGmR2Hj5VpX8acLlmVaSi1KLo2nrHR0aafg6o17m+9W2m1Vwtdl3K3IwjGpN8B/CY+RZNZrHdZTHWGVP/ACVxmMLciJeV0F/g2FcCdTpW67f7C707zxL2f2ntG5Z2Njf3ssfHu3oRdK0crcJJSpr0fNTWlNSHK3LbtuuRt51+zanP5VKcYt8q0b4efAsbMqBBx9/JbnkcCy2Kwwblc5l4nuwYlotVojxlTrjdJ10mOsxI1ujw0KedfdWG2mklRUEgmucji5mZuUNqw8a7f3LIuwtwtQjKd25dlJQhbhbinKVyUmoRhFOUpNJJtmXK5bhad+5OMbMItuTaSSSq229EktW3okfF5yCwW9OJKuGa2ZkZdebfb8UVKuloijIp82I/NiM44VvI/GZbsFtT7bccuqWylSwCka1LibPu+U8xY2BkzeBZlPJ6bVyX6eEZKEpX6RfpRjNqEpXOlKTUW6uhbcyLEPT67kF6skoVkl1NqqUf5zpqkq6akpNvsS0Xmy45MyvHGb/krd0dxyxXeZDhXu/NWNmPIvTlktoktTbuizx5bTkpTDaxHQ4lTnSFAnGx9rzs3AyN2xsTKnteG7av3rcJytWXeco2VeuKLhad2UZRtqcl1uMlGrTL5XrVu9CxO5BX7lemLaUpdKrLpVavpqm6LSupwWy+RxkMnFEXzGmsokMTchGOPT2vx5+yx5MC3TL3FtBkic5Y406awwuR5ZbQ86hClhS0g7K1teXPb47z+nyXs8bsbLvqEvRjelGU42pXadCuyhCc4w6upxjKSi1FtQXL8Fe/T9cP1DTl01+LpTScqcaVaTdKJtIlMOu8DEMRvl6yXJrBieOYxe8mbvN8yGXEtdltkWDepUf52fdrnKiQ4EJTSm9FOrAHUNVEnj6rsG25G67tYw9vsXsjOvwtdFu3GU7k24J0jCCcpS46Jcnoctn3o2rEp3JRjCLdW3RLXx5HaLEvn2LnMW5FE9xDMRDrkUoZKUqS443o08rUlXHXQjQgV9D9oYseiHTovM873e422nxZIxu4XYq2bsxtp7xu3tvY9z7i1AhRNv7pm+MxculXCWsLh29NjXcvnBc57ToUxFKRIdQQpCCFAn6Y2DZdxeBHOjj3v0n89Ql0U5utKU8XwOGyJVb15neGxuPdCWioFJSAepOpAGmmitEknUe+vQ9ui+mKMLoVaribPtbWiU+BHHj/AAOmldhix0J4otjIGnIjTnz/AE+6txBULzJH8P4takKn7QCgFAKAUAoBQCgFAKAUAoD7S44gaIcWkHwSpSR+oiq1a4CifE+KoBQCgFAcb7RfjyY6ZD0RUmM/GTLjHpkxFPtKaTJjq/ZeYKupJ9opx04VKNVRxbfutpx1q0/LsRJeOyZFiuLEcEMmZCUFGW2VErWi4suokdR4qLpqTHf9n00pKLo/av38SB8S7VOUFAKAUAoBQCgFAKAUAoBQCgFAKAUAoBQH5r/D2/RQERMv9jt8hESfebVBluAFuNMuMOK+4DpoUMPPIdUFeBA51HK7bi6Skk/aChX6S3IzzH0MuJdEXFchmuJQULDLcubZYkeQFa6p+YIUhPT9sA+ArGuzXqeyD+9r8S6Lo/eWRyLAjOmQy2phwuOPrbYkyWYq33j1PSHIbTyIa33l8VrKCpRJJJJOsVy8kiNvmRkm5IQCAQByAHD36DTlWuu5SS4ljl9hBPXdIPFR1+nl9Pv1rX3M1LnoW15GF+Mp1+1+v9HP2kVA81eJb1Lkcrd4T/O8eWvu/wABq9ZqrxClQz27wn28uPP/AGeFZEMxeJd1Gei6oOmihrz/AIfTWRHLXiVqQJubd9ncSFWq2u6AcCibOQNCTrqFsR/0E+0HgeSpv+iivVTQzZs9Cknj4H/Fy4eNY1/IVKFjkjX12kBQVxBB1P0HXx4Hga5zLurUilqvM1Nk1kteQRvk7rH85DT7cyM6h16NKhTWNSxMgTI625UOWypXwONrSsAka6Eg6C7ckpViRt0apxKA9ZsutKtbLkbd6jJJ0teXNBbiUkg+XGyC1MMzWEp05yY85fHnwFYcpQkn1KmvFfuf8hR0aqYVxzuXZWdL/jF1szzgUlue07CvVkCgQFvOSra+u5R4rIPUtyTDjtpTxKgNdLOhP5Gm/Dg/v/eUoW+0x4Zt6HWX2Lk3cECS7NacbksTvOHV5rbqCpt1hQV8OhII+mo6NaPiGcUBPyE+RbEqJjLZE2GlZJLQKy2+wlROpSlehA8AfroOVScoUPKvvr7me5fYWft/3M9tkXDO4/tj2RvWb4j3y7EYE3AyDei02Bc6ysztzcDudtuUsu5ZsWbLOXcsYdbjuvRpEkPg6CTbNzt2JiZKliZfVazLiTszekG9fhflOqpL2U8HJCMX8MtJPgdkrj3h43kmz/b7vr23YBm3dptr3BbibfYlaL9sibHLbxHD82l3GBdd08ubyW6WFVpxfb64W5UW/MPeVNtcvqZlNsLZf8vEWBOF+7jZco2L1qEm1OurXCKonVy/h5NcK6FvTq1LRo7AbjXxFqspjxo34hfLgTGsdvbR5smVcVoWYzbKBxHUtBK1fZQ0la1fCk1hRj1ySfy8/YIogcSnQ7ZjUCFEkm52y3sphy5fkOxblb7klJVOavVteSmVElrlOLW4FpCgVa6aEVpd1jL4m9K/sqGdYdZp8yobr2+2XfDMk+chQLow3j96fj/NRo8xpDgtctKXmvOQ4hDgSSOoaHmK8f3id+1mwlalKEnditG1/EtNDr9t6XGkvA83+xuw21zsy7fZbEKLEuD+3sFa7jGjMszFupnzlJU8+2lDr41TyUo/UdDXj/8AmKysn/75m825zlKxHMdIttxXwx4Lgvcd/wBqRh/htlpLq6fzOvXb1M3FXne/dtt+0u3eVYyvuy3J/MOaXzcFyzZLaWH59havD9sxD+7W/s3n8KhDz2EG7xBJeV5SiwNHDqvq5HtmGwdvZOZve6YW9Ls3CdnFs4Su2LslC87auZP6+y7XqT+CbWNc9OK60rnyGy2H9Y8nKhbxrNzH/X3OqcrnTJKsa0h6Uq0Wq+NV4acTaO+6XR3F9mcqIhHzozjeFKdToHEN7FZsstKOumq0ApB8NedebfTu7X6U/UCNxv01tu1e7/7cYiN3ukP/ALd7XTj6t/8A4e4VfZy6IPd93oPtNrW/Isfa+0zFIIdL6cNzxK0KB00S0rgo8tKz/qBbl/8AeG+nqb+FZPcLb5U/V4f7Is2tpdz7rTj0Yn9S4alzPELftpbe426bhYbj+9vbruln11y3czLsIyFk7lbVz2xardkFuvliHkrvFowG7Wtt2O7a7gm72ltDpMQqRXddu73l94ZnaWL2zuGV279W9l2q1i7fjZdh/wCH7jB+pcsXLN7VWrubbuOM45Fh4uTJwSvpSNZl48MC3nTzLUMvYsi9Kd2duS9W09FJSj/ErbVU4S64a/Dodqe5/c9navtp3Fzmy3HWd+T0WfDZ5luPOv5Bl/y2N4rObeUpcmati4XhmUsjqcW00tWvAkeMfRvs653p9Xtq7b3C1TG/Xu7lQ6UkrGL1ZGTBpUjBOFqdtVpFSlFeCOh7g3FbfsN/Lty+P0umDr/FOkYPxesk/GibOvnYZecDxidvBsHgGTx8pxLBZ2F5nhVzQJjapdnzLE7dAylhpua1HeLVtz3HJ7qz5YJVPSoklWifU/8AMzt/c2842w/U7ujDnhb5uVvLxMu2+hqN3Fybk8dtwclW5hX7MUq8LLSSUavS9nXsTHnlbNhXFcxrLhOD11jOCU+PhcjJ/wCt5myNnMfx/LN4+9lzKYUG+SLnnmI4HdI9zbjvj8hxNocSfg2MtKSHI9mkSLzOcKAQ268tbnFzrUeR7+3TdNj7B+ncdluXMa1Z2zKzbcrbkv8Atst0yYzvVrSV2MbVmNdZRiow0h0xWbtlmzk7puzyUpylehbaf/1aswpHyi3KT8G6vjU05tnOkzvS7yRcuQ7Jeb7Vdx2Q48suLDEbb7JYMRrqVqeiPFhobQNeCUAV2/dWPZxv852PDHjGFt974EqJUXVLNx5yftlKTk/Fts12FOU/p9Jybb/w279ityS+5ULJvCemH6eKvZu5t2f0bU5Aa13Y2t/6qr/+B53/AOc7BNuXy7J/5m3/ALmRsHebh3kdlP8AoLui/wBTMDrmfp9//oL6h/8Ame3f+LzDN3P/AO6jav8AQy/6lslUJA797Fppx7VM8UR7P/ur7U+zxIGv11fti6v8uWUn/wD5rhf/AJt3AiydO64f/wAuuf760ZPdynyuzvu7jaafLW68rGn/ANcWMZuh4akA/wBeJPvPt1r0z/L/AAT+qPbdzxuQ/wCb6kfyOc7pl/8AavKXk/yf5nqxhTOs66qAUVKkRUjjrqBFQE6a68E9X6K9O7RsfBbXKhw+7TTkzyatuOY/fvSr7pcwu0aHc8ovr3druXkN8fUhd5kbk4vv1uK3i2USLg2pExi/WSNiVp+Uc6g42hlsJ+AhJ+wsZ3Lfd+LYhWNi3axrcYr5VB2LfVFLhRuUq+18zjW9fM/oa21ckTsVxedLWp+VLx6ySpD7mhcekP22M888spGhW64oqPLiazsO2o3WlwTZGuL1N5W5rQJ4DjzH0ezSupxo0S9hLGtCwtjQfyaeHs/RWxjwLzmq8CgFAKAUAoBQCgFAKAUAoBQCgFAKAUAoD9AJIAGpJAA9pPACgI7DNZVxzC7tf5jNvUeFDWDqiUqx2yLaps1sjVKmnpjC0JUDoQ1rprqTfY1lOS+Vun2Kjf2kEuJfayC0UAoBQCgFAKAUAoBQCgFAKAUAoBQHyTp9Wn6Pb+qqVBVpS5d2ny4DMtyBEt6WQ65HJTIfkvteY2Eq4dDDfiAR1cfaCmCUuuTinRIVSVSj3G83K+XhvDPmHorduCX8nuMGQqM5MafQo2u0RJLPS7GlXQBTsgJKVojtHQjq0GNO7KcvSrw4tc/Bfv8AIqqVqTLeHYvDhmLHt0dkqUXVPttNLdU6QeLypDb4nIQdelMkPp8SCddT9GCoootb1MS3Wez2D5hcGNFafkqbL77USHELiGdRHQWoTEZhDbYJPSlIR1lSgBroMS5dtRT6UkWubMafeOnX4tDyHPj/AANaq/mJcyJyKVOvJJPxake8gc+NaO/m68SNyoVmRdydSFezx56a8OPvrWTzNeOpa5GGbso6nqOv1/x8ddfpFY7yvMpVn2i7q4Dq0+s8fA+w68P11fHLdOJRSfDmZjV5Wn9vhx46nhrx4fp+upo5j5Mr1UMS4ZHJdW1aobpEmWk+c4Cf6pEB0deOnJaxqlPLj9VTrOfyp6l/VRlgi3JqLHajsHoaZQEJGo14c1KP7SlHiT4k1NHNpouBTr+0437yFg6q4aa/T/sVFPNqq1KOVdStTLgXOo9QPPgD4DTWtbfvuRY/Erb7nUTzI0J58fbp46cv5K1l2dWUfkQ8uS3GackPr6WmgVLJ5nTklIOnxk6ADxJqB6e0pzoiPtkd11xd1mJ0kyUhMdk8flIvNDYB5OODio8/o4irQ/BFamY7Px1968YS0gIccU/dcPU6mPabupait+ValLIZsV8WVFXWkCNJUNHkhRDyJFJS+G59vNfvQ48SQbu8O82+35LalOONxHnm5UdxstTIwSsxrlBmR1aqYnQHkEOIV9lSToSNCbJRcXRjhoeGfcV6sveT2+eoVN7PoXp6s7xYRm+KJzbt1ynHt+sW28zXePFcfsFom7iTMMjZ1blYXmmX4veH5aXcUYuFtvjUFpEnoeaW2t3pMTZcDK2tZ7yui5F0mnByUW2+mtNUmqfFRquhKrUXDq6qPmea+WbmehX/AH13qbuvtv3v+jd3dXB9m75Bllvgb39t2YpnZLMnSmL0LjtVd9zNopNjyO5xpj8S6z7czEnhl0rUD1tjbQs9x/p0rE8fPwVol8FxacviUZVWlUnoX0u00pKP2ntd6XfZZtt2O7absZ/tR3f7h9ynbz3E3Kw70bft5b+TF4hjP4pEus295dh8vCrXZrLcJu5gukR2c/Dg26NIMFhXy5cK3Dz+87hd3C7C3fsRtZVpODpWr4UTq2/h5Vb48SOcnNpNUkj0txOzTblPdzjJI62bpObWzYbW+D1Y9ZXekgONHg1ebohCVSD9ppsJZHEOFzTXGox6I+9+L/cuX2lleSM3I8TanyTerTKXYskQyGU3aM0h1qcw2D0QL7AUUMXi3jUgJWUutaksuNqJJ1mV8jhJVt+H7nyZk2ZUZpa9OPOidjF5iCyXO7RJsNy3Ika2fImH2HGJMnFLm6jpTMDSyoxHUokNcy2psBavLe48OS/7TZ+JQknw4NOq6l4ea0fidVt15VozTe222GK7R7Z4ntbhTl1XjmC2huw2tN+ktSry3GZdddSLjIYiw2nn+t5Q60tISdOHKvnP6m5G4dx73lb7uMYLNyrjnPoTUa0p8KbbXBaVZ6Lsc7ePZhZt/JFUVeJ1Zndp1ptuS5bk2J7s71YhJy/NLzn12s1gyqxxcecyK/Psv3RbUN/FJcpEWUI6EFBfWQhOmpOuvHbr9UM+7t+Lte8bJsGdHBwbeHbu38e9K8rNpNQTnHIhHqj1N16Fq60OjxNptK5O9YyMq16lxzcYzio9T46ODdOXEmN2dtcb3ZtVhhX2Tk+OZZh+RR8kw3JMMuaLNleM5IzElQfxKzzpMO5W1+HMt015mRHmRpcN9lwhxpeiFDzjs/u7d+xM3Kv7fbw8vac/Flj5WNl23dxsiw5Rn0XYRlbuKUZwjO3ctXLd2Eo1hONWnvs/BsblbhG7K5C9ampwnB9M4SSarFtNNNNpppxaeqMfbPZi3bTryPIIl5yTNMyzO5x7vnGXZjPiXPJMkcgwWrZbGFvW+3Wi1w41ltzIZixocSNHaQSEoBKurG7y793DvWOHgZGPh4GxbdZlaxMTEtyt49hTm7lxpXLl27Kd24+u5cu3blyTpWVEqSYG12tu9S7CVy7k3ZKVyc2nOTSouCikorRKMUl4FFyPtL26zN7LizmG6GP4RuXfnso3H2xxjK4luwXNr5OdZevcu7MSLJOya0KyFyOj8SatNztzUsg+YkkqJ6vZvrn3VsVnAcsDZsvuLaMVY+BuGRjSuZmJZgmrMbbjehj3fQUn6EsnHvytV+FpJUwMjtrCyZXUruRDEvz67tqE0rdyT+Zv4XNdVPiUJxUuZurN9rMWz9vAY97E9mBtxnON7g2C22x9iHBdv2Ityk483cmlRXlSLbbZEkPoZbU19+y0rXRGh8/7c703ntiW53du9KWTu225GDeuXE5TVnKcfXdt9SUblyMXBzkpfBOap8VTaZe34+YrMbtVCxejcilouqFemunBN1ppql4HLI2zxyRulbN3wu5R8vtuEXPb1Xy8tCLXcsauV6g5AI9zhKYWp9+3XWF5kZxLjZb850EKCuEdrvDdrXZl7sNqzLYr242874ot3LeRbtTsdVufUlGNy3PpuRcZdXTBqnTrWWBYluEdz+JZMbTt6PRxclKjXk1VaqlX4ms897acczXJ8ry21Z7ultldc/slvsG4Q21yCy2mLm8K0wnrXa3r0zfcayNUW62+0vmI1Nt6oUsRwlBcISnTsO2fq9u3b2z4Wx5u2bLvGFteRO9g/r7F27LEndmrlxWnZyLHVbndirkrN9XrXXWSgm3XAzNhsZeRcybd7Ix7l6Cjc9KUUriSourqhKjS0Uo9LppUzNqtrG8L2qi7LZvLx/KbTb8M/I01y3WRWM2q+Yo3Ek2OKzMtSbjO8ifOx51CZ62nkoelKdcQlAUANf3n3q9+79vfUHt6GVhZt7PWbBXLyyLlnJco3pOF124VhC+m7KlBuNtQjJyabc237d+l2uO1Zbhctxtem6R6VKFHFVVXq4/NR6urVCn4t2y4ThV3wS7rz/czO4u2S1xdssYznLLVecewBmdFNnU7Zo9usVouVzkQbG6uFFeu8q5OxIqylpSDoob/AH/6ydwdxbfuWBDbdm22/vDjLcMjDxrlq/muE1dpdlcvXbduM7yV65DGt48btxJzUlVPFxe38XEu2brvZF6OPVWoXJqUbdV0/ClGLbUfhTm5OK4UNw5Tt1iORZ/t1updJFw/MW00LOY2NNQpsdFvcZz62Wu1338TiKjuvS3Ex7Qz8uUOtBtZUVdQOg4jZe7t62jtfduzMONr/Cd7nhyyHKLdxPCuXLln05dSUV1XZddYy6lRKlNdlfwMe/m2NxuOXr4yuKNHp/aKKlVU10SpqqFVyft+tO4ea2rc9eb7k4FmMLGrniDM/b6/2uzqcxi63W33mRbZybjYb153XPs8dwlJRoW0jTga7PtH6k53bOw3e0v8P2rcdjvZtvKcMyzcu9N+3bnajODhetUpC5OOtfmZqtx2q3mZUc71b1rJjbcE7ckqxbUmnWL5pP3FoG02IZvh+4vb3neVZReLPm1qtlpnXe5Xq3DOr1Gehupky/xEWtuM7OQLIApwRPLCUgaBRNesdl9y5+Bv+H3ntWNi4+Vj3pThat25LHtuukVBzclH49E5t+Zym649uWNPDuznKLSTba6npxrTjp4Ha3Y7aOXtlk86S/uzu9uM3f7S2hULcnJLNfIdukRJCCmZbG7ZjViWxKeZPQsrU4CgaAeNfR2z7zDd7VpQwcHE6JV/7PbnCunB9VydUuS01POtxt+k5LqnJeMmn+CRC3DsH2myjMMrt0nMd3LbtVuFkq9ydwNgbRllpjbO5llEvIId8vLt3tjuMyMvi2bJr7EEu42yDeodtmOlfWx0rWlX0Fs295bt2uqFmWTatKELzi/UUUqJV6uluK0UnFyXJnMz0qz1TsTCUttBKQkBICQkBKUjQAJSOGgGnDhXWbfD8iyKo9TZENHSlOmnhx1+vgffXTWI6EqRMJ5c/wCHtJ94rNRcfdVAoBQCgFAKAUAoBQCgFAKAUAoBQGDLudtgKQmdcIMJSx1ITLlsRlLSDoSgPOIKgCPCqg+40+DNAMObElgpKgY0ll8FKVdClAtLWClK+BPgeFAckiVFiI8yVJYjI0UrrkPNso6UDVZ6nFJGiBxPsFUBWrtkUZ62KZxy5QJ12uc9rHrauFMYlJiXKak+bIfVHcc8n8Nh9b515KCdRxqk20qL526L2vn7uJZKSpQ2PZ7XFslrgWmGkiNAjNRmyftL6E/G65pzdecJWo+KlE1lQioRUFwSIeJJVcBQCgFAKAUAoBQCgFAKAUAoDhZkx5HmfLyGX/KWW3fJdQ75bg5oc6FK6Fj2HjVE0+AOaqg+FEaanw5j2+721a2CPmzWYkd+VJcQzHjsuSHnVnRLTLKC464vxCUISSfdUM7iiqspU0ZaLxlmRNTJcGbDxyJcXUTwfl259+XCmDWE6sSHEwbYy9FAW2OiQ6kKBI4p11Tv3ZJ6qNfe/LyWgenEnWrPbrdbxFiuPNykvKnKubrypE925uD764S5KghcqQ+R0rKgB0gJSEgADHnehGNE9fHz8feWOfJcDhj5O6tS4M8oZuLA1UlJ0bkteEmOeAUhWnEDkfZyGJPO5P5v21LW+aI+beQQfjB9nEePD21rL2aR9X2FOn3Yq1+L9emo100+gaj9Naa/mPUjcmVSTPKidVHxHH6PbzPD6a1N3JLXUiXJR1JKunQEkk8h7Trw0HjzrDleKavVGGzOZfQHGX0OtkkBbSkrQSngRqkniKj9VlH+3EyBI00PUB7NQPo/SdKqrsqcClOSMWfdhb4ynj964pQaYZSSVvyF/wBG2jiTqTz4HQfoq5XpKhck+GqPy2eZFS4/JX1z5ag7KdHEJ9jLeqtA0yk6AeOlI5DjxZXkS34mUftE/Xppw5cBpqateZHmXUb/AG/lONVx6hqVHTUH2nXX/c6Crf10Xp+ZdR+H3kbPuzUOOuS6VlKSEpQgdTjrilBCEIHDVRWdOdWfqVMscXyIf8xRQoNym5VvcVpp82ypKFE6H4XUFxB58yRxp1a1epa0+RwyFNXG4QIiHG3o7aF3CR5a0uNOBtXlR0FSSUqHmkkjjqKVqU4IsVVLRQFNuuLPfPP33GpybLfJHl/PodZMmy35DKQ221e7clbZW8lodCJTKm5LadAVLQPLN6np0z1j969hWvidGO9LtT237zNondmd2G71tlmVrvkDNNld2MWktMZxs1u3YJDc/GNx9mM4T8k4i5wZ7CRIt/mwJ02EpxghorS+jP2/Mvbdf/UY9J2mqTg+EovjGS8PPVJ/YSRk4uq4ftxOhnpFTsltG7He52t98OKZFl/f3csitG6O9W72X49b77tl3KdvbDMfbnY/Itup0KwQsdsOCYvarUuCMYmIEhi5vz309b6rjFtu03vonYx83bpKO2JOMIp0lbn801LWrk269S5UXCjdbvBSj8n4HtZY7ZbcnmWyLZ7dBte2OBfK2zF7RbIkeDZ7pPsjaIUMwIERtuGxjOMIjpZhNNJS0p5sKSOhtAPPybjVybd2XF81X83zI3ovM3AagfAtOBxOo/w8f8WtYt6HVElg6MpeSWG3X2C/b7pDZmw3glSmXQeC0EKaeacQUusSGVgKbcbUlxtY6kkHQ1xu7YcnWUNJG6w7/S0dcMlsN7xhSn31zb3ZmQfJvbTSpOQ2ZkDi1e4zCOrIbU2lOnzLafm2k8XEPDqcHjXcew28tSUYqN1/wvSMvY/4X5PR8muB2m253RTXQqEyX+IR4/yIZekTglUaVHWmRAejqSpXz0aQ2VNvN6J4DU8eB100r5+7g7Ydq5Lri1GPFc6+DO8wNyrFJMq0zGChKnhIeNxC+sTVnksajyy0PgSwoK06ff7OFeWbjhytScXD+x8PLx9p1GPkKS46sj4r6nS4w+jyZsfhIZ8CDxS81r9ppwcfaP0GuWysV2n1R1g+D/J+ZtLV2phuQ5Ed5cm3rQC6rqfiu6+Q8r+ekgatOn28j41i9UXHourRcGuK/eTU/iifAvAacLMyJIjupQHFeX0yW0tk9IWVNfEEk/5NU/T9S6rck4/Z+JTq5NamY1coD+nly2CTwCVOBCyfZ0OdK9fqqOVm7HjFlU0zN1HOoy4rcxMX8cjfMpaW3IiFpIcAUkvJcWU8Dw1I0A95rLtyksaXQ6NSr7ixx+PVcTnuUK3qhyPKYjNOpbUttbbTbaupGi+kFAB+LTT66jtZEo3F1SbjXxJPRlJaLUrLgjtQPObaZlsPshbT46UyYi1J1Id6eDqEq1HVzH0cKy7d6M73R1NST4cn7PAtlYuRg246ULva7XZpLbLzTKHEqAPW288PiKeRKHQQR4jwrY4V++rzi3z8F+4wMiKUa0Fsag2LLbhfblHuLNm/C2La5eYLUiSm1KhSZExRnqiF+ezDcbndSnvL8pHRqtQHEe99oSnkYtqxBxd/r6ul0XV1JLStE3VaKtfBHEbslGcpOvTT8Gzttt+/a7hcY0mz3YXiGLc4RJbuCLg0g+e20G0raKg2scdUnQgjkK+nO0bc4KMbsememlKHm25tOT8Te9knRPxqZJluKZCUtW5jzGnQgBhxRd+8SgtpK1r158q+gdjgumL5HLTXI7AY+7EkJb+XkR3vhH9G6hagdTqCEkmvR8GK08SlDYkZGiU/4iDp7+FdDaVEXokR9X1fqrJRU/aAUAoBQCgFAKAUAoBQCgKVlF0nPyY2I2B9TF8uzC35lxbCV/luxBfkybwoEFHz769WYDaho5I1WQW2XKuXi+BR+C4nA3iF0tCEDFssusJptKUptmRBeWWpXQDp8c6THv7APLpauCGgOSBoNFa8UKU4M5xOz6L8MjHscuqQeEi15DMgPLHwg6265WVxpk8dQPnHBprqRoNXwjUx12zMsgUU3e5MYpauAVbcYlOTL1LToOoSsklQ4gt7SlD7EOMl4A8JA5U0XDVjUlYOE4lbkqEbHrUXHNPOlSojc+fJI5Kl3GeJM+YsfznXFn31SrK0Qk4PhU1XVMw/F5aterqk4/aX1dWgTrq7EWddBp9FKvxZSi8DjYwPBoq/MjYZicdfD42Mds7K/hOqfibhpPwniPYadT8WKLwRIXSxwplll2uOwxCCULl29yK03H/D7pGQXYM+P5SB5LzD6E6qTooo1TyNWyXXFxfHl5PkykkqVLdjVycvOPWS6ujpeuFrgy3gAAA+9HbW90hPDo80nTlw8ByrJty67cZvi0iF8Sbq8oKAUAoBQCgFAKAUAoBQCgKLmTjs6RYcVZedYTkEuS5dHGHFNOmx2pgSJ8ZLjejrX4g84zH6kkHpcUORNQXqycbS/ievsXH7eBVeJgy8HiWt1Nxx2MIMhkBI/CGYlvnsNgp0MfykMQrswkA+bGnoeL44pdQtICq+hbWsF0y8V+2vvFX7iRh5pb2WGfzBLhW1xwLDFyWpyLZ7l5RUlwsPSyDAmtKQUvQZKkyWHAU/Hp1E7qhpd0fjyf7eHH2ingRMzLpmQFUHCUeYhSuiVlUmMoWmCgKHmKtzT/lKvU4A/ClGjCSQVr04Vjzvufw2P9rkvZ4v7hSnE17mdxv0DAs3F0u6rm4i33KKw49DhRZOoLcVQZXbvJizmJCJIA0aQtp7VpfUrUDW5V2ULcozlWvu4+wsqqn3c1mE01MtYSmTbQYyWhwTKgMANfLOBICepLaAUEDgRwHLTS5OVRuUXrV+8jnLl5EcMlbmsNyGFkodB4E/E2ocFtrTzC21cK1dzO5pkLdCsXh9M5CXEuFiZHUVxZaPtNOcwFcfjZXyUk8xWvu5bfMt60QEfIXJZdjSU+RPj6B9nXgsHQeeweo9bK9AdePSeB8CcC5lumvEo+HkYz0wq1JI10114acToADyA4+Ov6K192/4uiKakS9KA146/Xpp7OCh7x9Va65lJa8ESRt+P2FQmzl3aSu2x3OiI0ofiUlJ06tBwiNHX7ayPj48BwPsODcz4R0roTKxJqp9uwxHV8zaHExngEhcYjSJKSkaBK0A6Nuacljj7eetY/8AiUOFS70HzRkRb7GeDqHyqFKjI65Ed8pBQlIOrjauKXWR/OH8oq9bhDx0KPGlXgYkJ1dxkm6yDo0nqRbGHOaGzwXKWnXTzHv2eHBP1Gqy3KC5j0GuCJRyeUjQK19p1H0jXkT+usC9u9uKq2qk8MaTMBd3Cdeokk+Gun6CkgEVqL2/Qj/F95mQwpPkcH4yP2Soe0E6j6NTWIu4odXzIleDOnBGDcbj56rWx1aqducZak9WvU2x1vOcjrw0Gp99bLH3uFzRNUMa5hyXItzTrbiSlfStKhoQsApIPhodQQffW+x86M6amvuWHEwrS2wm43dxlpDTaXI8dCW0hCAUM+Y8QEgDUuODlW1hcUvaY0otaFjB/h/hqZMjoftVKHUfvS73dgOwPZ+Jvl3IX+7Y9gM7Nse2/iSrFZJORXORkmSx7pMgRmbVDWiS801b7JLkPKTqW2I61aHSs3b9vydzv/psRJ3VFy1dNFT96LowlN0idomnLJlFmjyGjbr9YL3AjTYroEe42u6W2cy3JiSWiQ7GlxJUdxK0KHUlSSCKw23CVHVST96Kao05nOFY/ZmILlrm3izzL9dLNj7735hurkduxmYp25NqVOlyFR4VvtL0tTTaFtNMeYop6ATUsLjk9aOib4Lj/wAtC5NmwYlxh49j7VwYlWeThtvtnzjV1hSIkeDBskWMXzOU+l0W9VujxWytToWEhAKidNTUVJOVHVzr76lOPtOi3aD3bO7jbUdx3cJvb3E9rl/wnAcy3IyRNj2B3AxDcPGO3TYXCFZDc7EN489xTIcnTedz5eIWl66X99tUW2sNsIZiREKZkuv7TOwlavWsbHtXlclGKrOLi5zdK9MWlSNXSPPxfCl0o0aik6/iaS377/PTy3822vd8tHf3uXtxh3bNul2n7lbmbg9rMzcOK+8vemVdZOx+22YX3G9ss0h5lt3uzJZWzkFlhNyFR0MJYuioBICpsfa90xryjLFhOd6F2MY3On+H55JOSpKP8Lf+rUujGcXw1deJvbui9RzaDtt3TRsXD2t7jO5DeeJt0rd7Lds+17axvdDJNu9rDcJNqZznO3LjkWKWWzW+dPhOtxYTcyReJZSksw1h5gu6W329e3DHeRKdmzjOfQpXZdKlLj0xom37aUXjxJrMmteCNNbi+p7ttesN7Vbp2jbX5p3i5z3o2jMcm2LwjC7lYtuLYrFNuYD0rcPI9yc93HcteObcR8RnMLtz0WYHLjIujTsWPHdcaWBy2X2JK/cylul2GJjYrSuTknN1m/hUIQ1m5carRLVtI2+PmTttU1Z0ZzL1UMBT2p5h3QYjs7lOM7t473VxeybLu2XOcjxzG4+Ldzki8RrbdbTm24USRPxzGcdtrb5mryaK27HeDZafYLnmeRxef9JLuZvsdlyr8HtssJ5ccmEJTbx1Fv4Lekpyfyq03VcU6Ur0WNvTs2fVgn6nV09LdFV+L5LzOxfa93D9z2a7i7q7Jd3PbKjZXNdu4OP3zHtx8GyO6ZvstudYr/5qHm8cyS847jVyj3zHZISzKYcZd8zVTgKEpHV8+fUn6cdtYG3Y29dp7g8zEyJTjOzdhG3kWZx4OcYznFwmqtNNU4at6drs29ZV25LHy7ahKKTUk24yT8KpOqO4V5s6nSiVFUlExj4o7wOrbqDxLLpB+JpwHn4E/p+a9w292HKE4/2b4r8/cd1jZKmk0/i/b9v2ZWnLqwhjrWhaZYWWVQQD8x8wP97SnTqKFHkrTTT38K5W9hTjPpXyca8qG2t3VQhnZ6LOy9NuC0iZJIW6NdA02lOjbCTqeDY5/wAumtavMyLdv4Y/3cfv8zb4OBdy50gqtmsrruZZ0uLQ43HdOpGqkIKvEa9WgUDx4aGtNPePTdIyap5nZ43Zd+7FSlErKd4mLYr5Vx3WG4s/JvKX1Fnq/wC1niTwA0+E8tP1J7rC/B3If3qWq8fNfmZdvse9GXTJfC+DKvfd2hLnQWEOlKiiUoLSTqhQQFtq1H81aPA1HZ3r07M7nJNGx/8AYjcop+BGHeaZKZIUspebKmX0ajg4g9JOnIhXMacONa7K3OUJfA/geq9hucTsqxRdaXUitQt1ZrdskMrdVoyqSyeOnBLqjoRqeQVU1vdLn66EnwlR/cTZHZmO8WSS1VTsnhGZRriWHYclMWUpKPMbPGNIOnEOtckq4adSQD9fGur2TeoXLnp39Y196PLe4+1r2GnO2nShuhu6NvWifBfKGXr3fbFbCCVGMUXK72uDN+/GqUhqC444rXkgcdeR+k+x+md61dt6whBy89Iya++iPE99jK3GUJKkn+87WY5iNjvN8mTVRlxZ6IkMJu1mlSrPcypxa3tVXG2PxX5CdR9hwrbWOBSRqD9T9l3pxtQhWsPB6r7zzHdVH1HLkb+xjGsngXFUC1ZjLkRJ0QTXBe7PZbo+0ppwMuJS9GbtJUpxBGi3UPE6fF1HjX0dsLi4pdCrTk3+dTlLqTlXlU3FZdubTOCZGQZDkU93QhyPEdhY5F+0rXyhi9ttE7iPFchbgPJQGgHouFG1RNxVSjU06J6E1/d5iEW6wWU2kyosxM5vyLlcbrdQlxlsOtyEuXObKe83oBT19RUNfDU1tYtxmkn8LJFFU14k8MHjQ1FeP33JMaKuorZgXJFygLUeOv4Zksa+29gk/aUw2ytXirXQievjqVp4BzEbo82svZ7mDkrylpYeScehsRnlD4HRDtlggNSUNOcQh8u6j4VEiq1XghTzZn4ne37xbVs3JCGMgs75tORREApS1dI7balSY6VAKNvujC0Soyv2mHk6/EFAUap7AnX2loqhUUAoBQFdyDImbE3GZbivXW83JxbFmscNTaZlyfQkKdV1uqSzEgxEELkSXSGmUaakqUhKqpV9gbIRGL326tLkZJlV2jy3kL6Lfiko2W1WorTolMZ9LJud0fZ4EuynC04oahhtJKKrVcilG+LPpMnOrGEtS7fDzSEjRInWp+NZMg8sE8ZNpuLrVlmPdGnU41MjBShwZTroHwvyGq8zJi55jb0hEGdKex+5OKKG7dksR+xSX1p5phruCGYly4cdYrrySPHgadLFUZuQ5NEsbLLTSPxO93HVqx2GK6389dpJSop6ASRHgMgdciUseSw0CpR5A0Sr7CrdPafOL2F2zxpMq5PtzshvL4n364oSoNvSunoZhQwvVbVqtTGjEVs8Q2nqVq4talG6+wolT2lnqhUUAoBQCgFAV/JZUhmAxAhOIjz8hns4/DlvEJZgKntPqkTVlSkBbrMRlzyUAhS3ikDXlVs26UXzSdF5V5/u8y2bNg26BHtdvhW2IkpiwIkeHHSTqoMxmkst9SuHUspRxPieNZcYqMVFcEqEBmVcBQCgFAKAUAoBQCgFAKA43XWmGnH3nEMsstrdedcUlDbTTaStxxxaiEoQhAJJPAAVRtJVfAFDxsPZFeZeYvNKZt6ogtGMtOJKHHbWmQJMq7OIWApH4tKbQWvsnyGkkjRYJgt1uTd5/LSi9nj7/wAC7gqczYFZBaQ0qzWyQ65IejAOPKbVIU06/GTLW0kJZVMRHdabmqZSAEeclZb/AGdKslSlGK+BCXyWm1Wm4SY6ekxYbzvUdXClLDSlBxfWVOPBhAJCeJIGg5isK9NRXmWM0Plrzl/vwxxpLhtVpchTL+4sr6XvKCJdmx9txRUX0ynAmZLWeolsJSVBXSK5fOv1nTkn9/FL837i1tcz4nzvLHQFHhqOo8OokkqWfaVKP6a5zKyWjHlKrNZXCYu0TFTmtfw+UsCe0ka+S8ogCYhOn2TycA+n2aaa5fddCOtdOZmGUVgKSoKSoBQUFDQpKQUlJHgUjw4Vjyu1LW3wIO6RjLCH2XfInR/ijPgDmeJadBB62XBzBBH69YJ3G/YXKvMjGLx82l1l1JYmxz0SoxOpSoaAOI8Fsr8D4a861OVlKCb5mTbt1ehWL3eXA4LbDc/rjyepxwcUQ451Cnl6Hg4Rr0p4cT7xXH7jvMbdZSehtsfDcuRGIuLEBlEdg6IQCTqfiWo6BTjh4fGo8/0cq4nM7ojFv4jdWdrclwOI39Ov2xrWpfd8a/Np7TKW0ypwKzcbwbzILMXygm3hXmSVglLr6gNIaSCNUcPjOvDX9OTDuyCScp6vzLHtMq0oTcLK25kcH+idZPkyI5+EsOo+FSNOGieHw+766pd7rjDXr5CO0y8DT/cNvpb9i9i9596rmlqRA2i2r3B3LlRnllKJjODYpdslXDJStCyZn4Z5QCSFKUoBPEisXA3ue9bzibNYk/Wysm1ZXk7s4wT91amQ9tVizK/JfDCDb9yqeY3pr+qTdu6XtC3C3s7prRimze5+wlwvEjfqzYzaclgYvj2DS8UgbqYRuHBsFzvec5Pb8bue118YefW/NlLMm3zXQGmgltva/UzZ7nbPdWNsnb1y5l4W4KKxXKUXKd1XHYuWupK3BzV6LSSitJQWrdXLtVuGTizv30oSt/Po9FTqTpq6OL+47kZV32dvOJYp245xLzty64x3aZxt3t7sFcsbsGQ35OdZDunbXLzhxSzAtrkiw2mVamlPyZtyTDjW9A/rK2lAiuBwbXcubnbnt8LPRlbPYvXsuM5wj6MLEum5WsqSkpaKMOqU/wCFM2VzHxIW7Nxusb8oxg0m+py1XL73TzO0NtyD5+7l4OAx7Y2uO2rXgqW8PvynwIbbHSffTbe7FRJy1fnyIMnatHRanmB6X25ecze6/wBXXarNcwyrKI+33eRasow6Fk91u10ZxXEd2MGRkVqx7HEXC4zo1pxuOm2FceHFQyyjrU6UAukJ+it43LGhsewbhYjCKydvak40XVK1Ppk3om3rq3Xw5HITxG7t22+MJ/idou4zub7rsR3WxDYTtA7Xou7+d5njmX7lZNu9u9fMw267adtsesM9NotGNXrcDFsIzN677mZncYzqIFjR8o83HR80tamOstb/AGKe25OHLO3HJVu1GaioQ6ZXZNqrai5RpCKpWWuunHjqr+O4ujTOgO53rWZ/duxTZ3fnAdusL7et09xe9CJ2Qb3ZDvtcbhm2y/aBmVpu92h7gbgZvdsWXjDmWY7a4NsZNuL79liB6elUp7ojqRJ7PH2K1Hc7mHdnK9ZhjevBQ+Gd2LS6YxTrRuutK8NFrph+iurXhQ9NexfMu9G+t7tWLutuOxW62F2C9YxL7c+6rYF+3WbFu4XAr7aJUi9y7zttGzPOZGE5Lhd5iojSHG5pt09UkpiBxEUypWp3J7bDolherbutP1LU61tyT0pLpVU15VXPjRRygl8tTzP9aG/dvO6ndt6bHaJ3SbkbZ7d9uGRTu57fbfe6bp51jG32ORIOKbK3fbPaZCcgyy5Wq0x7rfMv3HuMeH1PNupWypbXUtATW47elk2sDMz8GE55cfThBRi5Orn1S0WtEopsvtwlFOS+Y6QWDutyrdD93U7xNtcC33kzd7+wCWO3l/eXZvcF+0ScnwjZHeDCrjtfuNg+a4rcUzpGG55s3bGra1LZkaXhqJNbKylxdbCeNbsd3Y07tpLHy16ihOPCU4Pqi01xjPWnKqL/AE6XOr+Fll3b7XNkovqH+kk8q5boZXsx6ku1G7z/AHfYTmm7O4mf4vv5lmC7M2nefbO+bhx7pkdxt01y/wCd5BGMqHBREsblugKhtxGrc5JjuxY+535bVuGluORhXIek1GKcFKbhJR0VKJcXV1da1oxSXS/FcDpv3M3fIe2vs29bns32zfm2XYPYXv77Z50HAIOYyLVExPt57o73Y79kO1dhvT7N1kYRgV5utpjRCgNuxkMzpiHG3vMkpe2mE7ebn7buF3XKvYtz4qcZ2k0pNadUkqvx0XDQKNZxk+ND00ienp3Y3reLdnf+V289pPZvtBmnp3769sOf7O9vG80/M7pufDyLEL9O2zu1xscLYXbnbK4XvBJLka0vXB2SwPw5baGHnIzfy51C3XBjj28WN6/kX45ULkZzhTpo11KvXKVJcaePHXUjcorR1brU6t55bLDuB+6M2yDZcei2ZVr2W2+ySKu2WCGESr3tx3VY8vML18va1pQi5Xc4/cVTZrivOUiS7JfBUVoOfanK13y1N1rcktXylbdFr4VVF7kV4ZFfP8ju9t73F7b9r/q+b9b0d0G4GDbJbR9+XYv2ybpbN7rbl3aDgW3N6vu0lnhWDMNvrbmeU3mNZ7flEZGQquP4PIcE52M7HUB1OM/M629h3c3YrWNhwlcvY2TcjKMV1SSk6qVEq00pXhWvuto3bXTq02dZ+5bvbOR7PenJkG19n3Y9NP0t97N3e5q0bx7mbA403gGUN2LFQ/N2MumMP7Z4Q7fdq8D7hc7NznNy4EBmfdmJCpSlIQlLsq6xs8VfzFf9LN3y3bt9Ebj6o1fz1UpUm7caKjdFSnsmttqTTdZKhrztX2/ynEdl/V5wiz9lO+fens9fO5LZ3ebCtru6ODmULc3uC2X3MxuHOvu6GJ3jcnGlZNuLulbbFj8W/wAaA+/EyJp5yI0/8ldlJjr1O/Y8MjN2rI/WW8HNt49y27tmnTanFvpg1B0hbbbi3RxpXjHUzbN7pTi11J8UdlvT82ez+N3fbn2nZnbHvU2n9NSJ29WVOP7c97Nq3NxS/YD3MpzUNxrf23Wzd+fP3VsW3MLbMrTNKZJgOXBxxDinQiF0+SfUzFw8jtm1cz5bfe7z/VutzFVtq5jdGv6n00rU5u5TpqupRSpSsq9JtGTOGQ1FzWL08JPhKv8ADXVKn7cD10vlny3CEOqjq/N1jKihtpzyIuQxSvqDYSjRi23bRQ1PQYq1fzFqJNfG/cWx4eTJqS9G/wCNG4P8ZR/5y80ek7fnXIpfxL7/AOUobNysk8hyDdkpyVGq5FtuaXLdcVuKGi4q7ZOTHkBoEdCVoSUE8lEaaePbzteVi9Xq23+j5Sj8Ufb1Rqq+Kf2HYYWRC60ov4/B6P7DRG6+WJaguvB5MVtpt1UkurS0iKWUq+YD619KW0tdJKlHTQDWvI98dyF30IJym3RJVblXhRc2+SR7l2JtsciSbVZN0SpVt8l56niBu56kmFY1eZNo28x2VuIuK+WpN/euv4BjyloUPMNqc+QuVwu7Y0KPMLcdpR+NtbqNCr2ntH/LL3JvWJHP7ny47ZGarGyrfrXqPh6i67cLb50rOS4SjCXD7H7e+jmflYsb+7XY4ikqqCj13PLq+KMYeNKyfJpPhuntw7p8a7jrfkEUWWbiuRY01bnr1aJk1m5W9yJdlzmoUu23hEaCp7qctzgW26wy42dOnzBqoeffVH6S7z9L8nGuvJhmbZluatXIxcJqVtQcozt9U6aTjRxnJPWvS6J8t3n2a+0sm3Yu3rd+xdi3F0cZKn86Lbp5NSdaPgb9j3KExP1k3Bsso8yHEffkNJGqFBXQV+YNdEq0B8QRXm13HybmP/ZW5dbpKSSf28DhI3LMLnxSj08FWhKGTFTIE2LIYkR3FIjzSw628ltR4MPKLalBJHI6+BrD9K87foXoyjcVXGqar4rX7SZTh1epbaceDo/s4GuN2tzsQ2ZxO75bm05yDY3H4zEQRWfmZ066TFBtFvgREqQqTKcShTpAICGW1rUQlCiOo7M7T3vvnebGzbBbVzcFGTl1PphC3HXrnLXpiqqPnKUYpNtJ7Ta9m3DfMx7dt8Oq7OLlV6RilxcnyXBJ820lqyT2a7ttksym29nGNzse+fkONNtWi8yXMbu7ryiR5Ee235u3SZzySNP6uHQRxBIOtbvd/pn9Re0bzvbpteUsWDq7lpK9aS8ZTsucYL/T6fNVIe6/p33HiYsnmYN30lGrnBepFJc3KDkl/rU8z1e20vrd/ueOWl3odbeyJu5SkLSVoVGgY5dnk8NCnqFy+X58CNfHSvdvphuSv4nqN/Eraiva5xX4VPhrvza/0mVKNNOqv2J/yHfTEI0yM7c37OUthlbbBjBPUFoSwlSnGh1K++accKkjkddPYD9k9mS0g2eE7pFdTqtDt5gUKGmO3LjOrfdmNJLk15RceUr9pKgTogNrGhQOWmh10r6X7eS9NNeByN5rq0WhtuDHSwUoS4lwhIJUBpoTqSPHj7fpr0HFj06cSsdVU5rY2iVcbjOd+NcaQYEUFRKWUNtILxQP5zi18T762VvWTl7iTyLIKnAoCjZHbrhbri1mGPxnJc6PHRCv1nYKUryGxtrW4hLCT8Kr1Z1urdiE6FxK3GCR5iSm5eDKPxRabVdbfe7fFutqlNzIExvzY8hrXRQ1KVoWhQS40804kocbWErbWkpUAoEVRqmjK8SQqgFAQt/vkXHra7cZSHX1eYzGhQYyQubc7jKcDEG2wWiU+bLmSFhKRqEpGqlEISpQqlUN0IvGbDKiOyr/AH1bcnKLw22mc42rzItqgtrW7Ex+0kgdECB5n3jmgXLf6nV80JQb5LgUS5viW6qFRQGPKiRZzC402NHmRnRo5HlMtyGHB7FtOpW2sfSKqCMtWNY5YVvOWPH7JZnJCQl9y1WqBblvpB6gl5UNhlTiQrjorXjRtviKJcCbqgFAKAUAoBQCgMaZDiXGI/AnsIlQ5SOh9heoCgCFIWhaSFtPNLAUhaSFIUAQdaNJqj1TKNVMbGbhOtk8YpeJLk/WM7Lxy8P6efcbdGU23IgTyNAu7WsuI6lj+nZUF6AhWt9qbUvSm66aPxXg/NfeQyVC/wBZBaKAUAoBQCgFAKAUAoD4ccbabW66tDTTSFOOOOKShtttCSpa1rUQlCEJBJJOgFG6avgDW5EncGSNUvRMFiupUApK2X8vebUFJOiglbePIUARyMk+77OLrkPwsL/nfyfiXcPabJSlDaUoQlKEJAShCQEpSkDRKUpHAJSBwA4AVlcPYWn4o6D+H6PeapUGE+6EA8fDw5Vj3J0KOpqXc128SMNyiNjoQq9SLLPYgtqCVFxxxhSFtsJcPlGU4yVJZ6/uw6UlXw61qMm8lx4FjZr9m+w7xa4l6gutvM3WM1O81vq0LjzTYWghwJdS4ypsNqQsBaPL6CAU6DlM698TIZPSjKjPkElXE6ezjwI+k6fx1zORcqyBtsrsghaVIWAtK0qSpKgCCgjQpKeRHSeVYDdePAt8ytRFOW2SLY+omI+VKtr6yfh46qhLUST1IGnQTzHD2Co3KhXjqS7oAHE6+3lyH0cTWHfudMSS2ilZA2pQEqGtMeewPundPhdb5mO+B9tpfhqPhNcRvO4K1F14G7w7HU0qGqUXhlpiQpbijcFOL/ES9ol5L2p+EgE6MjkjT4fr1rxPubuF2atypHkdrt23ddNKlIueYxWFLCpCPH9ocTqddOPHT6q8S3bvS3CbTmq18TucLt+/dimosplx3DilSIESUgS5STqvq18hjkp9Y6vh/wAn2nlXPx71ttu5K58Cfj9xs/8A2zk1p0Ml4GTwWI7bDD46UAeIJcUTopxZ1+2tXHwqWHeym69f3kUu3rsNHF6HAnI0P3gLgOFejSkXNSNSwRoflwr2yELGn0cNedZku7JOx8U+PD9vAxP8I6ZU6aHlF64O4l+genzuLttiMadcs67js62l7dMItVtVFVcLzedyc/sjdxssFuZMt8Zybd8TtNyjMh19poPOpLig2FV6p9Adxtbn9TcfcM+5GG2bViZWdflKvTC3j2ZtTlRSajG5K3KVE3ROiq0ajuXEePs8rdtVv3pwtRXNuclpyWqTOjGIZxuXsn6j23+X7ydo1/7YO3nvw2kxjsxy/GMx3H2l3PteX7wbaY/chsze78NssjyO325y8bfleGRIcxYXJbW4oNdKFqHT7pf2juX6SZ2J21v9neu7e2Mye7QnZsZWNK3iX5xWVGH6i3blL071MqUoqkaJdVWkQ2LV/D3y1LMxZY+BmQVhqUoTTuRTcG+hulY/Ak+OpobtfsmX2vvk7TPThvTNznxvTb3f7yd2YFzuKFSEXrYXLcQw6b2r5a/PKnibrbp+9MmK81xbhmAwylxbhKW973lvuDP6X719ZMWcIru7B2nF6YunRnWrt6O52lHT4XHDUovjPrlKiSTePt+HcW9Y/b8028G5fnXxtOMXZl7a3KPwokf057Kb57Vbx43cb/tBnViz3H8eym+YRebrYZJkM2/MMbfbZyCxz+tttxi6W559vzUKSNEuJI1SUmvmDN/9wdsZ1rD7hx72Jl3bEL0I3FRytXFW3cjrrGSTo/J80dXGziZtuVzElG5bjJxbXKS4p+DR447a90+0HY/6t3qgzd7bhl+LYt3C452Y5jhEjGtm96NzHLvdMG2hvVgyowWNq8Gzh1MZu4Xhx2XKeaZa+YcQylfWhQP1/ttneO8fpL2xkbGrN3Jw7m4W73Xk41npU8hSt19e7b1cUlGKbdE3SjR51l2rGHvGXbyOpRmrbjSMpV+HX5U+fE++9HdG59ym8nZTudmG03e5ur6a12tO98HcnZ/Zfa/uAw/Pbpv/ABLk9Y8Ee3p20xRrCd1X8Hn/AHLVjEnyoD0rz9SqPJdbf9B7MzbW17fuO2/qtss94W5WXC5cv487foNdU/RutztOa166NySpzWmizsaUpwuxhceM0/4ZVr5qlfYc/ZPsT3w9v3aX3j7X7SdnOJM2q6+pLku92Mdqvc9crRkNo3U7KtxbXiKLnslheb33LL7gVs3FssPHWGk3i9TbvakTGJS3kyXH2n19ZuPdXbmbueFfyM/qrtsbcr9hNdGTBy/tJQUVPobfyxjGVGqUo0auWFeVfhaalwfh+B3F9L3tP3k2M7n+7Xe9/t3hdiPbXvHj23VtwXs1tm6OFbj29nczH2lpy/eNi17W3q/bXbcx7tCSiCxb7VJU5JS4tbzbCWGUrxO4+7dtv7djYlrK/W59uUnK/wBEofA/lh8ajObXFtqi5VqyxYdx6yjRHY67dkkrcb1L8y7z977bs/uHtTaO1DF+3LY/Ar7a5GXX3G7qrP5W4eeZtebBk2MqxGzXW4TJztuiTIMqXOctyi0tTLa1tK0VzvnHx+3obXhyuwzHkyu3JJqKa6emMU1LqfCrTSVfGhNDb514aGrN5PS0x/cPeDvNzLAt1rfs9th3u9mtq7Z919qMc2xt02IdxsWavFkwDfW33CNk+O25iTg2Ey2rS1ZjAWJbLkg/ORiWiiLG+pdrGxMSzftu7k4eY70Ju5T4HRytNdMn8Uvi6q6afC9Sb/DZvhoqeBc7d2EYXlWY9ilyyfcvMZmRemrjuA2DBMhsUO0WBnce82/bCFt9lC8ttC03dFrtGR2yzxJbsOE+lbanfKD6mgoLjj3/ANFvM9KEPT3GUm0230Lr6o9L0q021VrlWlRLbpUp4G44/YZ22X7eLvZ3Oy2zXXPYHfXYtqsV7hcAzSbabjt3eYuz230jbjEmsYtsOy22+WGTEsUx+Q9I/EX5IubvzLDjK2mPKy8fvTKlj4mPCUYPEc3blGqlWcup1bbT10SpSmjrrXEuYUon323+m92xdtGV2fMsav2+G4lzxDDbttztzA357ht0t5MW2n2/v0aLCvOHbbYbnGTXHFMWstxtlvjxHA3DW8IjIZS4ltTiV9Dc7pytxt+nP0YRlJSk7duEHOS4OTSq3xfHjqYN2zJaM7GYf2w9rWC9v8PtVxzaLbGJ25w4N4trWzNztNuyHAHbfkGSXHML1CnWDJVXaJdIl0ya7SZr7coPIceeUSCDpWU9zysjJ/WzuS/Vuj606SqlRaqnBaaGJJST6talwueD7YTMaseCZDg23+Xbf441bomM4tcsWxy52bGY1og/htpjWvHZkB60wo1rtv8AV44YabDLHwJ6U6Jq6GRejN3FOSuPi03V141fF1I9eK4l1YuVoVPS8XG40G3RW41tYQw4lCStAS4pthps+WlltIbAAA6eXKopKuoq0ST15tywfL+ae46aNw5JJJ9nU0n2/TWFfsRmiW3JplZuU1taVdFtu7mp06kQFaEn3qWgAae2uJ3nbI3IPRG7w8hxfE03lTEiWqMW7RP6Y8xEhaXW2musNIcCQPjVoQpWvHh9deC90bPGKnw1TO82vLbouRoLNrLHvC3mJGOx3pLbRe6ZqYEhpxpZ6St1mQ24yv4k8weoEDjwFfPO9Y9zCcp27koxq/l6k/c00z0TbbyuyimqvTieavcPt7ByC3ZXhzrVys8fLLBd7I+mz5HeIDcNm6W2VbZEtiPEuKIvUlL5W2laSAoewmvHcrf8rZ92xt4h6V25h5Vu6vUs259TtzjNRblBujpRtNOnnQ+nfptcjg5NjMtxl12rkJpdc4puElJV6ZLRte7kfy6bz9te42yF5lwsrx16XYEyVN2nMoyJ03HruwpWkdwTSp9FvnOJPxxX1JeQvXTrR0rV9+di/VTtjv7Bhf2fKjDcuitzGk4RvW3/ABLp0c4LlcgnFqlaOsV+gnbu7bD3LjxuYnpPK6aytXbk5XIvnpJtyXhJVT8nVHdv0z8LfTbN2M5m2a3/AIPdJGM2GyvS7W28iZIhfjL89EBx1PSPlmX4zjmgV1F8anVOleB/5rN9tvL2bt+xfu/rrMb966o3GnGM/SUHNL+c1NLhTodONTyL6prBaxFC3j+tcldudMYqsbfwQt6U4XOiVxc9da6U9Wm7JCgstRlWKzOmTq2PKjsNSFE6rIW4WNB5ftHAcK+PJZ+RkTd1ZF9dGusm14aKvM8kWNatpR9O26+CSf4EZMskqMtuTCQmLcG2A2iKz8vHi3iIFeY5a5TyGw2mUlXFh1QPlua/srVrl2M+zdi7V9ueM5VcnWUrUuCuRVa9PKcVSq80qQ3MecGrlpJXUuColJfzW/H+a+T8mzys9R/Kod1c2tsEW/TnZUKFk94n4+4gNsxY0mRbLdbZ0xBIWi4F+3TY/QrqLXlOcR1fF9f/AOV3Z7+HHd9yvY9tWblyxbheTq5Sirk5wi+DhSdqdVTq6o6OmnvX0ZszvYO4Z0V/Z1twUn81YqTnDy6axcvNrjTTz22/S9+esJUl8f2txspJbT/4YhEciK+lu45QXb+fWP8A9h3uf/RyPaN0t3ntOS1cqv09z+FfzGf2f9vV7uJ3AjAIbnOW+wv9aEuGMOu5ybchlSSsqT5gZt7iQFcNFHx00+DvphuFu3iwt1cYTvpKuvyqVfvkvsPyV+p+3Vvzmkm4wq/e1T8Gev21zqn478ot9BlTpDvSrQqSAG09CtDp8JTx99ffnZM04235I+TN3ioza8zsniTzbb9wjxFeZDdUy6SgHymJZUoSGUK+yS4UhWg1FfTnb7+CKXOhyNxVn7DcjEhEOI7KX9lporIJ06lAAIT7dVrIA+mvRcRpQT8i1E1Y4y2IDRe/zh9S5kknmX5KvMUCPApGgPvFbW0qR14l34EyOAA91SA/aAUBSJ+Mz4E2VesOmMW6fMc+YuVlnJWrHL5I0Slch9thJkWm6vIQEmZHCurQF5p7QaXV5MpTmjItWYwZctFou8d/G8hPAWe7KbR85oQku2W4IJg3uMVHgWFl1I/pG2zwo1zXAJ+PEtbzzMdpx+Q62wwy2t1555aWmmmm0lS3HHFlKG20JBJJIAFWlSg2JDmWXdGYzG1ps8EPxsKhvNqbLjTwLM7KnmlgKD10b1ahdQ1RC1WNPmFAXPRU5lFq6mwqtKigFAKAUAoBQCgFAKAUAoBQFdvuqZ+GOtf52jMIbTBH2vlpNqu6Lkn2+WqIjVRHilOvA1R8YNcetfg6lk/yNn1mEIoBQCgFAKAUAoBQFTu+SyItyTZLHaHL9eBHEyWwJjVvhW6ItSkMuT57rb4aelLSQ00lta1hJUdEjUxTutS6ILqnz5U9rK05spzF2/vDvLthlpVaLbYQ07kNifkMm4XW6odUk25YaUfPsMJxsKccT8MgqQNOk8IFP9RP03pGPFc2/D2L7yvDU22lKUJShCUoQhIShCQEpSlI0SlKRoEpSBoAOAFZnAtPlR0/h4f4P46VBiuPJRzJ+vwNQTlQVICfNSkK4+B5Vrr99JMjcvA11dp4AUOo8QeHs/X7K53MyeOpHJnWu/SnMFus67Mpddwy8yFzL3HZbW6vGLu6fv77HZZSpxVmuqwDOQlJLD+sj7C3inmsm96q6a/H+P8AL4fYQtuWpJqlsymm5EZ1p+O+hDzL7DiHWnmnE9bbrTjayh1taDqCCQQRpwrRXZtvXiRGEfiV7uf1D6dDUD8A+JjzojU2Oth3VOuim3E8Fsup4odQfBSD/g8aikyq4kHHuDikvQ5miZ8QdLmnBMho/YlNcAClwfaHgrwHKtNnXlGDZmWIVaKne5fSleh9umv0eI+ivH+6Nx6IS1Ot2zH6mqnVndK8Lt0V65QnUtTWUKGpJCJTWhJYeGoBBA4H2/UR8sd99xfprU4Sfw6+5+J7D2rtDy8iEUlWqPO/L95Zy3pC2XnQoOKZ+W6iHRJJIDOg15nXT3ca+U903nNv5jh1fBxry6fE+qNi7Rwo4kZzguqnCnP7DXze496hKC1uuSrlMWFLQFlASlP7IWQsNssp5Hjx/VrXu+Teek3DGhz4/dzbOh/9qYMVToTuS5Fkg7w5E0QlyI/oSR93LZX48CNQlWulTWd3uRacb/2powcns/Fmn/ZnZ/avL3Z9rjtyCEu9HW7pp1dStVdSyNepQGgJ18K67D3u7lTerceR5H3L29Db5ViqMjN6th9qd+7tsxeN0GJt0XsLu1j++O39vZvjtttcfcrE482PjGQXaKwpBuirCbk85HacUGkur6lJVw07vt3vnuLtbG3LG2SUba3bb7mFfk4dUnjXWndtwb+T1OmKk0q0VE0ef5e04udcszyFX0LquQSdF1x+VvxpXRDeXbbanfW2Y7jW5uJWXMbVh+bWDcXHF3lU1DePZvi/zYx/J7Ou3yosoXi0/PveS4FdI8w8COIxO3u5O4e1r9/N2PJu42Rk4tzHudHT/aWLtPUtT6k10T6Y9SpyJsrAxM6MbeVBThCamq10lHg1Tmqsn7Xg+1Fpz24brWzB8XO6l4xuNh143Mj4lbxn11xSNPRcmMZm5aICL5JsDdyZQ+IanzH81tC+kqQkjCvb53BkbTDt+9l5H+AWr7vQxndl6ELrj0u7Gz1emrji3Hr6eqjarRusqwsWN95cbcP1Tj0ufSupxrXpcuNK60rSpcccj49i8aRCxTD49giTJ8i6y4ljsUCyQ5dzm9JmXKQ1CRGaenSi2kuPKSXF6DqUdBSW452Vcjdz8mV65GCinO5KbUY8IpybaiuUeC5IjePbhFxtwUYtt6JLV8/NsvUO/wBzCh5VqcA116nZjDWgI1HwjrVz9nKuk27dY2mq3eHgmazJxOpfLxJ/H79d0tPNMJgpDUySg/MvPK6HCsOKR90FFSAVjQ68da9I27ueFtx6pS+VHOZW2N1oi9xr7fCB1TLe1qR/RsPLAA4H+kXrxrusLvCCS+J/aaO9tDb4GcbvdiNVXtKdQfhbgR/H2KWtR5D2Cto+84U0f3mItn14GG7cJStfMvU48Br5fks6nXj9lB6da1mR3oq0TX2mTb2fyI5cxI1Ll0urgHxfFOUEjTh9lKE6Dx4aVqJ96NvijLjs3kU3ApUSdFvN5kB1a7vkl3cQsyXklTFsebx+Os+W6jq60WjUE/a6teRrZXu8Z2rkLKlpG1H7ZLrf9b9qEa2isXKlVV/u/I2vAVadU/1VB46/E68o8wTr1OqJHA10W2d4Sk0nM1eTtNFwLmw/Z4sZ2S5EjFLbfUQpIV1K4BKB1EjVayB4cTXp2z9xes4rqqc1l7e48i4Y/FjJhtLkxY6pL3U+71sNktl09QZQCk+WhtOg6RwB1r0rb89Xaa6HN5FhxZZJTkWDCekJjsBTSPuUBlsdTy/haSABrxcUOXhXSWp9aNbKNH5EDDtBYm+QqQ9HmOwmpjEptXFL4JTKZUk/A82VqBIPMCshakbZNJuT8RaWLu2lrqPS3PaBMR0nl18NY7h9+g5ngKpJcuQXkZMlCVo1BCgRqFAghST4gjgdRxrS59jrg1QzbE6SNdX6MhLbilkISlJUtSiAlKRqSVKVwAA/RXjndO3dcZaHX7XkUkjrLmPnPrcm25Cm0RkOMKmqASmQHlBIYZaWkl0oWrqB5A6nTxr5t7m2pVlCarXl+Z6TteVSjT4HVHP9tIuRtvvsqfellXW8+6pSZrL6NQEkc2eniAPskAc9K+b+59pyVebjFen4U0a/M957R7ktYcFGb1+86h5tt/fbfBVZpDJcVfnk2SLL8tJSETUrTMcebWFJ1iWxLz3JQV5ehHM1yOBs0lmfrLcWlj/2jjrxjrFJ/wBKfTHlSvE9aj3lYeP6cZ0uTpFNPVV4v2pVfuPuDtnMU8xEgw0x7VZmW48WOwny2ErQkJbQ0lACAhoJGmg04e+tffw8zpnev9Usu9JuUnq9eNXx1/bgbNd04MppdS6Iqi4ctPuPiVhl1bnvLUw55cBpLYVoSPPf+JZBJ00DY0I8KwbuFdsYqqtZuvuXD7zMx+4cTIu6SjRKn2kFNgKKVR5Lahx+0OaVDkpJHJSa1kZTsz648TeRu278KrVM87+7Ts+O995j5liuSRse3BttmRZnWrkyXcdya3RXpkuJ+KOxuqXa7kwZa0F9LUguNhCelPT1n6V+jX1tXYGDLY94xZZPbV2+7qcHS9YnJRjL01L4bkH0p9DlDpfU6utF2vaPej7ZjPEnB+nObk5wpXWKTU4NqM1SK5wmtWpvgdQO3/s13Yt29GGvbr4+3iuM41eIGRquLt4tM625I9Z5DE+1Wiyu22bIckSLnLbb8xt0MuNxw5qOsJSr2z6kfXLs7J7EzodnZLzN2yrM7PQrVyE7CuJwuXLqnBKKhFy6XHqUpuNPhq16D3B9Tdivdu3cSxdnLdci27UIdM4wpJdMpdTilVRrSL+JypRONZH9F3bdczDzS63FtR+UEyz2FzqCldLbLD89txLh1P3X4qnX3H2dJr5h7Kvu3fxMaX961O773JQenn0fd7T4X+oFhTs3rv8ACqR+xV/+L8D2i2+kPDGbYWl+W7MdaZU5xUpCZkspK0jUDqDZ0/Xzr9Duwbynah7F+CPjLe7fTdlHwbO4WOtNRWYkNhIS2y3qB4kngVK1A6lnTUnmSa+pu3pfDCnA4u4lqy/xGlXK4/KLJTCtwjvPpGn9YkugOstr56soQASPb9Rr0nD+Ki5JENXQ2G0NB7jy/XW5iy45auKCgFAKAwLla7beIq4N2gQ7lDcKVLizozMphSkHVC/KfQtAcQeKVaapPEGq1pwBW0bfYglTZds6ZqGVBbMe6Tbjd4bKkkKSWYN0mS4bPQoAjpQNNBpyFV6mU6UXMDTgOAHAAeFWlRQCgFAKAUAoBQCgFAKAUAoBQELFb/Es4iNkdUfF7I7PWRyRdsidVEjBQI4qbtUF0j2B76arBdV5eEY197/kRFNmx6yiMUAoBQCgFAKAUAoChYwoQ8kzK2TUlN1mXRF9YeWB/X7E9FiwoKmFn4lN2xyOphaeSFEEfbrHtfDdnGXzt19q5fZwKvgjAyrAH7zcfxay3Rmy3BxTDzslUJT0hmZGQhlqdAlR5MSRFfdioDL6FFxl5tKOpHUgGrbuO5y64Ppl+fl+ZVMv8QSmosZua83JmoYaRKfZaLDT76W0h11tjrc8pDjgKgnU6a6a1kKvT8TXUWs+Xnukaf7J/h+qopzLSvzpvQCOrkOHHl9Fa6/kJLQo3oUW53XTq0V4cz4fo8a0GXl+ZE39hrq6XLqJHVrwPI+zw4c+Fc3k5LdSKTKVMf6yfHXUEaag8wQddOHHj4Vo7t2vFkT4mmLyw3gD5vdhSUWN50qv+JxUpLSkuqT13zHIQQflrlE1KpEVrpZlt6kBLwSV47ueppL5uT/J/l+4rSvHiT8a9zZkFq9wmIrtnfYalsAOlcmVCdQHEymloUWkpLSgpIPEj21iTn06S4oqocieTMaeZQ80sLadQlaFD9oKGo4e32g8jzrCv5MYriSxtNvzKdkPUtKJkQpTOidSmeOiXmzqXIzngUuDl7CfDWuQ3bcoRg02bjEx23qa0uV7amxi82SDqUONq4LZdRr1tuA8QUn9Irwbu3dKKSryO72nEdVodMN8chSxCkN+YEaJWVHq0AABJ1OvAaD9VfG/1F3V3JShF1bPoz6dbX13o3GtEeR2726WKbY2K57lZlcEW+1RJTcWDGbZEi4XqU75iWINuihTa5VylIQtSOKUobQpa1JbQpY817Y7W3nvLeYdsbJbd3MuRcpybpC1FUrOctemEW0no221GKcpJP607b7f3HfcmGDtdvryGq66RUY8ZSfJcq0q3RJNtV6Ubf8Af1Zdwd1MXwqPgV1tFvzC+RLAxkc3JYSZsR+4OrjW1K7EzZZTJS/LUy2pKbh8JWTqspAV7d3J/lyzu2u0Mvfru42b2Tg48rzsRsS6ZKCUp0uu7F6R6pJuzrRLSunqe5fSTN2vZb+73s2Esqzac3bjbdGo6ySuOaeiq/k1p56ejzdsC3G0qlznNVDVKpB0I00OgSlPtr5hjlOukLa9x5JOC6G5OT08TtVtbYo6hDjNocL7xDrrq3XV+RGRoXFaKX0hTiuA1B8a7fY711W3dk10JUSSWr+w8N76uW3ddtL4mzseqzphLL8aKzNYIBciPoQt1A/nRnFpJOg/ZP1V0CyZXF0Tk4y8Vw955c1R1S0JaE5BkI6orbSFJOjjXlIbdaVrxS4jQKSdR9B04Vj3Fdi6Tba9ujCafAzzpp/FUa4ly4ga8OevtH6anhWpbOlDLbUodPP28z+nhppwrKtTlF6cDGmlTzOG2Slsz7s1qQBIjvj2ffsIJPTw5lr9IroIZtyFu3LxTX2P+Uw52IuumhOLv8WKNHpbDZBPUlTo6+fLoGqzoD4VtbG6ZFKR6qGJLDi3Ux1ZhGWCI4mTNOBEeO8sanjp8XRz0+ust7rkJUnJR9rREsK3XRanAvJJK+VsuJSDpqpLSSNBw0SXRp/LWDd3aT43Y195PHDS1pqRF2ywwrdcJMiJOjJjwZb3WtoFrRuOtY63UKdDZPT48Kgs51y9fhCM4ybklx11aXDmSvHgottOiXgfWDOuQ8TxyOpYU8m0w3JKuIBmSGQ/M04kAmW6vUHiKycvebktwuyi2o+o6exOi+5IjjhxVpVXLX8WbGg3FYUNSeY11J5j/Ef0V0O1bxdUkqs1mVhwarQtsGeudcIsAKJZjFM2Z4hWh0jMnkPiWeojxFe09s7tc6VJt66I4zcsSKrRaG8rRIKgnXXwPh7tBoNOf8Ve+9vZkrkYnBbhZSbJsqM+5xYafiYgBM2Vw+FT51ERpR1+0OK9PEV6fhzbijmrypUz7vqwYNy/7ilJDx9kWV9y8fq1TW0Ri+RMuNodQptxCXG1jRSFgKQpJ5gg6giqvgURT54NkcQID/mpeWALOvrdUeo6FUMpC3GRz+18J48+VYeRDqiT23qVSVH/ABx10XBzy/l1kizjrbKekjpck9QQt/U8eA6Rr4a6VwO+4XXB0WupvsK90teBrO9WsXG4lttsfI2pXFKU6NuTdNEoA5dMZJ92iq8E7n2VtTdPil+B3m2ZqVKvQ15fcTbkuF9nWPMT9iQhCSFaHXoebOiXUkDx48Bx8K8N3TYZKTjKHVb8P3eB22HuPSk06M0bKtDV1yK4vTITSk49HesUANtlyHKvdw+Xdu8pKlI6CqDC8hlIJV0rceQdDqK0F7taNnFUIR+K9JTl4qEa9C97q/Yos3Vve73VXqdIqnHm+P3fmWRrBk2WOl5DKZMYISuZHWAgocKQFuxl6/EPDpPE6e/hp327DInSUKT5Py8HoZS33IhwmyCcwGK9FM9uMiWmX5v4iyynqdaeLi1ocbRoFEtpVooew6jhytze0o3oO04UcV8L8jPwu6MrGuKfW+nnqdes52rmSFvKs0Z1lniXZjrSkJQkc0tIXr5i+PPkDXm+79m3MJu7cjV8or8z1vt7vyF1RtTkq6as6y3PFZDDqoLDCzGacCpM1SCtbjoH2G3CnQrJPE8h/Hxt+zkYc3dyE1d4KPJLxa8Pv/L1TC3PFzYJQapxb5v2EDMCfkJlsusVp7VgobQ60lyPLRqEtKDawU+YhXSSOYI1FY1qFyOTDKxZSj8VW06OL56+D1/A2F2VudmVq70yVOfB/wApvXtssqYjl9hdLq2Yt3e1LrjjzilJtdsdbCnXVLcV5PUlCSSfhQK9K7Xlfy97w8miTlajwSS/vJp6JJa0q/Ns8f75lZsbbfsvVKT46v5Y839nuPafCWSzjVnSrgpo2g+IIX5rHUR7NSSfrr9Dfp3X0ra50PjLfnF3ptcKnauDLkIeiR4JbMiY/wCUhx3VSG0NMdbzhSnQq6QNAOXt9/1d269I0OIvLxNz49B+SaWp11UiRJX5sh9SQjzF9ISlKUDUJbQnl/g4D1DBVIp86GJxLkg8PZW2Rdw0OSrwKAUAoBQCgFAKAUAoBQCgFAKAUAoBQCgFAfK1ttIceecSywy248+84dG2WGUFx55w+CGm0lRPsFV9vAN0VTGwZhx6HccikNrafyi4rubLTo6XWLQ0y1BsjCxoACLdHQ59Lpq+wm4u4+MnX3cF9xjy4l4qcoKAUAoCrX7IZVsnWy0220ru91urU1+OyubHtsRtiB8sJDj8t8OKJSZSdENNuLI1OgAqK5ccZKEVWb86cCqRH/h+eXL/AD6/WjHmTzj2G3quMvpPNKrjePuUr04aoijTw5a1b035cZRivJVf2v8AcNANvMdkHzL0Ljksn/um/wBxkTFIGgGjMZtUeBHH/vbSTx50/T23rOsn5uv8gq+R8Yog2e9ZHiqXHlQIP4ddrG2+6t9Ue23Rt5p6E044VOGNDuEJwNhRJSlYGp0qlr4JytfwqjXsfL3NB8KmfPznF7fIXCXc0y5zZKVwbVHlXeUhwHQtutW1iV5LmvgspNXSv2ovprWXgtfwFGRcQ3DI8mtV8FnuFktdjiXNlL92aTEuN2duaI7fkIgdapEaFGDHmFT3SpSykBHAkWrqu3VOjjGKfHi6+XgOCoX8qA099TsoYj7wSCfdpqPD6ahnKiKVK7OnBAJ14jXlx1HvrW5F+iLG+RQbpc+K/j9/M/7IrQZWXTmRtpGvLjcirr+PgNdDy4cOfHj41zeVlV4cyJyKXNnAJU4taUJT1FS1qCUpAOpJUrRIA8SeVaW9e5cyx6spMm9SZqlNWdsKTqUuXB8FMZGnA+SnguQ4Po0B08K1l26lq/2/b9vOsY148DHjwmIzhlvrVLmn7UqQQVg8eDSPsMNjU6AcdK1t7MjDiyeFpy9hQm5qMKvqLbr04pksx1Vq4fc2HIpS1PP2kfss22/OKU7GTwS1K62hwdaSNXk7tblbck/7SK1814+7n5a+JmW8WUuRki7otk1y3FekWUVv29Wp0QrgX4uvIAE9SR7PaTXIbh3BCMW1LgbSxgSbToRF0vQ0V8epOvj7tfp4a15pvfc0elpSOkwdtdVpoaSyi5qt77tyZJMV4dFwaB19yJiE89UA6K9o+s14h3HvyyISt9Xx8v3fuO42zBcZJtaVR0A38vyp802yO8Ch4eZIWheobjE8UgjTTzjwGmvD3GvlnuvMc7078+TdF4v+Q+oPp9t6jbjRcVX3H88nqZZp5+R7b7dxnClq0We5ZbcGUH7pbt5lmz2kLGpAeiM2SUQDooJka8lCvoz/ACq7F0bbuvc91Vnfvwx4N8UrUfVuU8pO7b8qw8mfdv0X2xWsHL3WS1nONmPsguuVPJucf9nyPPjaib+G7pbbXHrcb/D8+w6b1s/0qPlcitz/AFtcU/eJ8vVPEca+k+8cf9V2juuLRP1NtyYUfB9Vma18tdT1rfLfrbJmWdH14t1a8Nbclqf1IxAn5hKl8ENgqV9HiPeT4V+S9iErlxQj8zZ8Q5dxWseUnwod19oLWpq2i4vo6XpiUKAOmrbAH3KBzA1Too+3Xjxr0HDioW42YfLH73zZ86d15Du5Um+LZvCs84wriIyrlIk3Bl1UXoIYhvNAAulokOOujT75tS/hAPMDTwrLc/RgrUkpV1a9vJeBGl1Oq0MiNdOmQqFcPLZkIKUeehX9WcK09SB1HiytSePSrn+gVKsXqj12quD5c/5UHc6dHxRaWY/VxAB4c+PHny/xVlY+HK46GLcvdPFkm3b1Hkk6foH8Na3djaJyVUjCnmRT1ZDPWFMm7yEOl9KFQo7xbbdU0h4pcca+96DqsJ00HH21tVtV+1YTUV1dT1pXzIP1cHLjxMxFjiRtPLiNII/a6ApY09inOpwn66117DyVxb/b2E0L1t8KVImOytq6XRvQkLEN5A+lkoUQOfEtj2f4dfk491WoPXSv41MmFyLquBnFKtf9n368K1UrdypOmkuGpTNwNTid0iAKJuqoFkARr1EXq4xbW7poDwSxKWo/5INbPZMectxt3KaW+qf+xFyX3qhHkXF6TXjp9roWlmzSoSg/awCk6F6As6MO6DiplRP3Tug/2p+rSs/FxJX/AIbydeT5+/xMa7fjFaP9vyLVbXmHGXXj1NrjIUuRGcHS+0UjUgoOmuvIEcD9Ndhtmy31OOmjpR8jT5WXDpNh4hbXkM/NPJIkTXPmXftfClX9C0Co6gNt6cPAnSvYtg265GcUl8MdDj9wyItN+JuiAr5SO7IcHwstKdPMElCSoDj4qIAHvr37tzGlCMTgdxuJt0LXj0ZbMNL7/GVMPzUhR1B63Bqhv3Btsgacgda9VwotRSOXvtN6E1NQy5DkNyVpbZWytC3FkJSjUEBep4ApVxHvraoxOehXYE65XGGyxDSlgMoSxJuL2jmqmwkH5Zv/AHxxTZBJVoNT4c6N+BWlHqS8a3RoQUtAU7IcGr0p4+Y+6TxOq1fZB9g0FQXGumjL41K3k8eM4w2oNFdwcdSzAW0ry30vKVwUHE6K8tsEk68Po51os61GcWjPx5uL8imPQ3rO38vMZD0MqUsT46VKKVuEqUZjaipepUdOviOQ4155u+0W79XTU6DFy3EouXFxtmHbbEWZF+yFx2NaVaJdYhstpC7hfJSUnjCtDCwpQ/3x5TbQ0U4DXnuV2pauzlcux/sY6vz8Irzb+xVfI6GxucoqiepV7Ng0FPTAjtLetVobcjNrfUXHrhPfWXbhPlO6gvSpUla3XF8OpawoVzOZ2zK5J3HH+0l5cEtEl5JaLyNlb3NRS10OSVi7zUj8OYEidCZDUuREGhdbaSv4YyXSepxK+Cgg/FoBpWPb7ST+NxSk/wBqkj3bwehmqsDTxXcLONJbY/rkFSVNmQEji26xwKH08elQHE+Jq+XaNIdE4/DyfgFu2tUzEuOOxLxb3FBoFuQ043opHxtqPWhaVJ/ZWk1yW79nwScZR4eRt8HerluScZP7Trzddqbfcrc0RFQ24lC2lgNpB8xpakK5J4qUpOvv1rxLubseHrznCPOp6jsPe+RjKMerQ6+5XscXpEONHaKFyJC1hxKPibQw2VLUngDzI8RxFed/+071q5OUVWKVKeNWel431BU7Shcl+37e4u+yeCOWSblttmBKZwyaCy2rp0DiZVixl1TiDyJUHFKIIBAUPZpXrXZvajsX8PKUfgVl/dcu6fgeb9491f4hC9ai+M/xjE9PLUwlq0JQkFJZdghOn7PTLjJHI+Ca+zexMZ24wjTwPnvdbqcpN8zsRYUf8vW9jUn5SJLkk66a+cGmAdNDpp1HX2fx/UHbkGlBHJ3mpG/raQUJGuoAHL2/Tx4EivUMJ0ivYYqrxLG3pp7/AB938NK2i4FfM5KvAoBQCgFAKAUAoBQCgFAKAUAoBQCgFAKAwbjdLdZ46ZV0mswmVr8tnzCpb0l06aMw4rSXJMx86/YbQpVUbjFVk6Io5Je0i2rXdsvLabhDkWLFQ4269BlgIveQpaWFojzmEKULRaVrTqtoqL7wGiulJqqhK7xTja+9+3wX4kUpVNnJSlKQlICUpASlKQAlKQNAABwAArLLD9oBQCgFAVrJbI/d40V+3SUQb3aJQuFmmrSVNIkBtbT0WUlPxrgz461NOgcdCFAEpAMV2Dmk46TTqn+3JlU/sIhvOWYSQxk9ovNhnIHSsptc+7W2Q4OClW+4WmNMQ80rTUBaW1gc0jxt9dR0upxl7G17mhTwJG35xi1zlIgxbu2ia6dGYs6PMtch9R5JYZucaIt5ZHHRAJ0q6N+1J9KfxedV+IozkvOJWq+TGp8ly5RpSI3yLztsucy2qmW/zVPmBMMR1svRS6tStOCtVHQ0nZjcfU6p0po6aeAToTFttdus8VuFa4UaBEaACGIzSWkagaFS+kdTjiv2lKJUo8SSavjCMF0xVEUM4nTx0/RVQYzrnSNPZrx/w61HOVCnsICbKSgH3a66Vrsi8kWy8yh3W5gBWivq/irn8vJpUik9KI1rc7kVdXH28/eDz8OOtczlZLftIWyjXK4Fph98JW75TTjobR9tfQkq6RwPxHT2cK0t27XV8SPWToijNtLuyGptxfDzDgDrMGOVJiIBOqS8det91J4HXQJII4jhWvuTaXVIkVE6IyXnEtp0AShKAOlIASAByASOCQB4CufzcxW4t11MuzacmiszroEa/F9HH6zXn+7b8rVfiN9i4DlyNdZNIhXu2TrTOKlRZrJacLbim3mVApWzJjuJ+JmTFeQlxpY+JDiAocRXnO4d3uxc64S+JP3e/wBp0eLtLa1RqqLlc66W2faLo8PzNjT7bMl5CUNCYpKS9ar0whClBEe8xR1EfZbfDrXNuuE3nuqNuau25f8AZrqqteHKUX5xf3UfM32LtVfhp8SMeXljS4CLg6spbU0lSkp4nrJ6S2kcyoOcBx/RXme69xXLlx2oyq6nR4u2Riq0Nf3q73eZEkBuGxHbW2sazHi4pTZGn3jLaepOoPFJNeebrutp1c5uUvLxOm2/E/tIqmjZ58blPLhXiRDkKCvmSFMyRqgK8tJSY56uRb1+HjxB9p0HjXcV95k3ehX4W6r2vj+8+mOx8aNnGjGiVVx/I8WO+Ttj3QzzPIm5m39ley23vY9brRdrRAfZN6tsu1uzemRGt77jK50CTHeb0THLjyXgslASQqvpL/L99WO0u3e3Z9qdyX44WTHJnct3Jp+lONxR0lNJqE4yT1n0xcemkqqh9d/TXvPZNr2yWzbrcVi6rspxnJPokpU0clXpkmn81FSmtdDqXs92sb53bcnDDcttMosFmt2UWS43u65Fb3rDCiWq3XWLJuDqHrilhcp75dlQbbYS444ojpGmpHs3e/1e+n2H2tnfpd1xMnOu4l2Fq3Zmr05XJ25RgmoV6V1NdTm4pKtXXQ7vuDvftmxs+R6OZYu5E7E4wjbkptylFqKpGtFV6t0S5n9FeLW1y93qPCQhSo7LiHpigDorRQLTHLgVHifcK/O/brLglefzy0j+bPjDuDLjZx3CuiWv7j0LxWD8lbWUaaHoTw92nLhwrs8WHRbXsPnHeMj18qT8yVubqyhuEwdJE5RaB4/dMgffvHTl0o4D6eHKs+zFVdyXyR19/JGlk+S4s+5DrVshDoTwaQlqO2NSXXlfC2gdPEqUrifHmautRlfu683V+RVtQjUyrVa0CKWpSEPuyiX5ZWkKC3V8SOZ+xroCPHiNNa2lhSuX04aRjovYYl2VIuvEstvtU2AR8shc2ETqYqj1SY6QNT8sskh1sfzDx5e816Ls21Qy2utUn404+395z2ZlO3Wj0Nl2m3R57IejlK08lJ0IW2r+Y4g6KSvh4/SOFembd2o5JJx+45nI3RpvU53MeKb00oN/0lrdSRof2JKFAnT7X2tB9Nb99n1sU6ef5GCt3+L5tD6k48RqQjlyIHPhrXPZvaEl/CZ1nd/MpMmxqbvf2NEvW06cOa2ZGv6fLX7OGlcrndrTVlrp4S/E21jdE5VryPhyzrGmiT48/p4eBI008K5e727cUn8Jso7jFqlSi5dalSLnhdp6VESr+5cHkgA9bFsgvtgEa8kz7hHVy8NOFbfZ+3Zwhfu9Ovp9K/1pL/4VIx8ncU3GNedfsX/Ibkg2Mkj4CSePEe8Hx4AcTz5V0m19rSk1WJqsrdPBlgVhUWekeY15byRoiQ2kdYGhISsEdLiNRyP1V6ds/a8oU+HTwOay90T5lttcd6Apti7NBoEhDVwbSflXfAB0AD5d0jmD8PjwFembT23G1RxRzeZuHXVNl2mRQpiHDRoROlx2lFJ4FhCvPdWCOY6UD6Qa9L2vblaitDmsjI62WR65NR1CLGbVNmkfDFYI+Dw1fcGqGUD38fdpxrrbEFFGqm6vXgfiLY7KWmReHRIUk9TcJsqTCYPh1J11fcHtVw8OIrII15HAlxNvu7jWgRGubYdaAGiUSo6el1AA0A8xrRXvNY928oIljDqXmZj0tKNeI8f4Ac+VabJ3CEE22ZVvHcimx7gi4T37ipQLEbriQNT8J0OkmSn/AN8Pwg/zeHhWgyt4trRvU2EMSXChx3e+2+12+bcrg+hiFBjuSJLqgSEtNo1ISgaqdWv7KUjVSlEJAJNaS5uFu9JQjRybMyGNKOpqeDbZMZT2TSULgZBky/lmLQEtqFpsyzrDtQ1GrUxGoelqQekylkDVCEVi38rGuf2UWnbjz8Xzfs5Ly9pkxhNLUuECZAt0Exn0LiyIjSlrYe6R8yviSphz7DwcXwGh1A9w1rD9KzclVUdS7qmtNSZs9vDbBfkBPzc1ZkyTyKVK/o2geYSyg6aa8DrWVDFx5PlQjldmvEyplhhS/vtCxKR/RymFeW+k6aAKI4OI9yvDlpWQ8Ky400oRLImmUeRHXZpkhucQ7HmJ88Px2tEpcbIQ6860katlYIK+nUa6aVzu7bVauwdEqo2eJlSjJFTZtqHUXFxoBbC7nKUyengUK6CVJ10HQpROnKvIe4NijJ8NaHW4Oe4pV4lTXZBJvrh8vVMKGlH0PyllWungVNIrhJ9t6UcV8UvDkjfR3NpceBi4ljqZuY5cwElqPFn2uUpbQLbpkSMftUZtSHOnTqbMMkkH9gA8NK9D2TYnax8dqPxUa/58n+f3miztwcnKr0qvwSOzdotd5RFVFb8q4tLDXQ4opZltqbcbfSVg6NO6Fvw4mvfu1Nv9NRoqM4jOyOp6m98Wlh+/y1rakR3Rb4yUNyG1NrCA71uKB1KCnzVgJ48eYHA171skPToaOcq8DdCr9ZrFHbk3i6W+1srIQ25OlsRkvOapAaYDy0KeeWSAEpClEkDTU16JhV6VQjT01eh42d1W9KMm75bHs3vV3A75dtvbhN2Pt932Tum02fXHt8i7xb2zcolRcrh5BvFc2sZjrkYtY0RUxLG5dERHVONvaOLeUyvobMaWeqCUp11qq0Xs/MdVfYekvZjb987HswcZ3/zuzbnZXiubZnj2MZ/AnG43/KtsoF1UdvrpuFLZsdgtMncFzH3m03B6A2/ElBDcgPvOOuLqO50OVYKip9/MuXA80t/O7TeXHPUuxK741mV0idpWwmfbBdrW++Jw58pOOX7c/uwx3ca42nM7ssLTZhH2ruL2JMzVL+/hvTUp6tFvIRPC3F2NV/aNNr2Kn46iuvkekHf/AJflGAdkndRm2E3+64rl+K7G7h3zG8kscx63Xix3i3Y9MkQbnbJ0dSH4k2I+gLbcQQpKhqKhspO7FPhUq+B4rXrvh39vfpPXheRZ7lOE922xGf8AbBhe4eU2W+S7flGTYRuhlOA5LtnuSm5xixOkW3dfajIm0SX3SHZs6NPLiU6lIyVagsjRVttOnu4r3Mtrp5n9AO+Ozf8AffidvxT+9TeXaH8PyKJkP5l2Ozj8gZZO+Utt2tv4HcLz+F3b5nHZP4t8w9G8tPXJjML6h5ehxIS6XWiftLjyu9J7Btwdy8Rn7/7k90XdTuDfsG323624h4RmG78q+bY3vH8Wul5wqxryXFJdoU7dLjBhTBLQ4JTSU3Bhp4IAR0GfIai+iMYpNJ8NSiJX1ct8O4TGUbP7SdqmX3LFd0YNk3g7rs7lWCXOauT20fbThEq9vYfc40A9cqz7oZXeY1tbZWCiVJihshSQpC2PCDrK4vh0Xvf7g/I9ZdrNxLBu7tlt5utirhdxrcrCMWzywLWttxz8Iy2yQb7b0PKaUpvz24s5KXADoFgjwrHknGTi+KZU8Bu1i54jvvJ7kLx3BepTv/tHm2Pd4e/23OKbf2ju5xvbOJCwPG8qYj4kza8RySPMuSY6VTHozC2z5K0spbQkFBrLuVh0qEE10p8Klq9p319W7O9wdh/TQ31zDazcDM8TzzCbdstbrFuBa77Kh5qz81vXtbjN0nO3+H8tJVcb1Zp8hmY6no89MhwEALIqHHSnfSklR1/BlXwM7tWxztsm7rx7hs76k26XdNk2O2C83edtZcu8TAt77EuxPoj2CVkV+wjFmF3BUGz3C+RQ1LWpDMec8xqrqWhKlxz6figorxpQKniemdQFRQCgFAKAUAoCEvVntVxbROnuKt8m0tPPxL/GfVEm2dCUrcdfRISQlyOgFRU06FtqBI01NUcYy1lo1z5otklxLJiFwn3XGbPcLmP67KiBx1fleQX0ha0MyyxoPJMxhKXekcE9eg4VPZlKdqMpfM0QviWSpSgoBQCgFAKAUBBZJFsUqzzRkaYv4U0yt2S9K0SIwSOD7Lo+8ZkIVp5akaL69OnjpUdxW3B+pToKqvIj8Ieuz+NwV3gSfPCpCIr04dFxlWxD602yVcWhr5M5+GEFxOpOvE8SQLbDk7S6618+NOVfOgfEthqYocS19IP8XgddfZ41ZJghZkjpSRr9HH2+zlWFfuURayi3af0hRB0J1199aDLyKJ6kTZrK63HUqAUdePj48vaPbXL5eRWuuhDJ8ijS5RUTx19/H6eelaK9ebZE2Qzy9QRqNTzGnhrxGnv5VgylXVlCpwNIUqZbF/AkLMyEnwMZ46uoQNf95eBH161gZMmok8FXUw7pIKUq46cP4H9def77lu3Bv2m+wbSk0aqvdxKev4j4+Ov6OA01rwPubeZW3LWh3e24aaXiayuF2UFH49dTpz/xcxXh+8dw3HJpSZ22Jt0aLQ1Jl05dslwsvYKv+S21wr8hGmsnHJTiVPuL6j0hVklaS0qOpDSXkj+krlY71PKU9vlLWbrDyuLgv9dfD7el8jcRwlbpdpw4+z+Tj7DGSqU5JZhraV8pFmPzkP8ANpxperkVtCvsqUHHlagcq5rJ3Jzg5qX9pKKVPx/A2NvHUdKaVM6ctbrDiQSOpKuP1a6fX+muevXXNOrqbPGgoXFLwZ0i3esfmy3VPNdTZUVcQQQRyUFDRSFD3e3SuF3P1bV3rg6M9/7Ny7U8ZW3qzr8ha4DwjvLW5GdPSy64epbTn/AOK5kK/ZJ/w6aWUFkQc4JK7HilzXivzPQ03BpPWD4P8iYjRJdxkohQGy9Jc0BKRqiOCdCt1WhAI8B/i1kxcNzpdu6WvvfkjDzdxtYsGqrqO2W1u3ibUy2662SsnzHHFj4nHFH4lq+rl7q6fCxZSkrk1TwXgvA8c7o7hV1OzbZ2TaQiO1pwShCdSTwCUpHEk8tNBrW+jGlIrieXXJucnJkfbkmS69c3AR533MRKtdW4qFcFaHkXlDqNZF19EVZXLV+3+Qijq+o+Gh+I3JTp/wA0t7haaHMOzOTjunJQZHAe/iKnh/ZW1H+Oer8l/KUnr7EXaC2FKHLTUe3Tw5ac9Ca6DaLXVNGry50ibDtb0GOUJeeR5nABlsF10kjl5bYUpJPhrpXvPam1u64umhw26ZPTXU2DbrVLlyWZtutphLTr5siYoMCUgg6tvRkBSz4EK5/q0+htj2SDtRi1XQ8/zs1qT1LA7EmRLixInRWXQmA/1JgKWpTbHmtdbqkPBJUpsgagcNDrrwrso9v25W6Jfcad58q8TlfLDySYcGfNB4BbMYpa5nQFxwo00PurVZfbEJJ/CqGTa3KSfEq87H7vLlMSW7dHiKYQ+2PmpHnBxLwR9pEdPUnoKNQK5PN7UttNdPHy8DbWN1ao6ka7iV1dP39wS0CeLcSI2nQH+a651uDjy4VzF7tGCdVDXzNnb3f+kUdGKBe4sZHnSpItFmgJKpLnm9L97nzZchtvgkILbOPMKUAnktPHwrOxu1FHEp0Jdc2+H81UX9Zkd3dauteRviFZAnT4P1fw01rp9t7YjClYmoyt0cuZaItrSnT4eWnh/Dgfqru8HYYQS+E0V/Ok+ZnSWoMWOozS0GFJKVIcT1+aNPsJbIJdV7gNa6bH26EORrp5MpMqrcOXIlKTbmZjEaGgvtRnHgiQ21K0QsRitKiyt1tJKQSToNQTrW3tWFExZTLtZ1W0MlEBHlLT/nDLqemYHATqZPVq4pQJPHiPZ7KyUqELq3qSLiwkHn9PCoL11QiXwi2VS+kSY5Slzyn2VpfjPeLb7epQo8fsnUg+4+NcruW5xtJ68Da42O5M1ldstedYVb0pVHur6xFcaOvS0kg+bKQvgC0WgSNDqNeGvM+abv3FG1WTl8KOlxNtc6aGAb03EZRHaVohpsISCeJ0A1UrQcVKXqSfaa84zu8KTfxHQ2NorTQ1u7kAy6/+WVBeMYvMCndVHyrzlENYWhrTk7Bxt1IUr9lc7Qc46gcGXd36W1rL/tNxaf0YPn7Z/wBX/SMlbT1Ph8K/H+QsFvv/AOJ3N65KXrGh6xoQJOil6fePAagcQeB/yh7Kuh3YoRUOr4nxLZbV5EnIu7V3uDcNR1jQUedIUk6KL7qdGWULHxJKUnqOmuvjW1xu6VGHV1asxJ7ZTgiWZv8AMtfCQtdwgjiJCNDLjpH/AAzeo85CR+0OOnPTgK3mP3PaucJJMwrm2NPgWiLkEeU0l2O+hxpXJaFcPDgeRChrxB0I8a21vuOFKN0ZiS26S1oVq9XrruIbjqCnm4gisjxEq4OAJ14H4W47RXryBFXT3e1ehqxDDnHkYr9oZisefDlLiOMMhT6/6Rh8tJ1Wt9hZ6dVaeGmlaLIdvKl0tJ1ZnW3K1x4kE1Pg2KM7dMiLdvbuDoeanyHW24rq1t6xoYK1hSHFJSQ2jipWtUsbDHKmo2o9TXJKvvLrma4KlTj27uuNDI8hCsgsxcukexTm/NuERlyRJcFyZlNMIddQt0RkNtdYSD0qc0PMCu+2/t6cbVv4Gulvly0/lNJk51U1XidrLKylHllGnTokhSCCCnQHqBHMaae2vRtnwVaoqcDQX8iU+fEst8u8PF48TJZDhJaWi2qhtdCpl0+ZUpUeDbmNUqlzy+nVDY5gqJISlRHpe3Qp004/l4+4xIXKunIv+31ibYZbyG8xY0nK7qXpsycspmPW9ma4p2PZbfLc6yxb7ZEWhgJZKGnVNlzQqWSe2xblV0p/CTw468To13O7351gu7e4W2e9/adkPdn2s51txjN52zsu0Oy3992Q2LN7cblbc1x3eDDW596uTVnvLj0eTabs1ZhGZSpbHWtxLhR0GPGMoKUJdN1PWrp7KEleSLT6W+2O5ux/alfbbubg+S7d2+4bubvZ7tTtFeZD9+zHbPZK83gS9u9vrhFbl3eci7221xVqZgKkyZTDb7TLhS8FMty35Rnc+F10VX4srFUR50Wz05e5Hfrsp7ic9zfeDfHard7uayreDuVvfa8Md26ZsTW6MXK5t/2bx28XC74S/uVaJzMHCMbaSIt3jKt6khLKR0qDk3rQjdikk4xoq68Ofl4lKaHpd3A/3s7/AHpabmom7c5fF3w3O7SbtHvO17mNzYWYM7nXnA/IvuLMY0WETBNTkyn2WGkt/eo6FIHSoVDDphfWq6FLj5FeR5hd/vZBvrlHap2lZ5shgWS3DcpO0XbLsd3NbYWiwypWS3/DcJfwTOMXv02yspTJGS7RZ3jUiE66W1yWrbeZTaillpWk9m7BXJKT+Graf7eJRrQ/pYrBLjzQ9KjbTcHartzzrHNycNyLB79O7mO4PJodoya1yrRcJOP5DncqfY7yzGlttuuW66wlh1h0DpcQdQSKnyJKU04uq6UUXA0rP7V98O5rvg7qt7LrudvV2y4jhuHYD2vbOXLGsTwB13dDbhqBIzndqa7F3SwXMYczEbnuNdmm4kmChpE1EQ+YtwIQlu71I27UY0Um3V+T5cPIUqzsF6YOC7n7MduN37c90bJlUKR25bx7rbTbfZTlFpft395m0FvyiTf9tc+ssgpEG4WadYcgEJosEeR8gWlpSUgqtvuMp9cf4kn7HzC4UNI+nd2fYjBxfuUvHcF21YYvNr73udxmW4peN09qcbuGTXHA7vkdrn4lfLNc8kskm5OY7NUXnoTjbnkklakcSTV1646xUJOnSuDCRtX1hts9wd4fTm7idudrMNyLcDPMi/uk/AsRxS1yrzf7t+Eb6bY326fIW2G27Jk/IWa2SJTvSk9DLK1ngk1bjSUb0ZSdFr+DD4F27fN8dtso3JhY1h3Y33F7C3O9Wu7MP7g5x2z2Ha7FI0CFG/F3bXeMstd2kSGUXORbmkMMFtaHpQaB0IChScJKNXOL99Qd+qhKigFAKAUAoBQFcvMcXe645jbxAgXF6bdrshXKbCsPybjNsIPBxqVPmNrdT/wbXsNUa65Rtv5Xq/NKmn2kc2bQ5VmEQoBQCgFAKAUAoDWVxXBmZyiFlDi2YMZi3PYlCklxq0XO5nz1zpjq9BFl3SI50NssuqJQPiQglWtYsul36XflVOnwb5+/wRdy0Nm1lFp8q/i/hrz/AMdUYMCQ5oFePDlrx+nX3aVj3ZURRlMukwAK46c+f8DrWlyr1EyyToavu9ySouJC0qKTosA6lBI1HUBxTwPjpXK5mQ6sx5NmvJ0orUdD7fq/krnL96r8yJlfdc1J15nXT6/HXhqda18pN+wt/D8TGA14nlrw9/sNRSdUKsibtAanNhRUpqQzqqNJbPS4wv3Hh1IVp8Q5Eew8awMn5X7DIs6M1lcr442l+M+wuZKi9XW9CKFR1thJUXnFdSUxyAPiBHP2ch5j3JCTtypwodNt9Ko1pd5HzLKJCAoJebDqQoaLSFDUBXHnxr5i7vc4ykmek7So/CauuCyFHj48dNPEnx+rSvAN3vSU5J+J32HFdK9hRMontwcfvkt5AcajWm4OLaUOsPdMV7pj9HEr89RCAniVFWnjpXOY3XezbVuLfVK5HXw1Wvu41No4xjbk3yi/eclniOwbTa4Lyip2FboMR1ZPUVuRozbK1E6nUqUk+JrDyr6vZNy7H5ZTk1722T249EFF8UkSPSNPb9NY1al9WaszrEEXlhZQgFzpOh08dNDyB8K1Wfhq9Dgdj27vUsG4lJuh5MQ96fzRslt9uja8DkSsi3VyVzE8N20h31Eu43vIW8svGPpgRr8uxtIYiswbI7OkzFwQzFb0QriUqV9B5X+V2ez/AFl3n6eZe8xh21sGFHLzd2niuFuzjyw7OS5vGWRJym7l+OPasxyOu7Ks1RKUY5UPrZHI7Nxd+t4be65t12rWKrtXKauzt09X01SPTB3JTdukfldXRvuJnV5Hbbsrlm6V8xCNfbliNptd1cx2Ne12+LdJE66Wu1yYbOQu2OWsfIu3FSg6qAC6hsfdt9XDh/ph9Mcb6lfUbA7LxM2eNiZ1+7bjkTsKc4QhbuXIzljq/FVmraTgr7UHL55011Pd/fuTt+0Xs+VtTuW4JuEZ0TbcU0p9FXSujcFVLgqm4dsc73/v96x9jLu3zFMHwu6RXpU7KLdvjFy64WxlVpkzbYW8Zb25sS56ps9LEdYEtryEvF34ujoV0HdPaH0q2PbMmXb3dGbuPcFiajDHns8sWFxq7GFyuQ8+8odEOua/s5dbioadXUuDx9037NyIPNwrdrGkm3NZHW1o2vh9KNaui4qla60oQ27fdXj+0G/ezWymTY//AMm7wxpiGs3Vekx4+P3VU02myW6XZFWp0S416uzjMcyPnGBHU+CUKSCa2/Y30U3Tvz6ZdwfUPaMr/tewzi3h+l1Sv2uj1b043vUXTK1aU7np+lPrUGlJNowty7is7ZvGLtV+HwZSf9p1UUXWkU401UnRV6lSvAseMb3tSN+dwthJWPiE3gGGY1mLGVG8KkquzWUS3m27ULEm0oVEVASnXzvm3vM108tGmtaLdvp3LE+mG1/UyGX6j3PccjEeN6XT6f6eKfqet6j6+utOj0o9PHqkZNjdvU3m9s7hT0bUJ9fVWvW+HTTSnj1OvgigS+6y04z3TWXtguGOCC9l+KpyjF82n3ksxZN5nP3V2Pi0ixqtSPIMqJZZK2JXzylPPhDIZ6lgjrNu+im4bv8ARfI+seFl+pbws94+RiRtVlGzFWlLJje9R9XTO7bU7fopRh1XHcpFowr/AHFax+4Idv3bfS7lrrjccuMnX4HGmlVF0fVq6KmpuPZ7dqTufuvvztpPtDtpTshf8NsZuUS8/MMZP+bcdcyAvmB+EwnbSiB5XldBkSi7r1dSNOmszcOw4dr9qdt9028j1/8AH8fJu+m7XS7H6e+rPT1+pNXev5q9Fvp4UfEwHubzMzLwnDp/SyhGta9XVHqrSipThxZx2zuV3hl78727IbJ9suL7hr2LG2f5iyi/b7MbeLn/AN5+Goy21fLWqTthk6wI3kyY7n9cd/oEufD5nQn6Z7P+n+wY3aGz91b/ALxex57ssn07MMJ3lH9LfdmdbiybfH4ZL4F8zWvTV+fbtuF+eXexbNpONrprJzp80arTpfDXmd929xMwxLYXJ92NwNvbfjmY4dt/meb3zbq15q3kkBp/E7ZeLsxZo2cNY5bESU3WHbWiZItg+XU+R5Tnl/H6rsW14Nzc4YGBfldw53YQjdlb6G1JpdTt9cqUbenW604qunEZs5SfxaP7Tp9t/wB/2eS4Gx26e9vbT/dLsbvozi9qxbdXHt4rXufDxu57hORxhf8AeHjwwjCLtitlvUxaIqrgn5uPEkOIEgtpUlR9UvdqYcbl/DwMr1twx+pytytO31KHzdEuuak1xpo2uFTUy1qk6yR2f7m99Xe1q37d5zMwxeQbX5Tuhi2Abm5E3fhakbT27M5YtNnz+TblWWe3dMfZvrzMWan5mGplUloo80q6E6jbthhu0rtmM+nJhZlOEemvqOKq4J1VG1VrR1o+BZbuOWldTkHcQxeu6mJ2zYjhwyNNo2oe3U3Rzw39UGJt0zcLsbLhmKLsjdhnpu+T5VIQuR5Ds63qj25BkpEhPw1rrvbNp7M93vT6XK96duHTVzoqzlXqVIxWlaSrLTQyIX5Rj1VOyyragn7PD/Z9pHjXL3NltydaE6zZLma0xy3pl5JebmUhSZWS3phhQ6eEbHrdbsaLYKeokIukGWrQ8lrV9FTf4PbjGMEtFH8W3+FBLMk1WpthEVDYKjoAkaqJ4AAeJJIAGnP2VsLG3QhyMWeQ5czCM92SosWhlMhQJS5Md1TCYPLgoDV9Y9ieHjxFbS3jxiY0p14mZEs7TLnzUpxU6b/3Q8B0teIEdni2yAfZqfo41kqFOBE5NnzZx5yrjPPH5uYtLZH7UeKPIZPt5hVXU8SjfI5Z9uZlEPIUqNMbA8uWyQl1On7Lg5Ot+BCvDxGtRzkoqpdHV+RXZN5kW8+Td2wlJPS3cWATGcP7IeQAVR1n3/Dr7AK53cstW4vU2GPZ6nodO9p+8ba7fvM9/cCw6Pk9sv8A26Z3NwHOUZNCtEOLcJ8O75JY0XjGHbVfby5cbBMn4pLSy5IREkFIR1soKwK4b6gbZuvbe24O5ZsrbxdyseracHJtLphJxn1RjSSVyNUnJaujdDqdqswv3HbjXqg9f29xpnb7um2+3y3a3u2vxlnK4+UbIXK22m/3abEtkewLky5FyiGPj8qLepdznOwp1tfZliTEiAOJ0bKwda8Z+omw7/2n21tXdG5Tx/8ADt4hOVmEZTdxRioyrcTgoxUozjKHTOdU9UjsdneNl5V3EtKXqWWlLRU1qtNa6UdapGou9PuZj7EbUvpuuU3TD79md0g4dZMtxqwwMpu1hauinHLvksOwT75j8dc20WWNJcZUt/obkBLnlPBstL5b6Pdr7j9SO9Y4+DjWs7EwrM8m7YvXp49u6rdFC1K9C1eklcuztxaUKyi3Hrt9XXHdb1esbRt/Xdk7c7klCMoxUmq1rJRco8Em610etHwfYe0pi4tiWPYrYZ866MMW6JbINyuE78SuNyZS0kPXa4XAJQmZMuClF155IShbjhUlKU6AeLZvcmVuO65G4ZUYWZyuSlK3CLhCDrpCEHVxjD5YxdWkkm26s6S3t8LViNqNWkkqt1b82+bfE6sr79cNs6NzBb9l+4W94rsznGXbd57n1iw7EbpiFpv2ETERsjnOLiZ+vI3bRFbfblrdTbvNREdDi2kaKCfeMT6M9w3o7T+o33tyxu297fjZuJiXcnIt5Fy1lRcrEfixFZVyTTtqLvdLuRcYydU3y93esRO/042VKzj3ZW53FCLgpQdJPSfVRcflrR1aO0j268O0bW27dDE8dy3dy2X+DZMgtVv2yh2m63/Ibdk3yjsO5WuLkF6xuA5EZhS0vul2S0tDKFEJKx0njdu2zcL3ctztjeMnF2nMsXLtq5PMlOFq1cs9SlCcrVu9JScouMemEk5NapamVedpYqy7EZ3oSSklBJuUZUo1VxVKPXVew07tZ3yW7djLbhiWOdv/AHIwnbBmv5AzG93rFtvY9gwfImvlzNZyiRB3RuM6MzbWZKHH1MRpK0oPwpUeFel9x/Tfce0dqt7tuXcHb0438L9Vj27d/Kd3JsuvS7Klhwi3Nxaj1Tgm+LRpcXNs5152LWNkpxudEm4wpF8+qk29PYzdebbzY7gW5O023jzN8ZyXeaVnEXHZcCLBexyMvb/E5GYXk5MqRcok2GiVa46m4yoseUpUg6LDaT5g5bYrW7bz27u3cdi5Z/w7ZoY0r0ZSkrkllX1j2/SSjKMmptOfXKFI6xcnoZWTasWMqziyT9S+5dNOHwR6nXWvDhRMoW63dNj+yN4wJF+wzcbPb9ubkk3GsSx3ba1Y9drtLviIBnqQ41kmU4rFQyIDejZS64vq5pA411nZGy7l3rZzruHmYOHh7djxvX7uVO5CEbbl01TtWrzr1PWqSpzNfuKs4DtxnC5Od2TjFRSbrSvNov20fc7im9+SZFtuzi24m2u4eKN2y6ZRt7upj0PG8rj4zci4bfkMAWu75BZLvZLg8yWg/EmvBp3RDobUtIV024dtbl29iY27TycLP2TKlKNrJxLru2XchTqtyc4W5wuRTr0zhGq1i2k6az1bV+UrXTO3fhRuM1R0fPRtNeaftIHd/uesO3vcVbNlmNnd694M4f2csu5lqtm1GPYXe27NikrOMjxbIbi8cozvEXWJy51ogMatIUkNOgdfxKTXqPaHal/de3f8dllYWLg/rHYbvSuRcritwuRS6LU1Tpk3q1qnpomc7m3lbuu2k3Lprpw4vzO3G1l7Tu1ir2RzNrNxdonTdZdtdw3eCwYxCu8xEVmI4LobNYMmzG0LtMwyS2ysSku9TTmraQAVdZDaobffVm3fs5C6U+uy5OOvKsowdfdTVanP37zqdRYffRszaW52bRNqN97D28WvNn8DundHhMGHB2NjXmHkSsWm3z8GYyz8ddwGJkKfkl31mxOxkyupCeHxn0XF7czI9Nm5dsPcXDqVht+rSnUlXp6evp16OqtNTDcW5UTXV4HqrjFuxeFMj3OMbjll3fiqTGuM24yb8+xBkp+NENyS8uFaoshOnmfLoaLo069RUuHdeidKeC/b8SNNt/t+1TajOSvYxZbv5kFSpLTLYxyHO6VGVcblLZtlstynUElTLt2mso6gSUoUo8hw63b5a9L4fkTRbrobKxqwQ8eiBlp9dwuUzolX69PafNXi6rbSl6W8sDpbaSB0Mso0ajshLbYCUgVvotOlOBlQr0/FxLUkjw5/Xprp/iqdEh9UAoBQCgFAKAUAoBQCgFAKAUAoBQCgFAV6+nyZ2IT2+EiPlsGE2sf9zXmHOhTmT/kuoShX0tiqPSUHzU199Uyyf5GzqzCEUAoBQCgFAKAxZc6FAa8+fMiwmAdC9LkNRmgfZ5jy0I1+uqOUYqsmkgV+XcsMyOE/b5N2x66wn0lLzKbnAfTw00WlTUgqadbUQUrSQpKtCCDUblZuR6W4uPtRXVEVhVwdVKv9ibuC75bLFIiNW28qPnKLchlanbPJmJHlzZlqLYCnElSihxPXoqrLMnWUK9UY8H+VedA/EvS9QPD3fy8fZU0ihAz30tIWtR6QlKio+CUgE6kaeArAyJ0RY/I0tertPu3Wi2kw4JJCrk6gh10A6KEJhWigDp9tWnu0Irls283Xp4EcmjVF1gSIb7b1oeQhxbbjMtyY464XutaViSrTULeSrX2DjXJ5c3XQhk/EgItxXLS61JAbmxV+XLZGoHUeKXEAjXynRxB151p5zbfmRM+uK1ceOnP9enLhUTfgWkbKuzDLpix23J0waj5aNoegj/hnf6NkAjjrqR4irGVSMB63TrgOq5v+Sx4W+GtSUKHskP6hbhI5gcPYaxb8axJrcqMqWVQm2LamHFbRHblyo8NRQkJ6UPLAWo8D1KUlJBJ4kGvP9+x+qLfgb/Au0kjWl+hBtHQhOiEJDaEjkEpACQDx00Ar5q7wwXWb5no20ZC0NQXRgpWrhx11/l48eJI199fOW+4sozkei4N1SijVGWAzZlhx1BJ/FLk3cZyR+xZ8fdZuMhS9D1FuTcBEjKHiJBrlsaHowvZkv/o4OMf9O5WK+yPXL/VNv1dbjb8XV+xav7XRe8tWv6f4fqrSdLrQzKDieH6hz8f5RV8YNlG0iKkuuSnVQIASp7TSRJPxNQ0n4SCRwU+TyTzB+vTOt4qUfUur4eS5v+Qjd+SdI6HhD2jRJ+zmCdoncduDchlWzN1G6e1QRcYESLG7e7/l+59+g2/NYUmIy2mba8tuFnch3O4TyX4LMsNIdLIZYH6XfXK1id/9xd9fS3tix+i78hLbdxk7c5SlvlnE2+zKWJcUm+i5iwuRuY9iyui7O11yh6jncfj/AG1evbVibZvOZP1NspespNJLGlcuy+ONKVU2mpylrFSonSiPSj1DIjR7Nd73elKgix2BxpXA6E5ljQCklOg4pV+g18n/AOV2xctfXrt3RpLJvV//ACW+dr3ndc+2MpN1+CP9eJZdlcAzvFV2q63re7crc5hzG2YrWKZFC2/i45GL7EB2PcWpuP4lZrsl2C22WmwuQpBStXUCdCOa+ofc3b29xv4G3dt7RtGRHMcnk4882V6SjKacHG/k3bdJtqUmoJppUaVU83acXLxnG7ezL9+DtpdE1bUVWlH8MIyquC15nWjuT2wg7x93W2G2+WvmLAyzt33YholW9HVJss5m62+ZZ7zDU4pBXPsl3jsTGT1JHmsJ4gV659I+7c7sH6F7z3Zs0VLKwe69sn0S+W7B25xu2Z6P4L1qU7U9H8M2aLfcG1uvcuPg5Glu5g3lVcYuqcZLzjKjXmik9neUZflndrvK3lsFmJuFhe0GEbfbgqkBxcOflWH3+fZ52R25wdKpEDKGWGbnHWgBHlywB8I1O9+vew7Hsf0O7el27c9TtXcN+zM7Cp80MbKswuwsTX8M8eTljzT16rTb1dDG7YycjJ7ky/1apm2sW3bueDnCTi5LynpJeTJDeHbCRu33j7rYv80iyZdB7XMEynb7KoTa3FYln2L7pLu+JZEhSgX2GmrkwGJJQCoxX3Uj7VPp73fHsf6B7Ju9y28jZLveWZjZuPJ6ZOFkbcrWTZfJtwfXCuiuQhLkU3bBe5dz5NhPoyI7fbnbl/NuQu9UJfbo/JtGxfTd3Al7nbs932XXy1v2DJLzk+0bORWGUjynrTk9gwq52DKrUEqUsqFuv9skNIOuq20BWg4gb7669rWO1e1+ydh2+9HK2zHxNwdi9HVXce9lQvY9zlRzs3ISaXBto1mxZ0szL3HKuRcL052uqL5SjBxmvdJNew2HtdtZme5Pfx6gKcQ3z3G2WNlT2ofPq2/t+CTzkn4ls1M+U/Fhm2J5SGvwf5F3yPlvI1+ac8zr0b6PXtn3LC2v6S9nQzduxc5zW6dLvSvL06ZuvR6Vy3Xr6l1dXV8qpTWvI7hGc90zJRnKNHbrSmvwc6p8D1L3ltE2xdom8lkud+uWU3KzduW4lrn5PeW4DN4yObb9srxElX66tWqJb7W3cru+yqQ+mMwxHS64oNtoTokdV2pKF7e7F+3bjatzy4SUI16YJ3E1GPU3KkVoqtui1bZy2W6Tpx4HlbvDMj3f0hO2/aK1XJDe5m9+3XatgO1NjilL18veWDczbXIlfhUJDiJTn4baLHJfcdTohvoAUpPWNfYsCLh3plZkl/2WxcyJ3HyUema1fm2kaxf37k+Cr+B7d71bTYvvrtNuFs/mTCX8c3Dxa641cFllL7kFc6OoW+8REKW2PxGx3JDMyKrqSUSGEKBBGtcbhZV3Ay7eZYdLtuakvOnFPyaqn5MxIycZKS4o88vSiwG6XDtxl7+5rlNxyrePfPL7+c0zWUEiZMtmzN6u2yWHWV1pCW2ZEGBbcHdlgqQHFPXB0qUeAG/7vuQ/xJYFiKhh48F0xXBO6ldk/e5U9yJr0qT6F8q/5T02k3OVZoz8m8xvNhxWHX3Z8EFaUtMoU4tT8dfSpvRCdSR8OvKuS9KLdKEfU/4SmYa+1DtOOurQuRMlY9+IPxo/3yzeL9NXd7iwSlIALcmQ51FWnDjprV9yEfUdFpWn2aIq5S4PgXpNul3Ah26r8tg6KRbI6yGhoeAlOg9TyvcOGvL2UUacC1yJxtptlCW2kJbbQAEoQkJSkDkABwq6hbWpi3KR8pAlyAdFNsr6D/2RfwN//RFCqhcRb44iwYkfhq2wjq9hWR1OEfS4omrXwHM+nl6A/Ry5/wANawcq50xJ7Uaspl5kJLa0LCVIUlQUlY6kqSf5ySCFA15t3Bn+nGWp0eBYq0fzJbZZtbNid7+4vuBeS2zhl17m++TaLPFSV+RbZd3wh/8Av+2zbS4yfMcky7fa77b4/UFFx6chtKFKKSnp++8LK7x7d2zs3Fbe7LaNlzMdLWXp5E/8PyXT+bGVzHuy5KMHJtKtd5tbhh355lz+59S9CXtivUj72lJLzZb+yOIdqd5d84OYB2NmLuzOxuXbhLdaKply3Dz9/NtwsnSgpU6qZLXdsu+Va1UCroShI6UpFeD/AOY3eF3J2JseZtTT2h73umPi0ekcXEWNiWXwXSuix1v2uT1bOx7Sxv0u45EL2l5Y9mU/Fzn1zf3yoRvcpdbPm3cbYsKzvD9xM5tGL7L55f8ANIO2W3mQ7lu2DKN4LNcdv8Ls9wiWGFLEFnFsONznRpDnShU6Up1BLhT5Oh+kuNuWw/SvK7o2LP2rbt1z+4MOzjT3DOsYEbuNtd2GbkztzvTj1+vk+hZuQjV+nDplSNfUzt7lZyd6hhZNq/dsWsW5KatWpXXGd5O3BNRTp0w6pJvm68eHZzsayy87g9u2390uHVEynCoUjbLJLZc2Zjc+LfsAfcxua3dGZqGZ0C5zoUJiW824hLiFyVJUlJ1FeR/5ge3sXtr6tbpi4LU9l3C5HcMa5bcXbnZzYrIi7coNwnbhOc7cZRbi1BOLaaZve2MueXsdmdxUyLUXamnVNSt/B8SeqbSTadGqnSLDGu5CfgfqAwtqTtMxig7mu6SXkDOWLyg5w9O+TtacghYq5BQvFzKXjyUItpmjo/ECou/ddNfVW4WPpqt/+nF7u1bxLeY9pbCrTseh+lUU7nou+p/29Feq73pa+lRQ+Opw0Lm6/p91hhOwsd52S31dXXXSvTT4fl+Wv8XHQ9ie1mFikjtx2MewNi6s4c5tVgyseZvrjb16btpx+D5aLu6ylMZy5A6+eppKWS7qWgG+kDwLv/Z95u/UDep736Ut2e55Luu2mrbn6sq+mnVqH83qblSnU3KpucDMsQ26xHHqrPpRpXjTpXHz8eVeB117JYS1Z13z6Agtd4OfI+jSzY//ABA/XXdfWrbrk9j7NSXydq40fsuXTA2DJir+bWnxZcn9yOLuabWjuu7E2yooUb53GnQHQlsbKzOscP56dU+AOtc/2Fi3bf0n78jTV2Nop7tygZ2fdhLeNtfJSv8A+6Zr3vYtuXt592RRsJGOjNH98by5ZTlxuiMcF0dxKQ4PxhVl0uoiIbBBLHx9SR4V0f0HWB/gHeb3z9T/AIT/AILbVz0Oj1un11/d+p8HVX+dpSpidyOf6jB/T9Pq+u6dVemvTzprQtnbCvceP3v7wOb8w7Hct35GwuDPYXM23duQwIbLM5leIU1DEfIG0X53Il55HWXlyVqCkg+V0oGh9D3Wxstz6XbTDst5Me2Y7vkeuspQ/VfrXag027b9P0v07SioJNP5qvhz8rl5bleeb0fqfSj09Fenoq/HWvVxr7iR3Hi7y371UbYxsbkeH4RmUfsHYMyduJh07M7Y/Yk9wNzMyExaLXleJvRrk7LkxnESFSlpS004gtqLiVI9a7Mt7bZ+lqW72rt6x/jrorc1bal+kjRtuE6qlU1Ti066a8vuM65TadPg/NnrdttOzfHcItkPezIsau+eW9m6ysiyTF8em4ritxjC5z5Nudtdlm3vJZUH5CyFhl8LmvF19tbiekLDaMy3DFnk12+3O3itrpjOSnJaKtZKMU6urWiotOVTn7zq9DysauE7s87drtuDslk+0vdh6di7jdcsl7OZXYxFzPCcDy3N5MnKIO3GYhE3Ec+sVmyi7S5X4ZkFtYk9KCwiSXUlbnpcHDd9yWPnxu4vcSSj1xfwylGHwucfmg3FJdUJU50oRv45dMk1c8f2/I92MF+SjY5Eu0ZDLEefb2Lq0G2Pl2m4j7CH4UduOlKPJbZjrSEtgDpJ0AFarFjKMvi+err7dSxL4vIkky3MqznEYfluph2dmZkstLrRb6lQmxBgNFJKgEquNyQ8g66lUVWnAGupwKv4n5Jfn+H3mZGKVFzqdjog1SNPDQcPHhyroLCfSZBKII5fR+nQ1loqfdVAoBQCgFAKAUAoBQCgFAKAUAoBQCgFAQRb/EszstueUERLNa3cpQ38Ws25OyZVlj68QkN2xlS18OPW+nXhSK6r0Yvgl1e/h935kU2bKrLIxQCgFAKAUAoDWtntNsvOTZfIv0OPc7ra7xHjQG7g0iU1Asj1shSLcqFHeC2GPmHy+pS0pClLB1OoNY0IRndm7irJS0ryVFQu4LQt0jGMalkGVj1jkkaaGRaYDxGmumnmR1aaan9NTO1bfGMX7kUqyTiQ4kCOiJBixoUVoENRojDUaO2FEqUG2WUobQCoknQDiauUVFUikkUPtwaAka8fCrJPQFZuSuCjyPt1rV5T0ZY+Bqq9r06tPhHEaAcB7tAOA/irk858SCfkaquKz1K46gngOJ+nxGvP9VcnlS1fiQPhUot0huqeZnwShE5kdKgslDcuOTqth0p1AI5pPgfq01rZSvjwMKBcn7spQjMqjw0cHpTmnmuLI/oo6RqhKh4qJVoPAEirCjVPaTUeNHio8uO0hpJOp6R8Sj/OWs6rWo+0kmhQ+1DUH/Z/TUU41TRfFlYvtuTPhux+ooWQFtODm280Qtpzlw0Unj46a1zG64/XB6GzxbnTI1POV8yl5iSjyp8YFMlkjTXTh57Z0+JlzTXXw19mhPhPdu19Sk6aHcbVlUaVTr1e8iRMcfRjlnuWSeUtTKpsMR4llS4hWi+m8XGRFjzENqGijEEnRXDTXXT5z7k7fduTlkShaXGjq5f7MU2v9ZxPRttzU4pRq/w/b2FLt1jnonTr5e1Rjdp7TENuNCW69DtFsirddagRpDrTDkl1195Tr7xbb81XSkJCW0V5Pu0YRjHExlL9PBttvRzk9G2lVJJJKKq6KrrWTOsxpP8AvJ/O19i8P38PuJpLBJIP6ufE/TrWijYk3wZmO7REfcXS2Uw2lqaW70/MyEoUsw2FkArUEAlLjmvw8tOeo4Gt1gbVO6/UnGqXBeLMO7kJaVJ2CxaIjCW2ZDCUADUpPmOKUdB1q0CllZ48xXQ42wZV+XVODb/bQ113PhFcdChwNjdr2tsV7LWbbOzubVuRZsI4dJhrRjPy9yu0i/ykhmU448pTl5krlhQIWh9QWgpISR6W9y7zyO6l33k7jk/+7lOEv1Sl/bVhbVmPxJJaWoq3SlHCsWmm66NvboYX+HRtQ/Qaro/h1dX/AM5148SevWx2J5Rg/wDdxl1liXvBF2u22ZeIvqmO2ldstKoq7dCfdcfVOltxFQWShS3CvVsak1h4t/uHaN+/91bTfuWO4VdndWRFRjNXLil1ySUemLl1yqlGmrpQknexMjG/R3oqeL0qPS60oqUXjpRczUOPdnXb3tbkVrz/AG62jxXFsuxtU1623i1x5Tcxhifbpdpujba3JTqEmTapz7RPSfhcOnPWtl3L9SPqn3TtN7t3uXec3M2TJ6FctXHFwk4Tjcg2lFP4bkIyWvFLwKYW3bLh345eJj24ZEK0kq1VU0+fNNovN0wLGcizC0Zy3jkR3LLHaLhj9tzGS06mfbLNdlpdulsgHrCVImKQOvVJ0I5jnXmUMvfdu2LI7ahk3Y7Fk34XrmMn8Fy7bVLc5aVrFN01N6v0t3JjmOEXkwi4qXNKXFL2mdaNqsIsOX3zPrRitrt+Z5LbbZZ8gyWPHLdzvVutDbbVtj3F4fDJ+VaaQlCinrCUpGpAAGFl7z3LuOxY3a2bl37nb2HendsWJOtu1O627koLl1tttJ0q26VbZLC1h2smebCEVlXIpSkvmajwr40/Al4W2uJNZxL3Gax+CjOLjjsbEpuShtz8Rk45Fmm5xrO6suFsxGpx8wDpBCjzrPxs3uC9sNvtWeRdfb1rKlkxsaenG/KHpyurSvU4fC9aU5GPd/SxyZZqjFZUoKDlz6U609iepy4vtBhGDZDlmTY3jFux+fuFc4N4y28WqOpiVOvsBp5iFcp4Svoc+GS4FEAEqWSfi4n1Tbs7uDe8LB2zdcm9kYe3Wnbx4TdVatyacoQ5pfCqKrokktEczlPFsTu3rMIxuXXWTWlX4syrx2Zdr27+X3XMt1NkcJy3Pbym2qvGQXWNLdl3pi22uFZrbI8xmay24iNarcwwOlI0S2nXxr6X7H7p7x2bbbO07dn5Fna7Vei3Frpj1Sc5UVOc5Sk9eLZ57u0cadyV2UF6r4v2afkdvsP2g22xPbJGzmO4faLRtgmxXfGhhkRt1NmFhv8A8+bza/KW6t35a4G5yPMHXqfNVoRXquDmZ2Tl/wCJZNyU89yUnN/M5RpR+1UVPYcdkySfw8Eax2t7M+1jZHcCDmO1WxW3mGZUxaJ7EXILbZUPXe3oklEaUbZOnuTH7Y7KiPOMuLjqbW4ytTaiUKUk9lkb3u+dZ9DMyLs7TdWm9HTxS4+/2munOUlRt0qdtK15CUnA8BwbaXEIGE4Dj9sw/DbK9eJdvsltStm3QXr9erjkV5eaDzjikquF7u0mS5qo6uPK00HCpsjIv5V138iTnedKt8dEkvsSSKtuTq9WRGdXOXccbn2+2Nqbj3x+BjPzziSlTv5juEWyO/JN8FnymZy1lw6BCUE6gjWrLXzp8lr9mpVKj1Ji2WdBcmvQJT0b5d8RYj6elaXPJQn5jzW9Ahxlx0jQDQDpGlRhvxJxi5OtPJh3RtMeQs9LEhskxJR5aNqVxbcP81X8oFVKU8CZoUIS7gSXbdbjxTKlea8nwVGiJ81xKvYFq0FUKrxPldoVGJXa5b0M8/l1qMiGo8ToWnCpSOrTmDw8BVsi5a8SOeuzsdQYurIiOKPS3JbPVCeVoeTh4snXwV4eNaXcJtQZmWIpy8jXeZzHUsIiRlaSLg4WG1J5ttadUh0acSENez21413RfcYzb5I7LarabXidAci7Pti5WHbg4FcbBcrpje5G903uByaJPu8iQ4vca43G0XGdKgvAIVCtUv8ABkR1xRqgxnnUajr1HkW/fV3vPbt5xN7wL8LW4YG0/wCHWpRgqfplC5FKS16px9RyU9GpxhL+Gj7rb9kwb9iVi7Fu1O76jq/4qp6eWlKeFSrWbabDZu824G9EKNMcm5RHx2xXRcicuVar5ccIhSrRBuMSAtAZjx7LHkOx21JKvOklxz9ho14b3J3xvt7s/bux8idv9Bg3L920lDpuW1lSjcuRlNOsnNxUqOnTGkecjs8HbcaOfc3GCfqXFFS10fQqJpeVfe9fA5rPtTjGHZvn2V4wbkMp3bmWKVmL0ycqXHcj4xanLPY40VpTX/J8C3QHFpQ2jX7aydSo68/uneW9dwbBtXb+5+l/g2yW70cWMIdLTybiu3pTdX1zuTSbk/BJaJGws4GNi5N7Ls9X6nJcXNt10gumKXgkuCLBtltziW1UvPJNkg3S2L3Ey+dn2QRH57s+0SMquMGJEuk+0trQUW927N29tbyBwU4kK4cq3O6dx733na2uzusrV2O1YEMKxJQUbix7cpStwuNfP6fXJQb1UXQwY42Nt7vTsVi79x3JKra6mkm0uVaVZeNqe3nAsPx3c2zQLfNch72Zzm25OdsTZ7skyMi3EjRouQfh7oS27bYa40ZAabbP3KiopVqa9ktdxb/3HnbTmZ0oets234uFjOMEumxiNuz1cVOScn1Sfzc0cfkWsfEt3oW60v3Z3J1fGU/mp4I3VtVs3btoMCxXb3B358nGMPtEey2aBkM03GY1bYnUIkcXIttLV8syQ2jqHBCUgk6an1PJsZXc+6X983SMP8QyrjuXHCPTFyl8z6atKr1fm2cnLKhi242LTfpxVFV8jA212TwLa667mXDGIl0tl33Zz+67l5gxeJy5aH8pvEeLFmO2rzG0NxoCmoaOhlGoGhNbHuXG3Lf8bDx8/olawMSOPZ6YpNWoNtKXi6t6kOJm27E5yhxnLqftfEp+X7J4tuDujtjuNd4852+7Uz8tl4atiYtmCyxktgexe+uT4iUFFwbmRH1pa6inyljq41ylnH3Tadk3HYcNRW37nGyr6cayfoXVet9Mv4aTSrTitDbRzLV6/byJt+pa6unX+dGj9uhm7m7D4juJf9sMlyCPcXcg2wy13JsIXCnuRGGL1Nt7lrkP3JlCVfOxkQXFaIJASog1F2xa3bYMTP27A6I4e5Y6s31KKbcIyU0ot/K+rmXZmVZyJW7tx/HalWOvOlPwL3b9jMHtG7P9/ulzjZtD2qTtPLkfia02ORhELI38yZak2l1KoouMa9vuOIlJKHQhxTZJQdK7/ZIbjHYI9syUHtf639Ul0/Erztq02pcelwSTi9KpPic/nZUJXnfVfU6enjyrXh7TVV87RMC383Y/v6mZZvPgOSQtv422NvyzaXdHKtsJ2QY8jJrrl0yIJeNSIM6XYWLrcUjVSyzLfZCwkpYaWr2nt3cs3Z9qWzxt413Fd71XG7ahcUZuEYV+KqT6V7Um/FnL5V5Sm5czuBtDtPbtpsWcxOFl+5mexnLtKu5vO7mf5DublDbktmIwYLeQZTJnXFFqjiIFMxwrymlrcIAKzW5u5Esy5+olbs23RKluEbcfb0xSVddXzXsNTcnV1OuC/TU7dJ78m0i47wQNoLhkwy+59ttt3YyiJ283O9rvKsifMrbhDymEWaVkB+dctLMlq0+elJEYABNdRY7g3B0k1aeYo9KvOEXdSpT5/FLTqa6qcynqz8uqnGmp6LSBCjsx4cpxmFao0dyfc3VlDEaJabcjrIWeDbTGqANToAE1diWuqietS6C8OJasAtz8ozstmtOR5OTCJ+HRH21tPW/F7eHRY477LgC2JM1Ul+a6g6FtUoNq4orrMa30JQ8Pxf7fcZdrXibpjICUj2/p1H+zW6tKiMgkR9X6dforJRU/aAUAoBQCgFAKAUAoBQCgFAKAUAoBQCgIC/xJRZavdqX5V9sDUqXbzx8qfGLaXJ9mmIHF2NcGmNEcQW3glQI41SSdOuPzx4fmn7fxLJLmX613Bm622Bc42vkXGHGmsgkFSW5TKHkpVpw60heh9hFZUZKUVJcGqkJnVcBQCgFAKAUBRsa0m5NnF2JA8u4W7HWm/wBpDVotzUpxxQHPz5N1Xof5qQPbUFv4rs5eaX2L+Uq+CLzU5QUBwun4SBzqORQq9yTqlWvvH8PrrV5S0dCxmqL6OCvDn7fq8dQK5LOXEimasuA0Uo668wePtPDxrlMlNNsx3WhWnQOev6fb7vH9Na111+0tf5nw002y2htltLTaQAlCAEpSOfADTx/TVhQ5KA/CP4fw4VbLxKown2+oEeB/wfVrWuy7SlFmTanR1NBbt2x6QiwspgzpVvm3X5W/fhWirlItXy7yjbENIeYfVFuEkIQ8pJPS11J4eZqPPd225SU56KaXw14V8fdy8zo8HJo14GvLrdoTCBHbxzKoiGUBtqM1ityLLTSEgNpa+RjvxktpTwCUq+EDTQV899z9s3LjlLqttuurkvz1O/2zcFFLia+XeI8u7QrSLTkEV+4Imux3Z9qfgslm3oQuS64JSm5CG0LdbRxb1K3UDkoGvFt07UvW4zv1tuMWqpOrq+HDTz48E/A7LF3OLotdfcZ8yKYjaShouPuq8mMyNOp59fBCdBoSlOuquPL6q0uL25dnco1SK4vyMue4RS46lhseLmO0S6POkyFFyU6QPjcVxKRwH3aAogDlz4eFdjt/bcr0l8PwrgafI3Oieupe7fi8cHrTFZSo8SpLKEqJHvABPLnXo+19pyklVOhzuVutOZamMfGg+A8uI0J1OnPl4a12eP2eun5dTTXd3148z6dx9OnBH0/Dy/i8DV2R2euinTqWw3d11ZATccCgtJRwUkhXAclDQ8dNPGuV3Ds+lfh/ZG1x934alHtthUq3MJKAVNF1kj3svLRpp7ekA1x24dov1XLp048Dc2N2oqVMkWBROnRy05p4cB7Tw8eFaqPaUur5TJe7KnElYuPq1B6NNNOGmvAfp8a32B2jKq+H7jAvbsqcS3wLCgp6HGgtKk9KkqSFBSTwUFJOoI6RpXo+y9sem0+k53M3OtdSzQMQiMI64peYlNqDkZ9TileQpOvQ0lJ1HkEkgggkg+NewbNtfpJVRyOZl9VS82eWXwuNIQGLhH0EhjwI4APNH9tlY0PjoT9BPoWJaUIpI5+9Or8jI539A8GrSpQ8PidlhI09+iD+qtotPYYr4HPMujMVYjtJVLmr4NxGOK9dOCnVcUsoHiT4cdKvqilDHbtj8xaZF4Wl3pPU1Aa1+UZPh5g1/rDg8SeH0iqivgVLNpC3LzhVljD71c653oNoBAKLXbja4wJTwbS1cchYdTw4qZA5a1JHSEpexfb/ACIqvFmwIcZuHGZjN/ZZQE6/zlc1rPvWskn6ajLT6kxmZbK2JDYcbWOIPMHwUg80rT4EcRQESlV1tw8tbRusVPBDrSkpnNoHIOtq0S+QOAKTqfGqFdGYcO5RJl4efcc+XLMdESMzJ0ZcK1LK5JKVHpS6lYCdNdaBqiLORr/D6f8ADVJBMiLgw1IZcZebQ624CFIWNQddf0EHkRyrSbhBuDM7HeqNK363v2qSJej82Ayy6y2Nep63pcIKiEaAutJCdNdQQn6OPjfdNiVyEo82dltdxKSqdfdxJk+6oOM4tIZ/F7tDfkyZ6nXG2rPaEktOyXXGm3HmJc97+rxtElaVlbgB8lQr5v33Ajauyy8uL9CEtIpVcpeHg0lrKujVI/xHo23XnKKhB/E19i/bRGtU5DDtLcTHHbS5j92baZgWuzPFLsGQhseUx+E3JsIjXFkJRoEfdyeHxtp4mvHd02i/fuzzFP1bLblKa4rm+uPGL89Y+DZ2ONkQUVba6ZLgv3Pn+JY7RZ3IxW/JUXpsk9TzxH2RoPum9P2E/VxA8AK0asSuzUIKltcEZc7qiqt6lnYgG4Totv6SppvSXMHgW0HRhk8v6VfEjXXTjXf9vbVJUuU1ei/Nmg3DKSXTyNtWPHpcHpctjmrQ0KrfJJWydOfkO8VsqI5A8NeZr6D7V2jq6fUjr4nAbpmaujNt2d+M50x5CVQpfT8UeSPLKteGrLnBDydeWh1PPQV7ttG0xjbWmhwmXlNyfgZd9j25y3SErVEfeCCI6PMaW8Hl6JSppIUXAtJUDwHIeyt/LaYNUoYUcuSZDJxaXbHEyYoRP0YSy5GeV5TqGwfMWiM9/R9PmEkApHD21qL+wW58Y6GVDcGlxPi3xY0+8FxxIYVCY8liNIKUPfMvKIkLCCdVKbSnoIHt1qO129CPLmXz3CTXHQyctxeNkduYxp4qaM+SzKLyW0PCOLa6iW06th5JYkNl9tILTgKHE6pPOui2/bVjTU0v2fE193KctamY3dMrsUby7zjDF1jxGz13TGLjbYzJisoJ+YkWnIZloNu6UIJU01JlhIHwqPIdLYxbX8Dp5P8Aeq/gjXzuVZz2LcRm/NLftGIZnOiNuKaE5qBZ0QX1JOhVBlvX1DFwZOh0djqcb/yuWuyjjuMkm46e392hC0/IvNvveTSVJTD2/vbRPT0uXm84tAjHq/nKtd5v0xCABx1Y6+I+EnWtpjWY1+ZP2J/uQSLfjuHXXJb9JlZq7BVEtwtpZxezqku2V54H5xld3nTGIsq9iK+hDiGvJjx+vRS21kDTpsG1GtIrXTUnjwVOB2O+TSgtOjXqWOkjiR8IGhBPFJ48vGumtWlFLxZlWXyJRpI5j/HpWwiqIyDJHL+Gn1fTUgP2gFAKAUAoBQCgFAKAUAoBQCgFAKAUAoD7a6fMb6gCkrSFJUNUqSSApKgeBBHAiqriij1RhbcqP5OtDCiSuAZ9rWFHVaTbLnMgBK+OoPRHBHAcCOAHCr8b+5S8Kr7G0QPiXepygoBQCgFAKAqVzw+BOmv3WHNu1iuslLYkTrNPcjCUphARHVOhrDsCaWUDpHW2SU8NeWkUrMZNyTcZvmn+PJlajDbvLu9tmfOvsTn7Xd7hZzdIraWo12RCWjy7gy0gqab8xLnS4EEoDqF9Pw6VSzNzi+rVptV8acwy21MUOJYHHhx/lPv9tWS1RRlfuLfBWpJ4a6af4q12TGqLGawvjOoWdDrx5jT+HGuWzoVqiKXgamujPSpXADjzPH6OY4AVyWVHUgZVnkaa6DTQ6+Gv+L+StTJfEWU5GMg8x7OX0VEyh90AoDjWnUeH8PaahnHqVGXxdCqXy0KmpakR1BubDKlx1KALaioALbcBB+BwJ01HLnXP5+GrkXobHHvODKgthFwacKmi1IZPRKjK4qZdTrrofFCtPhPIivMd72BXq6VqdJhZ7g+Jpe8WG/W7K7lfjjjl3tqbTDtttXAuVqYlRY6XH512dcjXZ+3NByXJU0kgP9JTHbPDU6efZvadm9ZVhNRl1uTrFtN8I6pPhry5s6OzutHX9vMYw21frvKVLttytc2LDjyYVvujEdChbpTr7AmsuRZMyO8VvRlJWUrPTqBqQQawbfZbtJdKjKDbq1XiuWqT5k093qnqbeg2IDp+ADlzHD6OVdZtfaqhSsfuNRlbq3XUtsS0pSAeka+8c/fXoO39vwgl8Jz+RuDk+JNN29KQPhH8n8R5muls7RbSpRGtnltvifqrekj7I+jl/J7KvubRbapRFI5bXMjH7UhX7IP06cR9PsFaPK2CE1wM21nyXMp9vsiQq5slI+6ukkpGmpCHuh1GnE/zzXOZXbEJOqjyNlb3NrgzNFiGunQdP9r/ABfVWvj2pBSr0on/AMVdOOpnM2dKP2fZ4fq4a61tcbty3B1cTFubi5cyYYgoa8APZ7/5a6LF2q3apoa67lSmSjYQjTlw9n6q3tmFu0jBm5SMK6Ia8sTW5DcOXEBU1KWelJHiw8D9tp3XTTideQ5g58cmEeZD6bb1RDQ7hKvM912K4mB/U47UlwgLeCStbhEXXTpDpPAniAAefCsiOXFuiZY7NFRlugRIsJBQwjRSuLrqz1vPKPErdWeKiTrw5D2VkRvRkRSiySBqdS+wjaNdW1IvW4d/uYIXExm32/HYygdUfibwdut0Ug6aK0bmx21afZcYIPEECZ6QS8dfyX5jgjY9WFooDDny0wob8k6EoQfLT/PdV8LSABxPUsj6qAxIdrYFvajTGW31rCnpBcSFEyHj1uKCvtBQJ01Gh4VQrXXQxzAnW/47Y+X2E8TbpaypPTqCRGfUepo6DgFfDrzq1tFU/E+PxaE6zIXIcEFyK2tyY1MUlgxm0J6lurWspQWEpGpXrp08TpWvyoqapTUybdU0aivN5ueTpcRiXlwbOATIzW5MEw1Ng9K043b3/KVdXR4SneiCD8SPmOKa8/33b7XS3eXVL+av/ifL2cfYdDg3nFo0zOsdtsi3DjaJzsuU8BcrnLWZLl4l/EEuy3HUgvyAVHoSkNttJ1DaEp0A8H7n2ieU2ryXQuCSoory8PPm+Z3e2ZfTShVJOO2x75mJk0BMh6b1JeVcmUPxHUcNPl3NC0kpSAQeCknkRoNPGtw2TIhd68VuPS9OnR+86+xnW3D4+Bjx8Tv9oQTYcgjOWjy1KDORxJV8ctqAnUG3zWLjb5kuOANAzJdcVrydAATVmHsljJup5Nhq9Xjbagpf6S6ZJPzil7OZdeznGPwS+GnPX7P5S54rgV8lo+fumWXht2epL70ezw7Pa2FNjXyUFx2DcbkhKWiNAiSnQHjqeI9U2LZLMZRjax40jzk5Sf4pf805fPz206y/A3LadtrPoky5OSzVcNTKy/KCjXQfEmMxd2Yba9RzS2k8SOVe5bBt1y3GNIwj7IRX5V+84fPzOpvVsnGdvcTnz0MNWkfKW8/1p3524rLz5A0ipUuYT0pA1WRx8Dxr1HCt3IRS/JfuOYvXW2WM7Z4eCFs2+dCWNOly23/IrY4lQ1+ILt91jKSshWmvMjgeHCtvrTWnvSf5GI5upjXLHLlZ4bsq0ZlkEdxOiWIV2EDIYTzzh6W23BPiovCtT/wc1HDUkE1Y7VuXzRi/Zp/J9xcrjbI1tV3scNLeXY4zdYAKpEjIMZD8t6Mpz7x5642NzW7Rm2iOK4js0AAFQSATVI4lp/I6S8H+/h+Adx8iLgZE9dbhLO3zCr78u4mILlKd8vGYcc6FwP3d7zZMlZdT1BmE0+scQst86mjjRh/eaeXP9vaUlJ01JxnGblNkiXmbL+UvodS9FgR3Wo2LQ3EKCmizYismQthQ4PTlynEnikp10qdSoqQXT+P2/uoWVRsuLcHWukTLTMit6DpcZSiW02gaaeYWD90B7NDU1uGpRI2LYpVtklBamR1E6aJW4GnOOn+9O9DgP1aVvsS2m0XqJsrDInmomT9AoTpz62jpzjskMNe0cOg/VXV4FnSvmZBdGchxaROk2D8w2UXuItDTtrXcYjdwaeU226gfKOOpfUFNup16UkfFprrXRW7dY0JYPp1JFI0/h+v9XCpEjKOSqgUAoBQCgFAKAUAoBQCgFAKAUAoBQCgFAKAwsIPlOZdb+SYeW3F9kDQIQzdo0K8BtI8Oh6asaaaDhpUlj+Nf0399H+ZjyL1U5QUAoBQCgFAR13t6btarla1POR03GBLgl9o6OMiUwtnzEcRqpHXrpyPI1bOPXBw8VQFCseY2OwWyNYshMfHbvaWxBft6YjzcaUWBoLhaUx45RIhTx96noHUkqIUNRqce3ehbirdz4ZrSn5r2lzTeqLfZcnsWQrlN2eeJbkMNGQgx5cZaEv8AX5TiUS2GFOtLLah1ICk9SSNdRpU0Ltu5XodaFGmidUNeHH+T6/Gr2UIqU2FA66cPb/DU1iXo1Ra0a/vEXqC+Xj/DTXlXO5lqvIikvE1NeIh1UOnTieWo58QDoOPCuSy7NGyGSKNJZ6VHUfVwOv8AHz51oL0NSJkW4jpOoP1+Pj7uNYzVfaU4+0+esj7Q93D21bQoOsew/q/w0B+FaT7f1f4ao1X2lanGvpI4A/w+use5a615l8ZNMq92tii4LjCHTNZT0uNaaJmsDiphwaH49BqhXgeHs00+TgRuaNGbavuJAC3LyLRxxJj2pKjowFAvy1oPHzygq8ppK0kdOup019hGku7JBtvp1M6OY4riVN2CLNlGMvu/Chp+4YlLcVokLh3tDVxsMhfUBr0XK1Jio6eIXLA8TpdZ2SDtyjTwl9mj+5/cVlmyarU28zCQnT4f1f4eX662OPtcIctTDuZMnzJFtlKfAfw1P11ubWNGKMOd1syAgDw9v8P0VlRglwRE5M6gd1XfP249nKcRt+8GS5FLzzcX8XTtrtDtlguYbr7wbhmwxvm7y7i23uBWe+X122WphQMm4ykRbZHUpKHJCXFoSrPw9qytw6nZjFW4U6pSkoxjXhWUnTXwWvkXRUpcOBU+3rvf2X7vNr77vDs/uhiWMbfYlk83CM9VnseZjef7d5na32o9zw/cbEMxRjKtvMkjPPoQGZ3zSXeoKa8xCkqNmZs13CvKxfg3dkqxprGS5OLVepewvrKDo+JyZrvhs1hncNaO1zIckzDLe4fcXanMd49s8AnLySwWbObNgja2LvbYuTWy22fbZN8cltkJhKW7MixW1SHWUMKaW9iR2q9cxpZsYxjiQuRjKWjcerydZU8+HL2SxuSpXkdU/TN7sd4+/wBxPNO5KwYDjewfblKcgYdtNhl5y3I883bmbkYg9Mgbyq3QsktqJimPYlCv5ag2NFsXCvD6Yr0mWhDbzLVT79s+FtE44c5O7maynJRUYdLp0dDWrdNZVrHVJcGSuck6cT1Eg5aWJjNkymGmw3qQotQnEvqkWO+LHM2S6ONsgyFDiYj6WpSRrolaR1nlLytWouVtpxXHxXtX5rQljGUiyPT0N+IGmv0/pNaO/ulq1zRlW8WUis3DK2IzgjRwqZNV9mMyr7H+U+vihlA15nj7q097uCEdepJIzbe3SlyI5p9UhxMm7PokuJ+JqIklMOOrT/g+Tyx4lWv11rZ902k6KRkf4bKnAx0T3n7rc5cN0Jkw1Q22Ea6Mvo+WSp6O4NUg9Z00PDpIH01m43ccJ0+LiRXNuaXBl6tF7ZuLPWnVDqFdD8dX9Iw6OCkLGiSOR0OgBH111OFuiuU1rU1V/FcOR+5RkirBZ1SIzSJV2mOC32SCsqCZl0fQ4ppLpSOpESK00uRIXw6I7S1cwK6vEuK7/oUq/Z+3A1k4UZyYPZRY8eix1OrkSpS37jPmOgB+dOnurkyZr2nJcp1wuEcgVaDhWa59cq8uRBLiW+qlooCAWTc7mGwP6janetwnk/PCdUIA/mxgdT/lcPZVrl4F1NPMmluJQlSlKCUpBKlKIASBrqVE6AAAVHK4lxKqNShyM6YmreiYlDXlMxta2XJUZ0RschvJ+FSZ2QLbdirLa+C2oaZclB5tDnUNy8oKtxqK+/7P30RNG02Ui7WuLcnUy8vuyL/d2ilUCzWpjysftr6VpcaAgqU67dX23EDVya47x1U00zrpWpyNzhBONv4V48/t5e77TMt2Jckck24Gaoovz/yrMVLK025tBbcmKUn4V6Anq6iNCEn4Tw+HnXI7hm25p0aqbTHsyi9CPTb/AJp1M6SwmOhpJTboICUpjNKA6nnEgaee7ryI1H8Xnm7W7V1OK1rxN/iznAxZNqZf6krbQ4hWoKFpCkqB15g9WprhsjaLc51RureY4x1KlKsQQ7IiWpLqmelL1witJQthghSVJ8sFXwuKAJLY5gD2aVstu2CDkpTS6uTIr+e6UqbKs2P/ADTDMhu83BSFpBBaLbSdQSCC2ls9BSRoQddK9F2jZYW2qRRzmZmyZanIMyD8sxFukt2VKcS0y06GHB0p0LzzivK1S20jmeZPt416Tt+DG3FaI5y/fcnVlghWq6W5kMxJ8VaAVKKX4ZT1LVqVKW4h1S1Eq04nj+iujtQ6Ua6clJ6mU49fIza3XkWpxtpClrUh2SyQhI6lFXmJWkHQHxqdKhFoyJRKlSX49yuUGV8igB2G1GSl5ppZ1HzEhAUHVEDiklI011FVoivkuJ8ZdkaIOJ3e4Wh9D1xXHFvtSEqKXDeLo4i32tBbI8xCjOko5p14VdbipTS5flzCWtGRaNtrHEtFsjWWPEs+QWaJCatuTQoUZq5iXCZbQkzXkoDs+BMU30yY7i1IeaUU89FCRXJOTctYPiuQq2y2Yne3Ly1IiXCMm3ZBaHkRb5awvzEx31pKmZUNxQSqTabk0POjO6cUEoUEuIWlMnp0dY6xfB+X7ynsNn22IVKTqNfdpx+nUE6fyVscazV6cC9RqbCtlhhSdPmIUd0n9txltS/p6ynq1+g10+FjJ0qiaKa4Ftcxy3woT0mK47alpbUVusPOoZ8sIUpz5hvr6S2loEnp0IrpLNhRjWOjMiCcuJr7DrZCexeA7frQwhWRPy8gccuMVm7WyUMglvXKLGuMOYh5phUWBJajp6kgpQ0Ookgms9PolRKlNPImVuqqWqJt8xFU4uDdbtj2oSGWcauMyJBYKTr1ItFwcuNiBPLT5TTh7OFTJy/ioySi5GcYue2rjFuVlyuOhJPy94jLx+7LI05Xa0ty7U4pSeSfw5lPVzWAfhu+F+Q1Cc7t8IhrKLfc8Qd1CS/emW1WVRKggFGR292ZY20rKh0pffYdIPFA0ICnhqK+Ohc2XmZLTb8d5p9h1IW08y4h1pxCuKVtuIKkLSRyIJFWlTloBQCgFAKAUAoBQCgFAKAUAoBQCgPwrbbSt15YaZaQt151X2WmWklx1xWgJ0bbSSfoqvt4BuiqcGBsvKsr14koLT+TXOZkPkqHxMRZvlNWxknxKLXGY195P0m+wn0db4ybf28PuoY74l1qcoKAUAoBQCgFAKAqOQWW4uTYmRY+5HbvtvYdiuRpfUmHerY6tLrltlOo+NhaHU+Yw6AoNuE9QKVHSG5CXUrlunqL714fuKp8nwMqxZLDvnnxVNPW28wtE3KyTwlufDUdNHEp+xKiOa6tvtktrSQdRyqsLkZ6cJriua/bxDVPYTLyOoHUajThp7/o9tUuRqiwqtyjdXVw111/geFarJtVRa0zW13txPV8PLXh/D21zGZj6kElrU1xPgFBOiTz00On6eQ48K5rIx3Uia0qVx6KRrqOfP36k89dPAeHtrWTtULWqMxDGUdfhHj7Rx1P0DiRUXQ0/AHyIqjrqkD2cef8dVcZLn9wa/ah+/KK/mH+H1U6X4/cW0Z+fLEH7Pt8dOP6jrVHbb5suX7aHEqP49J1I110/SeHAc6hdt04IrUrBY/C7j7Lfc3eB/Zj3A8NSByRKSPqUPAc4XZh7C/rb0XEhs1sCbnbHj5jrC/LQhclgD5iIWX25cG5MA8FSbRcWW5CAfh1RoeGtVhbUGpLVftVBTfBkPcd08bwvbrONxNyrhFxWw7U2G/5DuRefLmTrbZrBithVkt6yZluBHl3CRZhjqfn0hDS30skoKStBFTQxpTuxtWFWU2lHzbdEvbXQsdW6LiyKsncZsdf9gLX3T2/cvGm+3y8baRN4Yu6d2kP4/jbO3E2xN5I3k11N+j2yfYmmbQ51yI01iPMiuhTLzLb6VNiV4eRDKeHKD/VKfT0rV9VaUVK118NGUafV08zrV26eqB2Ud2N9znENht3H8rzfAsbt+ZTsIv2A7j7bZZfMOvMiFAsWX4fYty8SxK45bit4ulzixWp1vbkMIelxg6W0yY5dzcrZ9wwoxuZMOm3J0qnGSTXFNxbo1ro/B+DKu3OPE6Z9znbV3ubS9/G13qTdrG1uCd097c7Xb/2t75dumUbpWzaPKPwS57myt3bTlu0eeZbFl4RDuNvugjWl5u4LZC4MFttKVfOPSoWfh5e339sntObOVmPrK5Caj1KvT00lFa+enN+VHdGUHDoloq1qdMu6LMcO7ptse7n0+t7PTyyHsI72+9HZ/NN9tpZkq4bQbkWXui3g7c7a3uTisGLvls9PljIc6xxeORA9FlJW5AtcuW2CC4GZWfh254V6xumPlLJ2/HuKEvmi7cbnwv4JcIur9rp7VfGsWpqVYJ/YaO7oO9DFs37UPRR9YUZdaFbm7D7z4Xg+9rLEpti/XOx51i91207xcaiQGgm4C6sDEpEtqM4z0M2qUuV8TK0l6/E2+dvP3Ht/pfo3bUpQ8E4vqtP2a09uhfGFHK3y/ah6n+m3thuX2yd2HqcbDPYRlkXtny7fnG+7Ltu3E/Bpo22urvcLi7d63bwXEsicSm1rGF5HAhNN2+GtxDSC68oN+aku8P3VuWNf2zBzFch+ujalauxqupem6Qk1x+JN6vyMuzadxrxPVrKZNpm22VDvbUaTbXk9L7MoAtK04oUjktDyFgFCk6LSoApIOleK7p3C8eTduTUkdBiYHXyOrcjcvIGbk1ieMS15Ba5kxdutmQ3MvqftjrLTjsqFNnMpcXfGLewyVF5rR9n4USXEqUF1w+6dw2lblkX5enKKq4rmnwaT+Wr5PR8Yp0odFjba21GKq3zM2XlGQ4JBenXJduyW1pcaXLkQWfwe/tuyHENhuNDkSZUO89b7gQw0H2JBKkoHnLOp8/yO67Gdc9K1KVu660q+qOmurSTjRLV0a4vRG8t7VK2uppOP2f8pJf3kKKv7P5WfHX8I+vl81pWgXcM5S0v2f8Ab/kMz/DUl8r+w5LBn0pb9ydbxbKpCXJ6klSI1taKS002goKJl3jOBSePJJHv9nTbbvTlKC9e1WnjJ8fZFo12TgpJvpf2F/jZi4h5u4xscy2PJASmU1+AyJTcpA5tuJtrk1RdRp8K0BSdRpqRpXsHb2bK6op3Lbr/AEv30ORz8ZRrpQkkZTZ7td3bxOfufAR7LYYCcZypLtqgvIYkX6dLbesrel2nPoDKkoCuiKyjpJ81wV6/t0puzGCpV6v4o6+HPh+85TIhSVDbTed46EpQyjIXulIAbiYXmUtaUJ0AJbi2B5aW08tSANSBzrfQtzonp9q/ea2S1OT85suD+q43mUonTQHG5tv1Kzoga3j8NCerx1ICf2umpXCnFx+39xZQi7jns6A5b23MHyZn8VnfhsGRPl4rEiLmKjyJDTLzjeRy5ETzhFUlBdaQFr0SkqUpCVWOMdW5R0Xn+4vUalbt+T5G83cI7L+H2Fce5ym5q5M6bk1yYfcKHyh6029mzMMulh5JR/W3QQQdNOBwr2RatKsnJ19336/gTxtVZiPxYNzIN4kXvOn+oKEa5eXAxttSVK6CbDAbj2yQhGo0MxuQsafbGtaXK3iNpPopD2cftev2UMy1jNskXTNfbS1NlNwYaEhCLbbUpZabbAAS2pSfh6R7PjHsIrjtw7it26/Fr7Ta2Nvb5ERNvNuscdTjLKA4ohppCfjkSXVahDQcPUslRH0D2Vw+d3Um2uvQ3dja21qirOyJLwE52WU3cK81o9WseOAFdMXo4goKVEKPE6+3jry2R3fBycVL4DaW9paXDUyYeTtzUqQ4CzKZ+GTHUfiQv+cnjotpz9lQ4EVrJ9wxb1knF8DIW3OPLU+5t88pDceN0rmyyW4yOGieQW+vhwbZB14+z6aycbdLN2XU3oiO5iSiWOytx4bKW0qDjiiVvvK4rfeUfjWpWuvEngNeA+uuq2/PszktUarJszRPNOfhTxnx09UF5QNwjIH9ESQBLYTwGo/bHiP1ei7XlWpUVVVHPZVqRaLJrLWu8PfbkDy4bZ0PkQkqPQPct5Wqlf467jEuRaVDS3YtOhbE8v1/4h7eVbeL0TMN8SGuZMyTGtCNeh3SVOI/ZiNLHS3qORfdGnuqUtXiTgASAlIAAAAAGgAHAAAcAAKFDVGVxm71mmLWGIUx3Ii5eT3GQ0hBc6bM20LcHQdAei8XCI4NQSoIIGmmokhpGUudKfb/ACJly0VTYNvnLDwg3JIYnJ+FtWmjMwA/C7HWdB1K8U8CD4cwKRXIo1poY+QW8R7viV6gKMe9u3+32AuNoSU3Gyz3XJV2t05HAvMMQ4rslg69TD7YUngXEq2WNb6k4/w0r7+H8hdFV0N/Wi3klPw8eBOn+H6K32HYq14EkUbRtMMAJ1A/R/LXVYliiROloYm4qV/k6XbGFKRLyKXAxmIU6hxJv0pu2zJCCNOlUC1vyJOvgGSRxrdwtpRr4E0NJU8SYkwGXbc5b2wiM18uGGtEp6GENpSG+lOugbbCRoOGgFUarGhkrQ+bPMVNhIcWEdba3I61N6+U4WVdIcaJ5oWnQ/TVYuqKkpVxQ/FJSpJSoBSVApUlQBSpJGhBB4EEUBTHsDsiHly7Gufic1xa3VyMZki3MPPLACnpdmW3IsE90kAlUiI6rXx4nW7qfPUpRcjjSncG16p6sey2MNelbqpOLXdKPAL8pm9Wqe8PaBBQR4DTi+F+Q19pyDKL20QmXgGUJPIuwZeJz4xVoDogjJGJuhOuhUwgaewnSlF4ir8D9GZHQdWJ5mhWg1QbKhRSfFJU3MW2opPDVKik+BIpTzQr5MHMlafDieZrV+ygWVtBUTyHW7NbaTqfFSkpHiRSnmhXyYOVXVXCPgGYvK0OvU5iERCD+z1qmZZHUpKjz6AsgDiOWtKLxQq/Bn5+K5zIJ+Vw+0xEnXRd6ywsOJB5EsWew3xC1jUEp81IOhHWOBNaLxGvgfoTuG7xLuGQftHoEe+XThr8KfMMmz8k81dPE+Ap8PmPi8jFkXfKrBItT1/Xj82z3C6w7PJkWuJcrfJtr9zWYtskrTLn3JmTHkXRxmOoatFBeCtSARSifDiNVxpQvtWlRQCgFAKAUAoDDuMRVwttzt7auly4W24wG1a9PS5NhPxUK6joE6KdHHwo11Jx8U19qKS4Eph09FyxiySUpLbiLexElMqHSqPNgIEKbHUjgUliUwtOhAOg5CprMuq1F+X3rRkD4llqUoKAUAoBQCgFAKAUBXb9jUC/Bl5a34N1haqtt5gL8i4wFnU6IdHB6Msn7xlwKaWCdRroRHctRua8Jrg1xX7eBVP7CBYyO42OQzas0Sy0HnEsW/KYyC1ZrisnRtq4IVr+D3JxPNKz5C1a+WoaAVF6koPpve6XJ+3wYp4FqksBY4ftcdRx5+OvGrbsKlj8EVK4W/rCuGvv0/irTZOOnyLJRKHcLQCVaI4/Rr7TwrQZOG9SJxb1KlJsygT8Ommug5/rIFam5heRZ06kcqzkafBr4eP1+2sV4brw1LaM/E2hf8zw48Dx19vuqn6N86jpH4Uvl5Z0/wBqdNP4qr+klQdLqfC7QsHUJ6Ry+GrXiPwDjpXmYTtsV8R6dDyHPX9OhI4GoZYrSKNP3nVfeTum7UtmMyxLafenuL2U2u3C3ILDWEYTne5WI4tlWRql3Rdmtz9ost4usS4PNTL2hUSO50eW/LQpltSnEqSLY7bl34SuWbc5W48WotpaV/DXyCjLjFM84ca7ktg+zHJPUh7b9ptt97Mr3w2E2t3E9RPKcVzG/wA/KbTvW/uHj86+SbVs3dJ+R5LfLZi1im4/arCu2ItkGNb3XwIjEt3z3HMqeDlZ0cXJyJ242Lk1YTSp09LpWSok26t1q2+dC5pypJvR6Hnd2n9wvc337Jx7AM076+zDKdmO8vaOTO3g287Yb3E287ne2q75RjlklwNvdsmcgvG610yq42u1ynbNkjeV2u3vW9tt50odC4wnbHMxMPbK3LeNkRv2J/BK4uq3co3rKnTTxj0t1+2l7ilqk+pePM1t6bfbrsRifY56rfYb3CbO7ibvQ+2fuIzezb2WTFtxsjtGTbsbQbRPRN3NgbhAQ1uJY75i0PMLZiLzMKNj8S3ouMRroeS4648BLu2Vkz3HC3LFuQg71pdDcU1GUvhn/C06V16q0FxtyjNOlUdZ3e8LdTJu5X0nvVp3rz3tvx7C87zq4bDwe2rZC0yLhkm0Ha/uRdLlt5JzPd7On8qvMzILTtVnF+sr035u2WWPbchuMdqIwHXQyMtYNmOJm7Jjxuu5GPX6k3pK5FdVIxoqOSTpq6xTqXdKUZW1Wvj5n9ZXezsVvrv1tFbbP21dxmR9sm9WEZ/iO5eFZtbWZF0xDJpmITHJbu3G7WMR5EZzKdr8wbc8u5REr1Km2lLRIYD8OTxW35ONjX3LLtK9jyi4tc1X+KL5SXJ/g6NY0Gk/iVUdScB7Je7DeTux2E7u+/3dPYK63btOtW5Eft72W7W8LzuyYLAy7dnG7bi2abj59m26F/umW5LclWaB5MC0sxI0KCtDLwdW4h75nMvbjhY+DcwdshdUb7j1zuNN0i6qMVFUWvF1q/wv6oqLjCuvib6xf06Oxjave/JN+8G7YNqLBufuY7kaczyVFhM6LPl5M7CuF6lW/GrpInYnjk7IJ1vQ5OetkGG7MUCXlL6l9Wj3DfNznirGuX7jsQpRV8OGvF05VbpyJ7XVLR8Ds1lWUwLIw42Fs9bDavugpLTEZttB1U+saNsNtIHEeAHgONeR79nSUXRurOjwLCk1U6q3zIpmcSOlpNxkY0CVSpkVL0QXgAkC3WoaIejWhf8Av8w6OSE/A0Akl2vD+5N8/QqTco/qeSevT5vk5eEeC4vwO727BVyiS+H8fYcdwyZdlt6lqsjdttNqiKWQ3IjsRoUGM2pSylttlIaabZSeAAAArw3c96uZWQ4RuuV6cqc23Jv266nZ42DGEa9KUUjXzV8mZFdGL1dbTd2LZbVpdx20uxVIcdlLQULvt0YdKFJkpSophtKTqyhalqAcUA3ocncXYtSxrF2Dvz0uST0S/mRa5fz3zaotE67K3ixk+uSaguC1+1/kuXt4XRm73aQsCLanUa6fHMWGgB46o+7PTrz0VWHj3OqScrlfZr+8uuQUYuiLJjMS7ykKcTcExEOSpK3ENMpcc84u6OaqVopPxDh8XKvSdjTdyK6W9F+Bzec0ot8jdlisMohBcvN05JH3b5bHhx0ClDTn/hr6B7XtypGsUcDuk41fiXeBY3Groyy1cJIeMV2YqStAccCgtDGp6lAErCzqSda9y2qD6F40OIy5KrZcm7Xdk6kX93Q8uqG2vQA/5T2nj7BXTw0ijVyarwPx23XfpI/H16EEfDCaQR9CkvBST+uk59KrzKxSb4GuMxsrjljvAvL0iVHahvS27izMJetb0IfORrkiO8AVuwJLCXQkL01QNeGtam/nK1NNcfxryM2zZ6noaxtDSbVZbRk1uRHVl8iOq6ZLZ5KflmckZu8hdyegMrlq8pq42lMkt25/q4BsNLPlrJTyW67/AG4TlalKlpaRf82mlfY+f28TcY+FKVHQvcbMoF5t0e5W6R5kSSjVAUktOsuIJQ/GksKAXGlxnUKQ60oBbbiSkgEGvLt67ndicrc3SS/ZPzT5PmjosTa1JJ00KxdMlbYQ444+hpCQSVqUEjhx4a8yR+mvL917scm1GVWdLi7VwqjXRvTtxmG4OdSIzIUi3tr4dWugXKWlQ4FfAJ18OPgCeB3LumSTtqXxPj+46DH2tUTaPx69lIUtboQgakqUoJSPeSrRIHCuUu9xXJSom6m0ht0fArUzImH3EO25bz9xY0CXIjSnEFsnVTUlY6W1sK9xPSeI989jfr0f710tvxf4eZbPAhyJix3svy5cmWrpuCSln5ZWoMWMNCAgH7SHDxKhw/TW5s9ySgoqMv7PjXxf8hh3NtTrVamyIF64pHX9WvDhzHtNdltHc1Wvi+80mXtujdCzxrobpMatiFkx2eh+4qB4KAIUzG1HIuH4lcuHjXsvb+9O5GMm9XwOR3DCUa6GwoJkWtRehoXJtziup6GjUuxVHUqcjJ1HW2eZR4fp09i2jM9WKrxOPy7XS2i1x77anBp82lshHWQ+h1g6AEkAvIQlR4aaAn3V2NmVYmnnF1PuzIU6h+5OpKXbg55iAebcRv4IzY9xQOrUc9RWSuBE+NCVfeRHZdfcOjbLa3Fn/JQkqOntOgqpQ1thDC7jkeW5G/8AEsOW+wR+OqUJism7XAs6aHRT93bYWDyXE004cZaUhFc3r+X5feXv7jaxt0ee2GZLSXUHQJ116kHiOtCwQpC/eNDp9NS27fUUWj8yHu8G6WWdjN3+Vk3u24/dpE4x29XLgY861T7U+qOCUpk3C3szlrZbVoXm1OIT8ZRpvMK0vleia4+/gSRVTspiMi23y2wrxaZTU63zmg7Gks6lK0ElKkrQpKVtPNOAocbUErbWClQCgRXU4mM1RMmiqaG0YUbpSngPD6/8fGujsW6InSKZd1m+5xbIbJK7dhEaTcritPV5Bya9QlQrVCVqAhUiBYJMp9wDVSEzGVcOoa5ctI0Jbaq6mfPkypLkq1QGEKX8uEyZLr3QiOmUhaU9KEguLX0cR7D4EVC23WKJiXisCNGjxwQfIZba6gAkKKEBJVoOAKiNfrq5KioUOeqgUAoBQCgFAKAUAoBQEFk9pVfcevFpaX5MibAkNw5HDWLcEoLtvlp14dcSc226nXhqgVVOjqHqj6xu7i/WCz3kI8tVxt0WS8zoQqPJW0n5uKtJJKXIskLbUNTopJFGqOgTqqk3VAKAUAoBQCgFAYOFny5eaRB/Rs5W/Jb8Ak3O12u4PoSkch80+tWviVmr7HGa/pfikyCRe6yC0UAoBQCgFAKAUAoBQGPLiRp0d6JMjsyoshBafjyG0usvNq5ocbWClST7CKo0pKj1QNeqjXXBtVQ0y75hyR8cEFcm8400D9uEpRU9dbSyPtNK1fZQNUlQBBxGp2NVWVnw5r2eK8uKLtH7S0R3oV3hs3C3SWZkKSjzGJDC0racQSQdCOIUhQIUk6KSoEEAgiqSjGcax1iyxqhGyraFa6p48frHs+jxrBu4yfBFjTIF+zgn7H6vb7ffWBcwkWuPiaj3o3P2k7ddssr3n313BxLajanB4sKZlme5xd4lhxqxNXS7W+w2lE24zVtspk3e/XaLBhsJ6npc2SywylbriEKgW3ucumKqynSXqx/g+S2a0ZHj1yt97sGQWyBe7He7VKYn2u8Wi6RGp1tultnRVuRptvuEJ9DrLzalNuNrCkkgg1a8GmjQ6TSm8PcRsPsNlOz+DbpZ3b8azTuBv9/xTZPGnIVylztyMqxvHncouOO2GRDhP2qPdF2loGOJ0iI1KkOtsNLW86htV8dvlKrS0XEr0vgeBfpterD3X7obOepHI7mdg82vGT+n1aO4Pc275zmNpxLZTPr9ZbbabrudsPs9k/bFGttt3HwfKr9tnbpi1XGZBQwn5FMdxyTPMhScnI2qx1w9N0UqKnHybr7Q4LkaCufdj6kvbZ2ddpXrLbmd2ll7jO23eOZszlfdv2nwdjcAwrAtkdmO4O4W202q7bM5tj0CTuY7k+yeQZNCtUhN3uE78bmO9UlakNdK7Z7bh3ZzxI2+m4k+mdW22vFcKP7g4RelCl9mXYH22Z3m3rk+ljvBge3Vxv0XdGdvPsXubk1pt2RZZjPb33P4lLz3ZqbgmXz3ZlzasOw+Zvpup+TfZYbv16lOvBTkt9NQZs8i28bOtSkqRSklom4ujqv6S09i8ikq/DJHWvtE3g3avafQJ9SadasqyrJc0te7Ppad0t3tdsm5Pd84xCDlmc45sbmNyvVkiTxecas+VbezL5ebwsuNNyo7i3nzo4+cTPxbShnbdFpRTV+C4UdF1L2tOiRSUFSUPejsN3Eenv3j902cY7gd59P7sv7d84wLupx7dbFvUw7fLtaMCyeLtFhWc/maxRbPtVbLPM3gnbp3OxhEeYxdcgNhFzQqQ2tshqQ3rrO4YeFbldjfyLtuVlxdiabTk1T5m+lRT8FWhanGPNtU4M9Xcj7AsUhd79277MI3b332WyjP7Zt9bt+NscGyjC7XtP3BK2rhv2fCXtzrZkeG3y5yPksfkC2yEw5UR1yGgJZcjuLece55bld/w9bbctW7kIuXRJpuUOrV9NGueqqnry4Ii6vg6XRpfcbH2O7fuy7tdyfOcn7e+37ZTarLtxJIkZtddtbNY497uw+cVdmoDyrNCkS7fZEXD+st2+OGISHkhaGgpIIx8nL3HMhG3lXLk4R+Xqbp4c+fnxKS6pLVto7QDcC5yv8AvZiORy9fsqOP3eI0okhPwyLuzZ47idSD1JX06ePA6YXpvm4r3r8qltF4nA3kG4l0842/FRB8l5TDhutzs8PocQApQKIcjIHQAF+KfZ79LZRguMlw5J/nQqunmRVysm5NxaPzdxxiCR8aEJcvN7bS4AoIPSGsaTroocekacR41otxlZhBv4n9i/eZ+NTqNcO4Wm6NMT8luCby00SoWZmCbdZzMac4uT4rky4yLgGnG9W2nniwPtKbUrRQ8W7sz5WYzWOumTXzVrL3OiS9qVfM7La7cXJVIW8LKdUoASgDRISAAEgHgkAaAAivlvui/cc5ceJ6ZtluLSNE7i3KHGiWu3z5kWDFu18gNy5Et5uMwi3211N3nNrcdUltQmNQRFCBqtxUgBIPMec41nJvZFy9ajKVy3ak0km31SXRHRa6OXXXgunU6XqtwjFSdE2vsWr+3h9hL2a/Wq8zTBhrm/MGMqaz83a7nb2pkRl1lh6RCfnxI7c1hh2S2FqaKwPMT/OFYMdmy4R9S6l09VHSUZUbTaTUW3FtJ0T8H4E88u2/hj4c019laGxrfbFLUNUnmD9nn4A+PHh9Vdds+yzuSjozS5ebGKZdMXtJZm3CIpPJ9E1rwBRKSCsJ4cEtuJ0+uvbu3u35OMJNcqfYcXuO4LXU3ZaYHQE8OX+PXlxr3ft/afSjHQ4TcMvqb1J1Dfk3uEojQPwJTI0HAlp1l4g+wgfx16hhY/RFI5q9PqqWflp7Br7fd/LW1MQxJDmiT/Dw/ToK12Ze6Yt+BkWYVZqPc66IiYVlrizqPy7eW0J14uOvQH2WGU68Ot91xKB4aqrz3dNy6L8Yp/xL8TosLG6tTXUm6xGrDbm7iY6m2bfEaUp0BSepuOhALfUOvqPTw0+I14V3F3HON2fRJ8Wdxt+3ppNnXzIXpVpmSchxpifHsrx8zIYTLj6nZCEBIVfbTCS75ip0VlA85sHWSyn4R5qEhXmWf3Osn/suROP6jhBvhX+ZJ+DfB/wt66N06nG21xpOKfTz/eiCvOVYwphUhN9myn0eWSXWpqitsuALUkrhap6UHUfFpw8a4W/m7jdn0uCUX5r/AOY3drGsxVa6nw5k9ldATEuuV3E/CEtWy2XyceJJHU7FtK22gE8SVqSACNSNRrz1yOdNt3IWIL+lOEfxnr7k6myhG1FcZP2Jv8jh67tNUPksTnugn4ZeV3pi3sAnTVxMW3qvU5QA/ZcZaJ004DjWM1CH97kRXlag5P7ZdEfsb/IurJ/LD/aa/DV/cjgNtyJiUtV1yH8KgTkp62sXtzcVDLrY8sMuTrmLrIQlxBBLrKIxJHDTQmrf1NhW/wDs9l3LsOd2Va86qMelaeDcirhN6uVF/RS/HX8jMkYi9DU3dcWuk6NeWk6rcut0uN3hXlsgq8i4rmyJb7RVqfLeZ4shWnQtHwVLjb3OT/T50IvGf8yMYOHnFRST84v5vFPUsljqnVadJ+bbT9v7/wDkLdj2cCWmRClRXrbksLoRJsUnp88rdV0NS4a0Etzba+5r0PNlSTpoSFDSus22N61chchLrw5PSa4eNGuUlzTo/carLjBppqk1y/bijfeIMriMIS4euQ8ovyXDxU485oV8deIRroPcK9v7WyZ3Zx1pHgcNuluKTZuqBJaix/PkLDTSBqVHjxIOiUjmpSidAOJr6M7ecpRVeJ55uCVWlxJWPFdvakSZzambeg9USErVLr2qSPPkKSepIIPwpH8XFXo2N8pzs3RmcmNcLZr8gfnofhCkOlLzAH7MaQrUFA/mq5eFZq4EDIPIcghohKRNTJt8dkLl3MyWi0W4MNtUmR0K6ulfUGtEnXQ+NXRTlJRXFsqlroSm39ueh4vaPmmwifcWnr3ckD9m536S7eJrWvQjqDEmcpscBolAGgAArIa6rjpw4L2LQPj5G07fF6lJ0B1JHgSfAe2thjWupouS8DYtvtDMtlTD7QWy4npWg+I9oI4gggEEcjxFdPh4yejJoowrNHVgmVJUtSm7DkU1qFeVLVpFj3qWhLdhyBWp6Iqrspn8OmEAJdkKiqPxeYpfS4lppdD4r8CdI23lt+fxuzIdgR25V6us2NZLBEdUpLD14uHWlh2SUArEKC025JkdPxeQyvTjpW4iulEiVdDgsNrRY7QxbEOKkvF12dc7i8AZd3vEtSnbhdJi9Tq9KfWSEj4W0dKE6JSkCkpOWnImjFR9pxWRISm4lQ6pAucpqQ8SVF0oKVNnU8kpacAA5Cooc/GpeTdXlBQCgFAKAUAoBQCgFAKAUBQ8ZWbNfchxSQSlDsyXlePk8ESLVepRfu8dnnq7achfe8xIPwMymDoArQXPVVKLTQvlWlRQH4SlIUpakoQhKlrWs6IQhAKlrUfBKEgk+6qrUN0VSss5VGkMtyY9izCRDfQl2PMYxqU/HksOAKZfYDLrkhbLyCFJPljgQSBVimmqpT6fHpLOs5U5Et09MXFs0kr8AqwG3I1PLqeu8uAgDXTUjq01+nSvU3wjN+6n40HWcol5Y6NWcHfQDxT8/k1oinTn8SIjF0KSQeXPXnp41pd5Qf8AtL+Up1n6Xsz5DC4YUrglRzCOttB0J6ngLG250D/I1UTw4cwpd/mf87+QdZZMYssizxJi7g+zJu12uD91uj0ZC0RRJeQ0y3GiB3V0RIcWO2231fEQkqIBURU1qDhF9Ws26sjbqWWpSgoBQCgFAKAUAoBQCgFAKA1/cMcnWWXIvmHJbS5IcL93xp1Yatt6PAuSIij8FsvCkDQOJ+6dIAcHNVY07Uoy9Szx5x5P2eD/AGZXR8Sast6t+RRVPxC42/Gc8ifbpTZYuFtlaaqjTYy/jacBB0PFKwNUkiqx6LirHjzXNe0o0SSooJ5a/o8eI+qrXaTKUPDL95Fs1tuXo2d1VvuzTT9ruOYdoVvuTDzimWnoE3va7co0xlbiFtuNtuRXFhRCgUjUgjTWkLSjNS/bgOB0c7aH8O2izHu+/dvO4XeKx3rbvO9hN0Jvp67syc0tt3ysduO5Fjyy0XXYHMZjt0kT7fu92yTFSX7Cl0pkTsetpkttRY8OM2tKMK+tp5+ASr7Tz1zTeG9bxfu4Gwu+U284vZu9f0R+5Xaj5uwXrJrfDuto3J7Mt2bZtPGxi8LekRps5eQbJ5JbJz8VaVG5XFtDaPOd8tSqpW1cpVfGuHimKanf3Nt4sX7cvU+sHf8A4Zs9u93C9inrBdiO2OPboNdvO1uQb7XmBvzhsC0Hai5Znh+CtXCWizZRsRkLdnZ85jzHn3paknoYeTVjjbcOiq6ovx4CmhFzPR89RW2dpOf+kVj+8/a/evTJy3NRMwzfzKX9zpveRtfsJcd2bPu/P2Wtu3cexjbnKs1tt/ZkRLbeJ93bhItr7iltsFMaDFtkran69P7ReHBlOdeZb+//ANLW1b1+qp2G7t3nt7y7dftq3R2C3V7Re6pOGZXm+GTMFxHArUc22TzTN8nwHKsNvC7dfMlnqs9w65aEzLbFMdxqQjyWaw49cbE4V6ZdXVHg/bxTKUoqLie3e321uDbbYHjGynbVhuN7ZbT7e2qPitoexi0xYuN47arZ1tGzYhDKFtXy7h3rMmc8XmUSFrdeVJkKcRWgysVzk7tyspv7X7SKSfPiTVw2utC+r8Qn5RdTxChPyzIRHWCFBRXAg3CFblkpOh1Z5fSddDkWJR4JfYiJrwKwrbnDYTpeaxSwmRrqZb9riSpp4hQ6pkpp2UrQjq4r56nnqRpr0biXF0/b9v21sdUZ3yrUdAZZZbZbQD0NstobQnTwShACU/RpWulFp6ln4HEk6HTw8Pr46fXVjVChDxfubtdWCeD6IsxtP+2Qpl4/9W2Kjl+RcuRyS0kpPH+Hh/FWh3GPVBozseSUjUcqOpubd4enw+ciY2OQIlI+901PBKXW/o41453PhSuxdF4nY7ZeUWjXt2tilLV8J8fbr/DhXz3v+zXJzk0jvsDNjGK1NRzLiZUt23Y3bDkVxjPFp+QF/L2G1yUaoWi4XhTb7fntanqZjIkSAeCkIB1HHf8AtK5VXcp+nafKlZyXlHT7ZUXhU3a3ONKQ1f3L2v8AcSFpxZy3zmMgyy/RXZ6GHrfDaCY1pslvbuDsVx6PCbkOLlSpEhcRsFx99ZV0jpQjXSt9g9uO7H9NiWZK11KTbrKTarRvkkqvRJcdWzByNxSfXOS6vuX7U8Td9psqFJbWAlaFdKkqTxSoKAIUkgkEFJGlekbD2s4tVjqcznbpx1LYm2JgzLdcdAlsqMGUeGgZfIUytR4aJaeGp+mvZ9l2CNuKTj4cjjs3Pcm9dTZcWMlIAAHD2fqr0bCwFaS0Odv33J1qfF0bUyIdwbQpZt8guOpQPj+VdQpqQUjh1KSkg6eyt9bgorzMFyroSzbzb7TbzKgtp1HUhSeRSdP0EezmDV7LUiJuL7bDK3HXEtoQNVLcUEpAGnAkkc/11z25zagzYY0ayXgdat0bmu8wrbZoLTiol1yO0RZU54LZiFqI+q7iOFFJcWiU7bUsngNevp/aFeNdwZErTuXW9Y25NeOq6a+6tTtNstJ0XmjXym2n2kuyFuSZMVSo5ZfVqiGpnRsIQ1xQCEAcSDrz518yd1bhdhckk6RfhzPSdssRaTZDyHlKURy8PaefHT6dOdeP5uVcnNuutTrLFqKjXkYDjPzLTrKuKXW1tq4A6Baegnj9P6awrMbkrikq6MyHLpWvA5bBGcfgMJWNHY/VGdB4lK46vLI108UAH210FvaZ3b1Uvheq95g3cpRWpPvRWYjXmSVpbSfsgn4lH+ahCdFLP0Ctza7cu3V8Ma+4wZbhFPiQz1vuU9KksRkw4qwQp6a0HHnEHgfLin4Ugj+edCOVWXu31Z1km5Lw0+8vhuHU/IgW7A5EltwZUucY7vSIbjchbLKik/HGW2nXoWTxToeI4c6w5bZN/wBpCEetcdKv2k6zI8G9PaTjm39suaWVp+ag3OIvzrde4jyxc4Enho6y64paFtOAaOMrCmXE8FpPh1GwWMq1do0pWZaSg18LXmvHwa1T4M1edehKD1o1z/b9mX7GcjnY/JZsmZsIbuLhS1abzCSEWrISV9DTYC1k2q6r/ajuK6VnUsqV9kfQPbGzRmo38Wvp84vjH/5l5r30OC3TK4qXHx8TsTZLU/IW1NuoCloIVGhIOrEXXiFr46PPnTidNAfq0982PH9OEVQ4DOuJydDYjQ0A5V3VmNImim6s5SdBr4/y1lIiNR39+Pkkl/HI/wDXZ1+lW6FIjMoL34fiMe5MLvlxnLQQ3EYuMdp5hguKQp15eiArpUKnspr+04JVp7eX8tC9aKvM2vDjyLMvVtt6VaVEqUgHzHrcTzLaVaqdjAeHNOh+uazbfuC1deZtqwMszGmnmFpeaWBotBOnvSdRqlQ04g8a6PCs14EkYm2rTDCEpPT7OPPSurxMelKE8Ucs7HbbkE+4W67Nl+C7ZmWXmdQEOMvPP+Yh1KkqStJB5EcDp7BW5t2qz1qqIlXlxKQrBL+5dcfTIzCVc8bx6dImwI9yZcdvraXbVc7SmE9dmpDbM1sMXIgPuMiQEJ6VKWVlVTOklrUyFHpLz+X7ejjHMqIr9pcaW+hS9ddesqWvUnXjVnpx5VRfUkYcNiCz5LCVBJWpxalqK3HHF6dbji1cVLVpzq5JJURQyqqBQCgFAKAUAoBQCgFAKAUBU8ts8y4RItys/QjIsfkKuVlUtXQ1KWGy3Ms0tY0IgXqIVMucfgWUO8VNpqqfjwKNeHEmLFdo2Q2mLeICXvl5DZLjTzam5EOQ045HlwpjR1LEuFLZcZdSfsuIUPClGKolKoVK7lDjyraxaoy/JfyW5RcaTK1AENi5NSlzpI1BBeFviuoaHAl1aT4GrZ16elcZPp9leP3Fs2bIixmYcaPEjoDceKw1GYbGpCGWG0tNIBPEhKEgVmJKKSXBEBz1UCgFAKAUAoBQCgFAKAUAoBQCgFAKAUBVbzise5TW7tBnS7FfG2/lzdraGC7JiH7UScxJaejTWRwKOtJU2tKSkjTQxTtKT64txn4r8/Eqn9hgfkZl/X8VyPLbuFalbL17cgRVaj4k/L2Vq2J6FewkkA86t9BP55Tfvp+FBU8d/X07Qdwe5f0me6jY7tp2pue5u+efzO3yDg2JWeYyq93d+190OymQX5xFyyO7RLbBiWzGLROmzJMqSywxFYddcWlKVKqsLFqEuuK+Je/8xVviZe+/oK9i2XbHYZtz2r7cYR2PbubT7r7c707P9zWze31nu27+I57t7eUym52U5LfJ7OVbs2++WCXOgSYeRXebGW5JbkuJdcjtpMjVdHqihuqV6M/p637uIufdXmOwVjyLeTLJlsyfciIi+ZtbdkdxtzLfZJdjXullXbsnK5ez93zRxm4yXW5M22S3GpjypnUu4FUxTpXgU18TvnBwbarA8esGCYbttgtjsGNWuDYcUwrF8QsFmx7G7Nbo6Y1stFnslrt0e12S0wIyUoYjx2m222wEoSE8obkbVdYpz9iLtfcStqwK0NESp9rtwcBKmYEaK01BhdR6iEstjy1OJI58QD4qOiqtjjw4ySr4ckDlyPCoFzty2re1Htt0YWiZbLg0ygKjTmAS0HQE/exH0ktvNq1SttZ4a6aR3sZTj8OkuT8y3nVlexp+PPtSIiIDVqftilWqXZ2WkNNWmbDSkPQGW29GxE6NFxlJ1SplQ0PAgYLtq4qS0lz9v7aorKGlVxPi5WwEEhHhy0/hzrT5WJ4Ix3HxNc3S39PVoOP8ns9h4+2uaysZpkUk0ijzI5STw48SOXs/SP4fXo71qhG4kM42ST7R4fRqPq1rCemnIt/Er8lRYvVvdI4SosqGpXva6ZTYOvAk6K0qOSZVcDGmXZtalR7ayu4yRqFeVwjM+96RwbH0DXXlwNa/JtdSaMi3Kj1KZOhTIk9ifOcQ8JaTCkeUjy2IvWoLjpHElxvr1HUrjxrit12tXotU1Nzi5PTRIwLjY0y23mVoV0vNraWULcbX0rSpKuhbRS4hYSeBBBSeIPCvONw7Y659XTrXwOixtzcVSprOFtZNtsSPbLTluRQLZGaTGaiIiYw75EdACQiJJXjokNrUnXVSlOq1Oo0PGtZPtq3cvO5dsW5XG61+LV+a6v3GatzaXSpNJew57lgVlxex3bIEWVi93WFCde+eyN+RdpHQ4pDb6nZdwMuRGgsoUXHGWPLQUIKUpTwI3u29t3J3Y2n8NuvCK6V9iom/N6mFf3OqeuvmzZmDbewcRtQt0YNreekPT7lKRGYiIlz5SvMfeZhxkojw4oV8LbLYCW0ADUnVR7nD2hTkpyi6JUXkvbxr5miyM2q0ZsdVpakR3IrqElDqC2o8AQTyWn4dApCuI94rrsTAjbS0NRdvdWup+WcuqadiyCDMgL+Xf04eYkalh8ftFLzfH2k61t4WlFcPiMObrqTGhSdOY05H2choPDUVKo0VSNlTZMozJjFjU2YRVq46+kmNEkk/epikK+86hzToUg+6rJLiXp+PE+X7I2s+bcHnbk+ORf0EdB4a+XGT92kEa8DqK53coNwdDOx5UkjVO4tkmXGzr/CkI/E7bMg3e1tKWhlp6Xa5TUtEFxZBSw1cGW1R1L00Ql0nwrxnuHGpOXWv7OScX7GqVXs4+47PbLvBczrxfMkgwpqZ8m3ZFaS8jy7nGnY5fEssFITpI/Eo0KRaHjHOoWW5C0lPxDUca+ee4tgyLvVCDtzo9Gpxq/KjfUq8qrieh7dmQVOqq8dP2/E52UR7gwxNhPNSoklpL8eTHdS6080vilbbiCUrBH115BmbPftXnbuRkridGmtV7TqrWXHoTTVGZ7MNtlIcfUlttPEqUeka6a6DXiTryHPWthtux3Ls1FRdfYQZOcopupIWeFJemyGLc2ENzlCW09LbW2lJSlKJDrLemrpcUQRrp46jSvXNm7X64RdyOqVNDlczc6N9LNj2/Dmm1GS8FzJZ0JkPAEjjwDKNClkDXgBxGvPwrvsftRytpdKjE0FzdH1cdTPfxpR6j0ceOhI48Dp7z9FYuX2gqUUW9PAltbsq6yK7PxBEplxp1ACSOoOjgppaR1JdSrgEqQePPlw5a1z0u05QuVUH9hsFuvw0qYtng3GSn5OI00uSyotvXInqi+Wk9KH2x09TjiwDw001GvEE6dBtvacbdxScaR8DBytzqqNmy7fhVtkQpEK7RG7sie2Wp/zzYeD6PhUU9J/okoUAUdPFJAIOoFevbBs8rDjKC6aeHI5HPzOqplQ7dmeGrZjWZmVmOOqBTFgyJdvTf7QAD0sfPXafbWbrbhpoha30yWuAIdHxJ9WwcaHSm6QuezR/Zw/D2HLX7ik2WI53cYvQi47f5fEcUQFK+Yw16MPaoPJyxJXoOJCQVae2t7C1FUXVH7/3GC1VkPlWX5Y/FiwMfxDIIr91cVGcuktuxOrgx1oBU5boTd7cRMmLSrRCnVIZa+2rr06DPC3DjOS9muv3FqS5l528ttjj45Al2KLLaZujSZr8u5hK7vcpCvgVNukjreL76yj4SFltKClLfSgJAk6ZSnSXLw4L2ft5irbNwWuHqUnQnl/g4ECtpi2atMvii7W/HVsuiZalpiSVaKdYUCYUv3PND7Cz/PTxH08a6jDxno1oyeOvE2XZZ7anExJzJt88AfcO6Bt/w6or/wDRvJV4DXXw46V0uNFL4XVMkUX7iXluotV0ZmvE/KTYphudKVLcbdYUt9pYQlKitCwrp0A4HieFbH5JKT4NUJEcYkQ5K3lQnfNabUgLHQ62WlOdZSlSXkIUNehWnDkKtfTX4eBPGVV5mYmFIUjzA3wI1AJAURz1CSdf5au6JNVHVGtDFI04HgRwIPhVhcKAUAoBQCgFAKAUAoBQCgFAKA1vdMUhjKLGuDNn2hzIr5cpUp+3Phhxi4RcalKTJYJSpGkpyI0XWlAtuKCzp1OuFVsk5yhGrWr1XsZHPR1LI7c7pj6gxlcVTkYfCzlNohvPW6QPsp/FrbGS/Ks8pXAqUlK4yifhKeVVk5W/71afzktPeuX4CMyKul2i5RFbteLF683H8Qtc5ifCYdRbbM7b7hHlJnTLnISxGSQ004kNtlx1fUQE61a2ri6bWsqrVcFR8WxJpm5qziIUAoBQCgFAKAUAoBQCgFAKAUAoBQCgFAKAUAoBQFYnXaTLkKtdkCXJA4Spp/oIadSDosAguDTnx05AE8opTcn0Q4+PgV9pJWy0RrYglGr0p3i/Ld4vOqJ1VxJJQgnw14+JJ41dCCh7fEoStXg+SNff7OP8f0VSgNaZZb12WcnMYLaywlpuLlcRhOqpVsZP9XvDbaQeqdYirq1PFUbqTqABWFkW+mXrR4fxezx9q/AuRMKS1LjpdbUh0LQhaXWyFNOtuIC2n2lJ1C2nm1BSSNQQaxrsFKNSOap7ClXe29QVqkeJ5cP4Guey8biyFo1ncrcQVfDxB4c+fhoeZrmMnHa9pC0veVGRGUk/Z04/UBqDpz10rT3bTT8yNrkQU61RpyUty2fMSlQUnRa21JOnSrQoKFBKkkgjkQaxnbdKa0B9NW9iOgNR2UNNgfYQAke/XTQk+086idpvR8Cqk/I0lvjuNO2vslqkwtlN5d6RfZkm3v2zZmxYnfbpZEsxxITcbw3lea4XGYhOuKCGlNOvrLo4oA41dY2eOdOUJ3rNlRVa3HJJ15LpjLX2pGTbm66tI669qPedYe6+Jj0/Cti+4WxYXkNuv8+ybp51i+AWzArg1jd0mWKXGE+x7mZHePxFV4tz8RKRBU2XmFdS08CY957Le2SlC/fxZ5MWq24ym5/Ek06O3FUo6vXmZavTho39j/k/M3tj29OG5J3B7gdtsG15O1nO3GC4tuFfLpLg2pvFJVly+S/Ftca1Tmbw/d3rmw7HJfQ9BYZSnTocWeFau52jK1t9vc30ehduSgkq9VY8aqiVHy1b8i/9U+nq5ft5nDtbuzhHcSrf7DMXtOSwH9nNxsq2LzNzJINriw7jklutcZydNx5dtvF4emWFyNdEBDkluJIJCuphI0Ks+52vc2149650P1rcbkemtUm+Eqpa6cqrzIp33TjxNc9v3dDb+4Hcre/ZDF3YeJ7idt2RM4duFDyK3C8vXx5p+bancnw/5C+2xEywO3K1PNqckNtvRnFtB1nRxsub6/21Pbsezl3F1WciPVGjapwfTLTR610qnrr4Y9yUkk3Vpmwe0fuQx3uk2/n5ljMLI2LdEyDIrREkZJZrRaLnLZsWQ3PHpHz0PH75ktpt0xq4Wp4NtfNlx2GWXyhJcUlE+4bJPbr/AKEqOfSno21qk+LSb0fhx0IbkXF0dKk53Fb4Yf22QdvswzK25HcIG4O6mE7MRGsYhWuXIZv+fSZUWx3K5Iul2srTVmt78RZkuNqekJQR0MucQLMTar2bOcLLinC1Kb6qqqgtaUT18OC8y2MXNUXhUie5DuCxHYK14FIyuDk1wi7i7pYLtHBdxSFa50qDfNwpj8KzSbgm6XmzMM2cLjqMh1pbz7bZBbZd10EGFtt7PuXLdhxTt2pXH1NqsYrWlE9fCtPaUhDqrTkq/YcOWb7YltVvfsb2+Xu15PKyLuJVug9t9dLbEtcjHbSnanFI+Y5SzlMyXeYVziGTb5aUQTEiTi6+dHfJTo4YLO3XsjCyM+24ehjdHUm31P1JdK6Uk1o+NWtOFQotxc+S/Mqvcb3YYv29Zps7tzN2y3f3UzffT+8P8iY3tFY8Rvdxe/uytNkvuT/iCMrzfDG2fLtF7D7Xkqf6m473X0FKAvHxtgu7tj38lXrFnHx+jrldckv7RtRp0wnzVNacUZFlv5uSJXazdO5bwRcgkXHZTenZpdjft7LcTeSxYjZJd+E9EtxcixoxPN80bkMQDFCZBfVHUlTqOkLBPT5x3X21bxlFQyMbJU0/7pzl00/ndUIUrXSleD4G9wsroa1NZ7e7w4VvTdN5bLj1uv8Abndldz73tHlzuSRLXEiT8iskSFKmy7CuBebmuVZHWp6A25ITEfUoHVlIAJ8j7x+nmZtVvEv33ams3Gjft9Dk3GEm0lOsY0lVapdSp/Edbt+6xdVqul01NI7q7rY/20YZlmV5Ra71ccQgXazy7O5ZIsORcn/zlmFhxR6BDh3W4WaHIft+RZM3Lc1kNH5NbikJWpopVyW0fTDM7x3ixtmFK1bzZwmm7jkoL0bU7tW4RnL4oW3FfC/jom0nVbme+QxLLuSq4JrhTm0tKteNfYba3FusvbCwwMmRtjulvPPlXqPaDj+11nxy832A2/CuE1d6ft+SZRiVrj2SMu3pYccTIceS/IZAbKVLUibtLsSG65csaeTiYNuNty68iVyMJUcV0J27dyTm+rqScUqRlrVJOHO3dwh1UlOvJUrz11aNa7Ad3tl7ibvZ1YN299yFmsEbIMosFw3Dy3E9vYGCWG6YnEnqv1ovdws26F/u7EpUuB8k0GoL4Mx5tKilBU4j3S59KbnbNprLzduu5HRCat253nclGdOmUVKzCNKPq1kvhT56Pk7+7+u/hUkvOn5Nm/d3e5bG9q83xnaXF9utyN7t38qxeVnEPbvay22KRNs+Dwp/4Y5l+X33KsgxnG8ZsMi4ByLGW9KU7Jlo8pKNSFV1WydjvOxJZ165Zx8GEun1LnVRyar0xjGMpSaWr0olqaa5mSky37D7+7f9xWK3a/4RaMutl5xfJ7rg+dbf5jYhYs5wDM7KGV3LHsrtjcmfBjSWWZLTiHY8iTGdbcBQ4SFhNu8dk3NuvRs3lCcZwU4Tg+qE4vg4uidNHo0nVcCsM2ceLojcisMnXNQNzSI8UadNvjqBK/HWTIT0hfHTgnhXOXO1VWvRr4mYs+aWhOtYu1HSlplhDTbY4IQgJSB4gJSAlOn66nx+2Y23XpILmbKVat0JRm1lsABOnLlx8NRx11OvurpcTaY2+Rq719y1M9MTp01SBp7SRwHDlw0Are2cdwXmYEpN6/kfaoiHUqS4026hSdFIWkLSoaakKSQQfeKyfTaXMidSq2+2yBIdudsYS9CjuPMxIbjqyVNkBMl6GtRUlsrWPhB4EajnV0bTbrQu/o8iU2n8ibg+JhpY8z8AtTzjJ4ONCREafSCkjVQ6XNAofCTyNbONlu66eLK9NWb7tFuIKeGnjyPtre4mNqi9RNnWyGQE+B9hHL6zzrqcSz0omiqEvOetKemFcmy8ryw90oYedLKCSgOlbSCpsqKSAQQeHsrbxVtLpkSrxRFsF92fFVZ5Dt2i29D76Uzg40hlbqPJLIlOtoWtXQrVKSPh08eNSKrknB1S8f3l3tPubczGmtTnYcyE445HbnMuBt+BKYb6h1okI1BfYCvh04ED6daylR9TTT5+BVVROOXBcjpcZWA1qVNLaVr1pVyUVBRSrUezhR3HLVcCVQSWpiqUVKKlElSiSSeZJq3iXcD8qgFAKAUAoBQCgFAKAUAoBQCgIS/wpcuExItqEuXazXCJe7WypXQmVIhFxD0Ar0PSLhBfdaHIdak68tRSSbXw/Ommvdy96qWzWlS62a7RL5bId1gqUqNMa8xIWkodaWlSm3o7yDxQ/HeQpCx4KSayoTU4qceDIOBJ1cBQCgFAKAUAoBQCgFAKAUAoBQCgFAKAUAoBQCgPwkAEkgAAkknQADiSSeAAFAVOTOl3x5yBaVlmEg9E256HRQI4tR+KSrUew6q9yeJhcncfTD5ebK8CwwYEa3R0xoqOhA4qUeK3F6AFxxX7S1afQOQ0HCpIxUVRFDMq4CgFAcbjaHEqQ4lK0KSpK0KAUlaFDRSVBWqVJUDxB5iqNaA1dYGlWK7XbFVKPydtMafZA51df4BdnJH9W61ElaLRcmnGkkkkNqSPDQa/p6Ju1yXD2P8Acy75kyxXCCFA/D7Tpz51i5FhSTIZKpr+52rUqPT+rw+njXPZWJXkRyjUpEy0kFXwk8TyGns+vX+WtHexNeBE4kKu1K1OqdP1AD9fHQ1gvEZZR1PwWlRJ4Hx/lPDhz/kqixG9GtCvTXQyEWYkadHhrqBoePMmrlgsrRpUR5W+jdj7s/00e2i4xABPjHeNcdWn9Kkb+bpocjOcR1NuhOnhofGuh7mw/V3u/NLV9H3W4E9352vH9xJ7NQvm/Vl7qfuHGPO7Vdi5DbTyFNqKWshukR9TYWB5jbMlpSCoAp6kkcDwq+7hxl2/j20vlv3H9qKNf2SXmSvpuWVx/cb1JXg0tUdHf7upDQ+EHylvxMfxIyGEu6eWp2P56CtA4o6k68xU+64fqWsNUVY4sV97Kz/h9h5l2SxTdot5+8XvQxxN6jDZj1Et19u9/BjyXUz7/wBreeWfDHtwULXHacecn7f3S3Rsgt/xMlBjyuhwOuIB3k7CyMSxt1zWMsWLhXlcjWj/ANZNxftRe1VKPl956Y+jKxbnuwHD7uy+wbV/eNvxNbmpcCoxgN7s5e43KD2qgtn5VIUFanVPHWtZv2I7m4SdNeiC/wCaiy6qyKX6lGU4TupsR2e5lttkllzvD8y78O2VvG8hxecxeLTkCPzTktteFpmQlutzimbDdZIbKj5jahzFQbZiXMbKyYXU4yWJdTT0poikE03Va9LKt6nci2W7De3PGlSkLvEPvj7Y7m+jqLjgtJv11YYfkLALcdLRdQnpURp1ggaGtR2/acMjJdKJ4V5L7EW261b/AKLM/u2iSpfqI+l4iF1F+M13tSytIKgwlvZTGPIW+U6hph6R0tdStElS+niTpWFtqS7c3ReP6b/esst6Wp+Gn4mtO+WBulkPfD6aVt21v2NYDnskd5KMbyDKrDMzGy27ydoMSfvKrlYbbfMckzRNszT8eOG5rJYedS4rrCChV2xfpo7DujzISnj/APZqqMlGT/tJUo2pJa0b0emnmX2nFQk3qtDv3tdim7+HY1If3nzTCs8yoZBJdF3wHDbvg1pGLSYFrZiwplnvOW5hIlXiJdWpTypKJLSFtPNoDSS2VL4fdsfb79xPAt3Ldnp1U5Kb6qvWqjGipTSnJuupLC8q6aHR3sGtMW8bkeoJNeBejN97W4ny0dzXyytVlx1RecaUOkktlOgP1jlVe+dsWRhbQkvl2u2v+dI2NjKdv36kt6qtijt9kG6d0XGaW/Zcj2Vl29xSNRHec3020gqUggJIC48paDoRqDWk+nOyLF7yxryVP7PIT86415GVdzXcsuD50/FP8j0IxtLE+0Q7pIZ+QddjMrmR5H3a4UlxtK3YzoXoQ42tWmh46ew8K5XG7cjC5oqpP8C67nykqV0Og/pQsTJXbvnTUCAH9e5Tf8KlyT5URKFZxJ04DVx4gH4kjQjXjXs/dO3K5vFqdK0w7C+y2aq5caRZ9o8TcT6rHcXab44p3XtN2audgiuOqZS7ZvznemJyrewXC+5bIt7cdSsp0Ql9fxDVQ13scCD7YxrSXDJuN+1pcfd9xBKTca86l17HLG4/3l+qJ8qjrsLG82yUGF5DgXbUXiJtC2nIGGUNKLLc9hTkdErQBYUEpXxToNjuG3wubZg22vijamvc56fyCrUY8tD1R/LiSng3wHhppxA01148K1D2eL1oV62uJiu46njok66ezTUe4cvCoZbPGLrQtcpcSLdsZSeCCAf8nTQAjhpzP8tRvb0uC1InV8TDXZ1c+gj28Bz4Hjz1NWfotasj6a8SAv0ZUeMIzSV+fM6kEobLjjMVOplSAlHxfdtcPD2+FHiNCMKak5HtbTFpU7A6FssQ3Vx1gdQ+6ZWodQ0BJ6k6qB46661kWsJPkKOupB7eYyi4Y9h7MYuRWbRiOOxvnWgkPuSxaISUNFzpHmIYQgBQ8SSOGtbOGF1XW/P8yRRobttrVztoCLhBVNZRp/X4CQpZSOan4nBSSOain4fZW7xsaUKdSr7P3EiiveXdF1hIhKfhOtSXwWm24xV5TnmOuJaT5jawlxCUqVx4acOfjW7tJRjWOrJEjNsTj0ufLlTlsMz246Ya7e2040tptDynA6tLq3C6FkjRSSRoRy4VmWqttvSVOBd+BaX2vNZcbB0Kk8Dr+0NCNTz01H6KnaqqFU6OpRF3y3tuSYbslLKgpxh1EhtYYd6SUL+JafKWgK4c9axOtJuLZkUUtTExptKLW24knV9591Y5NpWHVNEMpACUtaNgjT21bb+Uqyfq8oKAUAoBQCgFAKAUAoBQCgFAKAcqAjsSPy1+zS2N8Iwm2m9toH2WpF9t5XPQnwT5kyEp3p8PN18dTfZ0nOK4aP7Vr96IJcS/VkFooBQCgFAKAUAoBQCgFAKAUAoBQCgFAKAUAoD4ccQ0hTjikobQkqWtRCUpSkalSieAAFG0lV8AVJx2VkrqmIqnItlbX0vyQFIdnacC20COCD7DwA4q46JqGruui0t/iV4e0tMaMxEZbjx20tNNjRKU/rJPNSlHiSeJNSpKKouBQ56qBQCgFAKA15lLXyeS4rdgClqcqfis1Q/aFxY/ELUFDxSm5W4JB5DzPbwOLfVJxn41j9uq+9F0X4FtDfnstr5laB1Hn8Q+FX/XCjh1RqWSST0IaXACx9nXU8qwL2P1FriVqVaASfhBB8NP4q1lzDXgWOJFqsYJ+xz9g+v+M1iPA8i3pqE2MfzP1cfHxosDyKpGUiyDQHo/V4/46mjgodJp/tz7aNu+13ZzD9i9qYl2iYDgxyD8Bj3y5u3q6I/M2U3vMbn81cnkNuSeq9ZBJUjUDobKUjgkVl37M8q9K/e/vJUr7kl+CKurdXxNRdwHY/tjvFuBj28T2RbsbUbm2OwScKVunsXuJeNts4VhtxmKnv4zdpcBEy2X3G1XVz5kMzIjy40n71hTa1KJlsq5jQ6KRljt1cZRqq+K8Hy0L1wob02B7a9ru23b5jbfaaySrXj6rxd8ous67Xm65LkmVZXkcgTMgy/K8mvkufd8hyO+ygFvyX3VHpShtAQ0222mW7auZFz1LusqU8EkuCS5JFHq6swtte1LaXa5e+35fssqfF7j9wcn3K3VtmRTTfLXesgzC1xrNkEViBKa8iLYp1tjpaVE0W2UlQOvUamlbnPo6uMEkvYitG/cUTZntD217RNn4+3uwUzIMSxnEXMjv8GDkeRTsmtkxdzuE/ILhEviLqpY+TXIlLQJLPkzGWgn71QT0m3JhO/N3Lusn7g9dWdZMW9Oftg2zueJ7uW9jdFnD9ub1dN7Nutir5uRkF42O2nz+9R5d6nZXhG2chSbfbr/AAJVzlOQUuOPsQJL61xWmXClQ1+blZM7Urfw9U49MpdK6pR8HLw8fHmWylKlCY7htgsN3i2Slbf7q44i/SdwMmx+6XOGiTLgTo+RybxAuKDbrrCfh3OE9ilsghuM8w628hmCkAjUg8n61/Bylk4z6bkE6OiapRqjT5PwZDVxl1IpOzvZ/tftdmze7pyndzdrchvGXcOsGb737k3zci+4ficqQiTPxvF/xD5a3WiNLlsgyHgwqa8QoKeKXHAvVZ+7ZWVY/SqNq1jdXU424KClLk5UrWntp5Ec5y4aJV5czi7ie2XbLf8AyjbDKcovW5+PZ3tD+dP7v7/tJuFfducmsv8AeDBs1qyhX4/jrrFxjt3C2WRqMspdR/V3XWyFIcUKx8Hdsjbrd2zZjanZvdPXG5BTT6G3HR6aN14caeBSMpQqlTpfiWTZjt+g7RRb4y7uPvTuOL+/BkqZ3h3bzLdP8GVAbltobssnLLjOdtiH0yyZCWShDykIKuroSRjZ2ZPOcXO1Yt9Nf7q3G3Wvj0pVpy8CruN8El7DQjPp/bWHNNysjse6Hc1tzd9wsyuee5XA2v7gM/29sF5vd8KC/d1WPGbhb4KpQbbQyVELUlttKOrRIFZq3zKdi1Yu2cS9G1BQi7lmE2orgqyTf7VJVelRaJ+43nv5svhm5+2Vk2l3IlZI/tbLnY2MtuTV0mqvUhWFS7ZkmKSb9kIRJmhh3JrBFfmSnBo66geatIWonX7d6+HmvPxFBZa6qaKi604ySXD5ZNJcuRdG7LiuP3HYy0Y7Eu1zmzy225EaebaZQj4o8h9pA65K0glDmgXokgEcdefOmNtqrwHqcFXWhx9vvbhgPb3iNywnbiJdItju2ZZVnUtu73J26STf8yuS7te3GpDiEKRFXLWS00AQ2ngDXXTjez7yvZFHNQjHRU0iqL7g25asxN6uyrbHfvKMT3FuV63N2y3Wwm0z8bxzdrZbPbtt1n8TFbvJbm3XE5lygCVbb3jk6Y2HTGnRJKWXSpbBaW44pXQbfG7j23ZSjKzJ1cZJNVXPXg/YXJvnwNwdvHbFtd2z4M/gW1tqukeDdchu2Z5Vfskv13y3Ms4zfIFMKyDNM0yq+ypl2v8Akd6VGbLz7iwkJbShtLbaEoGynbnkT9S7RtKi0oklwSS4JFdW6vidgBa06fZ8Tx0+jTw8ar+jjTgVoYr1pSf2Pdy4g6frGtRzw4vkUcWRT1lGp+D3agezx+msSeFXkUcSNes6EBbiwlCG0qUpStAlKUAlRUfAACoHgrwKdNEQlmsPzrsi8vN6fM6swW1D+igtqICuk/tvrHUf1cDUcMGr6qf8g6dCHzCx/gOPX+6QHExml2u4pkxCk/LlS4T4+ZZSnQsOtj4jpoCB+meOF0NNaalVHky84PjrVqxewREMhstWi3eckoCFecqIyXAU6Dp6VfCB4AAeFbG1iKPtLlE2IxESgDQcv8WlbC3ZpyLqEFfUxGZ1pD0dsAyUyJclLSPNSy04222HHenqDCnXB1e4ADiakmoqS056suSLLOtjE7y3QpceWzxjzGCA80ePwkjg43xOqTwOp5VkOCl5NcwRq2Mhk+XEdfYjNtqUty5RFaOPBKFeUj5cgFCisgr5JPh77Wrj+F6LxK6ETHg3COqY3dURHEvSlyWVNBK0uKcAS84QpOqPMUgK00ABJ0FRNSTanTiSwpTQzQAkBKQEgDQAAAAewAcAKoXn7QCgFAKAUAoBQCgFAKAUAoBQCgHw8SpSUISCpbiyEobQkFS3FqOgShCQST4AVUN0VTCwZtcti7ZM4hSDk1w+ahIWOlSbJAZRb7KVJIBSqRFYL5/9+9uut9hVTuP+J6exaL95BJ6l6qctFAKAUAoBQCgFAKAUAoBQCgFAKAUAoBQCgMWXMjQGTIlueUyFJQV9Di/iVr0jpbStXHT2VSUlFVfAFYSmTk7oW4HItjacPQ3qUPT1IOnUrTk2CPoHIanUpio7r8Lf4leHtLc002y2hppCW220hCEIGiUpHAAAVMlTRcCh90AoBQCgFAKApufRXX8Vub8ZOsy0iNfYRAJWmTZJLNyT0AAnqcbjKRw46K4cahyIt2m18y1Xu1KriTlrkszIqX46vMjyENS4qgeC40xtL8dY0JGikK1+uqwo1pw/JlZr+LxRlqZBJH6/AcP8dUlEtMNcRKjxTw0/X9P1VC7NS2hw/JAfs/Uff79Nas9BcxSoEJPsA9vD+HAfrp6CFEcqYaRyH1aeP+GrlZXGgocgipHgPdw+r66v9FCh+rhtOtrbdbSttxKm1pUOCkqGikkewg1X0lwK0IGKo2NQgXALEHzCiBcD8TaWlalEaSoDVtbeuiVEAEDwA1q2MOh9Mvl5P95WhZw0koCgQQQFAjQgjmCCNQUkVN0IpQr2S4zasntb1nvcd2VbpCkKkRWp0+CmQGz1JakLt8qK6/HUR8TSlFteg6knSo5wFDW1w2xw5JStdoXKU2424n8Rud3uYKmVIW0Fi43CUHEIU2CEKBT7q1GVB0ZHJGtNw8an3JNtuNofabvOOT3bta48wA2yc+5Bl22RDn9La3mEyIE55tD7fxsLc6+laQUK5PMtJN1+VkMjT0KY7dgk29Ttoj3RyWuTFkt/8o2m6QXVRr1Z1JSoobkx5LZ4g9BQAtslKklXMZNpwk4kckqE5GtcWCkojo6VL+Jx5ZK3nla6hxxw8ST7OAGvACsFxp7CNtvkZiGfdr7zwHA6czw8aqot6cBqYNxi/LORbunQKirS0+nUJ86I8oJWhIJHWtonqSPaCaljaqXLXQzMjkIRiN/lW2RFckm2vx4yytDiGJE5IhsPvtfaLUd18OLSdCUpP01tcbFUpqpek35GxtvMbj27H7fEio6Y8dCmWeohSizGWYrPUoJHUstsjjyrdYuH1fE1xZJTkzcdvtQHT8OnL9Onv9ldBj4kUuBIkWiNBCeGnsHLl7K29vHSRJTQmG44GnAcP4+H6tazY20iqRkBhPsGnHT+ThV/QkKfafBYB14ceX+KqO2gY64qT4cNdeXPkedROyihV7y0iXJjWNtYQqWoOTF/Z6IbeqlNoJ4F2R06ADXQDiNDUE7MXLoXH8itKak+3AabSltCEhDaUoSlI0ASBolIA00AA0qRWEvYUpzNa52hFwxPN53QV2qyYpkrrSUnhNnMWWatTiVHgW4+miTy6uIJ1NUja651/hX3srShtODD+WixY6tFFiOwyop5KU00lvqTqAdFEcNayFD7RqZ6UacefD6vo/VUqSBXQhq7XaX0jzYLFtctrzpGqFSHnkuKQwrkVNITxUNdD9IqOinN+FKF3BGdZHnDGchPnWTbXTDcJ11W2gAx3uJPB1nTx5ir7b06XxWgZM1eUK3Lf894qH2E/Aj3pBPxf7onX6Kx5y6n5E8VReZjVYXCgFAKAUAoBQCgFAKAUAoBQCgFAV3IkuTW7ZjrK1NKyi4m2ynkq6FNWeNFeuN5DatQQ9Jhx/IT7nVHwGtJLqpBfxOnu4v7tCybNmNNNstNssoS20yhDTTaAEobbbSEIQhI4JSlIAA8BWYkkqLgQn3QCgFAKAUAoBQCgFAKAUAoBQCgFAKAUAoBQHwttDg6XEIWAQQFpCgCOR0UCNRQH0AAAAAABoAOAAHIAeygP2gFAKAUAoBQCgPxSUqSUqAUlQKVJUAUqSRoQQeBBFAa4hWbLMbW7bbDHstwsiXnF2pd0uMyJItkSQvzV255piBL+bjQ31KLKgsLCCEnkKxo27tt9NtRcOVW9F4cPsLq1VGc+QzMmsEVvIH7lbpFuiLht3m0tW1TKG4kiSyxJmwp7kp6SX4Qd69HB5biEn4UnhVbjuW16ja6VSqp96fkFSpdoyy6lYcA8xtxTa9BoCU+OmvDX9GtSx148UJKnDgznCPE/wAoqtCzXkAjideX1/x1VJFT66eI938PbrRIAp10+n+HgaU1B+ka/wAP8Y0pTWoPlxpt5Cm3UIcbWNFtrSlaFD2KSoEEUonxBAGBNtZU5aVfMRNSpdrkOEBPifkn1alo/wCSrh9JqNxlDWHDw/cV9plRbpEndTI6mJaODsOQktSGyANfhVwWn3p4CnUp6c/Ao0YU9nrCuA/w/wAtYORCqLJI1zeIOoVw/VqOJ5VzWbZrXQhkjrJc7W5bcsyqMhCQqWm1ZxbQnQeatqM1juQsJASNEstWuI64BqCqUD9omuZy8duKa4rT8/29hHSha0REvNoeRxQ82lxHA8UuJ6knhw16TWteO3y0I6eJhuL0e+TgsKnzv+DaP3LA46rkvElLYB8NdfDhrV0MZ8EiqivcT1qxNbrzcq6rE2SOLbOhEON46MtHgojT7Sgdfp41sbOE+L4l9PAtU7CrHcLXcWbnbI7sd+FKbkpQksLW0tlwLHmMFtwKIVoCDqDpp4Vu8fDUV1U4EkV4GRjMLMcQtUFqZAOZWJuM0tE22BLGXQ2VjzQJ1qdKIN+W0F/E7FdjvrA+GMtfPfY2MlFaUJKUZuuwzLXe7fHulpltTYUjr8t5oLSQtpamn2XWnUtvR5Md1KkOtOJQ424kpWkKBA21u0lyL0iyIaCdDp+jwrKjFIr+BzAafw8eA9nuq+hU+qqD80H8tAQ067sMf1eJpOuDnBmKwQ4rqPNTy0/Cy2nmrUjh7uIjlNLRayFDGax9l2O6birzrhJcD7sxoltxh1P9GmKscUNsDgByPs00ApG0qfHrJlamJMYyJER2G2GpiCOn51pwMS1R+S2y0s9HzC08OoE8Pfxq2UbnT0rXz5jQgc1VEd2sy1uGhTMZ3GLzAW0oBLzSJER6HKbWPi0eCXVcfadakh0uK6eBQ2Xp/D+HCrwFEJSVKOiUgkk+AA1JP0CgIXHE9Nlg8NCpDiz7SVvOK6j7SrXWo7XyIq+J8EiLkAKvhbucEICuQXLhrJCT4dXy6+Hjw0pwueTX3ocjMkz/ACnFNtpSvpGhKtdAvxHD7QA+jjSVyjoi+MKqrISoCUUAoBQCgFAKAUAoBQCgFAKAUAoBQERe7bIuUNHyDqY94t0hu52OSoDpaucdK0oZe1KdYk9pamHgTp0OakHpFUknJfDpNOq9v7nwZbJVVS14/eG7/Zbdd2myyJscLcYV9qPJbUpmXGUeBKo0ptbZ5cU1k25q5BTXMgehM1eBQCgFAKAUAoBQCgFAKAUAoBQCgFAKAUAoBQCgFAKAUAoBQCgFAKAUBU87VFThuSplutstu2aew2p0kAy3ozjcJtIAKluOS1ICUpBKlEACor9PRlXh0squJIWFT64jSpCHEPLhwHH0OJ6XG5C4yVPtuDwdQ4SFDwIparTXwRdLgicqUsFAKAUAoBQCgI+dbIdwCRJaClo4tPIJbfaVrqC26jRafi46a6E86snCMlqCvymbvbUqUgm8w0ji2vRFyaRw1KVgdErQceOijyFYs4TXnH7/AOUpSpErMa5NKejK6tD0uNqHS6ysa6oeQfiQofoPhwrWX7SuKq4Fkomp8yxO6SZ1jvljjwpVxs0i4MyIc+W7AYuNlu0JTM+B823CnKZd+djxJCSWykmPodNdRpr2HWqfBkbWlDV6HskgNOw7/jdxtlktr62LjdrHLh335VlbhWhyUkOQrsiC2wsFbrMR3oSCVgIBIwP8Oq6RfD9vYU6VxLtacg21jhmLBy3EwHVttoLV8ti0uvucG2XH/mVIVLXyDaleYeGg5VkW9ua06R0s29DtHSAen+HD+StjZwy5R8TJuELzhFs7eodnup88pHxNQmVJcedPA6akBI1011IrYwxlpBLVkiRYbMp2M5+ET9BKYRrFf4JTNjAaIWnX/fm0jRafdr7a2FqHS+iXFfgXU5kBd2lYNepOWR2z+V7wtlOZxGklSbXMSlEePmTDSR8LSGQhm6dI1LCG39PuXCrLUVQqbMQULSlbakqQtIUhSVBSFJUAUqSoEhSSDqCOBq8H3QGFcpKocCXKQAVssOLQDxHXpogkeKQogn3VbJ9MWwRLFijyWmnrk/KuDzraHHA7IcQwFKSFaNssqbSlCSeA5VYraarJtsrUmY0KJCSUxY7LAP2vLQEqVpy6l/aVp7yakUVHgihlVUCgNeXW3m8YDmMTpBN8teVIQgc0LlxZkZHT4haHE6pI4g6EVHb+Wvi2VZcLJPF1s1ougOouVrgTwRwBEyI1IBHBPPzPYKkKHHfnls2qX5f9I6lEZvTXXqkuIY4EciEuE1ZcdIOnEIkY7KY0diOj7DDTbSfobQEg/SdKuSoqAjr3HL9veW38MiJpMjOD7SHo33g6fetKSn66tuKsfNahH2tbMm3omBtGr7DTyVBIKgXEpVp1Aa/DroapKjh1U1aL4t9VORW58+Fa4ci4XGUxCgxGlPSZUlxLLDDSea3HFkJSNToPEk6DjUPEmKg1kWT3jpex7Fm2rasdTNzyu5PWNctvUdLsOzRLZdrmGnAfh+bTDXpx6CNOqtEuL1KVfI5V3POof3krFbPdGAkqUmw5Kv8AEdR+w1DvlntEF0kciqY37NBzLTxHxczNteYWW5y02xTki03opUsWO9xnLXdFpQAXHIrEjRu5MNhQ1dirfaH86qNP3Cq95aKoVFAKAUAoBQCgFAKAUAoBQEXd7qLRFbdbYM24y30wrPbUHRy43JwEss6jTy4zIHmPuHRLbSSddSATfSq0rJ8F4v8AbiWydFTmWLF7O5YLFAtbzyZEhlMh6W8hPS25MnSn58wtJOhDPzUpYRroenSp7UHbtqL1f5vVkL1ZP1IUFAKAUAoBQCgFAKAUAoBQCgFAKAUAoBQCgFAKAUAoBQCgFAKAUAoBQGsTGResyvAvLjslvHJdlNkt6laW6Ii4W7zk3ZUYACVcRKQ+hDjvUlro+EagEYr+K8+vhFqi5Kq4+3iXxWnuNlttpbSEIGgHH2kk8yTzJNZKSSoi1tvifdVKCgFAKAUAoBQH4f4fw8KA+FJ6h7B7uH8P5KsaqUZVLpZnC/8AiNsKGpwBS8hfBic1zLb4BGjg0+FfPwPuxLtivxR+b8RyoR8d+NLcMZ9CoU5PFcOSOlzXTgplZ0S+jhwKeJHHSsV2oz0apLwLWjBi2xLd9uqOkD5iNBkaacNW0uRyRx4a6DhpxqKOLS49NKIU0Jx2yxJcZ+HMjsyYkpl2PJjPtpdZfZebU06y82sFC23G1FKgRoQanjjJFKfaVXBHBb8NQ1Pdcdcxyffca8x1ZcfkN47fLhZbapTrmin5EuBDZWVEklSz1HXqqdWlFdTL+mpdbLbnUl25TUgT5uh6DyiRhqpqKjUajQcVe1XPiKmt26fFL5mVojNu0FUmL5kdI+dhrEqEvksPNkKU1rw1Q+kFJB4HhryqWcKrT5kEZUSTGukPr6Att1K2ZEd5AV0q6eh+O+2oEHmQQdQQfYaui1JVQKJY+vCLzHw+QpasZu63lYTLcJX+GyGmnZUzDZDp1Plx47S37apR1VGS4wTqwguXA2VQELkK+mzzABqp1LbCE+KlvPNtgDiOPxa/VVlz5GVXEmEJ6EIQOSEpSPD7IA5eHKryh9UAoBQEAq0zGXJH4dcUxo0la3VxXoqJLaXV69flla09DTpPFOmgqPokn8LoipStt70iFhWO226ocirtMBNhblKbcXGkCwOuWXXzUpPQ8lUAhYV4jXXjTrUXSegoXK9SokuyzHo8lpwM+S6hbTiV9Dzb7a20qAPwqUpOmh48apNpwbTC4lgQSUJKhoopSSOWhIBI0PHgalKGJcnfIt817TXy4r6gPaQ2rQH2AmrZOkW/IHFA6IVpimQ6203GgtuPvOLS200htkLdcW4shCG20gkqJAAGppBUil5A11bbWjP57WVXNlTeMxHvNw20OtKQm4KbOiMxukV3QLcknU21lafuGNHzo86EtHFP2lyk15oucmMqMpIKgpKwSlQGnEaagjU6aa1DKLiSxl1GNVhcRl2stqvsUwrvAjXCN1pdQ3IbClMvI4tyIzo0diymVcUOtqS4hXFKgeNVTpwDVeJUjGyrE/iguSsyx5GpVbZjzZyy2sgan8Oub62mciaQNdGZam5enJ906Iquj8mU1Xmi0WW/2rIIy5NrlJfDLnkS460OR51vlABS4dxgyEty4EtAPFt1CVacdNCDVGmuJVOpMVQCgFAKAUAoBQCgFAfK1ttIcdecQyyy248884eltllpCnHnnFHgltptJUo+AFV9vAN0VSNxOEu7ylZlPaW2JLKo2MQn0gKt1jWQfnVo0+G4XwgOuHiUtdCAdNRV1mPU/Wl/qrwXj7WQSdTYNZBaKAUAoBQCgFAKAUAoBQCgFAKAUAoBQCgFAKAUAoBQCgFAKAUAoBQCgFAa7mp+Vz1wp+BN1xJt06f75Jsl4CAf9uI14/Qn9OLPS97Yfg/5SSBsNJ6kpV/OAP6RrWUtURn7QCgFAfhISCpR0CQST7ABqT9QoDFYmNPrUhIUCOKeoD4gOZHHgR7KsU1J0Rc4NKpl1eWigFAKA4ynl7uX6zy8dataHEwJtrhXBsJlsJcCeKFcUvNq9rbidFoOvHgePiKslbjLRoFfhxRAyARnpjshL9qKYq5ZT5qeiXqiOHNR5ygOpXEa6fRUcbajco3WqHKqLWpKG0laylCEJKlrUQEpSniSpR0AAHtqXpSBqTGgUZldLTLDgs1xeuGYYn5jaUNzHnZUdrIm3D8JddgXOSmQ2CNS1MH/AAatbUlN9X8K/ao4G4tP4fpqWgP2qgr05l22SVXaIhS2HNBdYiBxWga6TGk/8Mzr8Q/aHs4mo5JxfXHhz/eVIDcdTD2CXm6tKSv8GjxsohyEjVTD+PSmL01JbWPiaU38kepXgkqBBGqTemmqrgUNgVUEBfVJBtSXlBuKbowuQ4rggeUlxxpDhPAIccA1J4DSo7nKvCpVE8CCAQQQQCCDqCDxBBHAgipCh+0AoD8UpKUlSiEpSCpSlEBKUgakkngABQFHhbk4ZPmNRGbylsS3VR7dcJcOfBst4fQdFsWS+TIrFovDqFcOmO84VH7Ouh0A+cESlmLk9s6R023OMsSEaDpCbzc3MnCdOnTpIv2vNWgOnD7KQMvIbYy18rOioajkTI7crRv7hxC3B5br7KOhLpad058wfoqG5BaSWmpVE5bJr0lMhiWhCJsJ0MyQ3/Rr6khbT7YPENvIOo19hq+Em6p/MihiXe7W5uPMhKeS9KcYeYTFaC3XFOuNqQls+WCEK6lcdSCKpOcaOPMqUu5JeyefBwJKibXa4NvnZ68kkB5lxtKrZiQcSNCq8FsvTBr1CAgJVoJKTV0U1FJ8aFDaSUpSkJSAlKQEpSkAJSkDQAAcAAKuBiT0hUZZ0BKelST7PiAOn+5Jqyfysug/iK9WOTigFAVi84pb7tJRc2XZVmvzLYbj3+0OIjXFLaTqmPLC23Yl1ghXH5eW28zrxCQrRQqn9hRqvtIpm/3fHpMa35kmK7ElvNxYGW25pca2uyHVJbjxL7BdceVY5slxQQ24lx2I+4QkKaWpDRrRPgKtcS+VaVFAKAUAoBQCgFAVnNEqXiGTJQelX4NMVrqR8LaA44NRqfibSR7DroeFWXP7qX+iy2XA2cwW1MMqaQG2lNNlpASlIQ2UAoQEp+FISnQaDgKzVw04EBy1UCgFAKAUAoBQCgFAKAUAoBQCgFAKAUAoBQCgFAKAUAoBQCgFAKAUAoBQFGzONJjfheTwmFynceclfPw2hq9LsVwaSzdUMDTVciJ5TcltOo6iyRzNQX01S4tenj7Hx/eXRZZrVOjzojD0Z5Ehl1ht6NIbOrciK4kKZebJ46KSRqDxB4HjwqSEk4qn7ISWteRJ1eWigFAcMgjyHtSEgtrGp9pSQPr1NUl8r9hWPFFeYdLLqHANek8R7UkaEfToax4vpdSdqqoWZKgpKVDiFAKH0Eaj9VZK1VTHP2gFAKAUAoCsZLCadaiznG1OIgvAyAhSkL+UeKUurQUfF1sqCVJ9nGorsVRS8CqOUWQyEtofu02ZA+BYjrUj75A+JAdkIAcdbPA++q+nXi24g4shxw3hq3PW+euyXiyPuSrJc2I7EpuK67EehPxpUF8BmZbZcV4oda1bVwSpC0OIQtMhQ+sTvb9+s4lTWGYtzhz7rZrtHjLccjN3SyXGVa5qoq3UpdMOS7F85jqHX5LierjrQFloAQCNDxB4EHkRQGt8ygLh41lUBCFO2e92G9wlNBPWLfJn26TGBCNQVRX1O6FII6Ty98X92/6D+4rx9pcrDN/ErHZbiCVC4Wm3TeoqKyr5qGy/qVFKSonzOZA19lSlCSdabfbU082h1tY0WhaQpKh7CDqDVGk1R8AQhs70QldnmuRBz+TkdUmEo8dQlKyXWNSdSUk/RVnQ18jp5citfEyINwkOSXLfOjojzG2RIBZc81h9jrDZdbJ0W3o4dOlXGqxk2+mSpIoS9Xgoe4aBIs9sgSCRa7tlOMWm9JB6Uv2y43iNGXAdUCD8vdJS2orqR9tp5SOSiaAtc2FaZcM2m4RLfIt8loRjbZjEd2I+ykAJY+UeSplxtIA0T0kDQUqgUJjCLjiDkyVt9MYajTpSJtwxXIHZUq0y324kWCldsvA8+7WKR8nCZaT1fOREttJQlhAGoA+pWZwLjGdsVzjSsZyV1Ucfgl68pp59CZTBdl2ecyt23XyI1pr5kV1xTfDzUtq1SI7nyFUWyStEC+RpC1oaZuER2K8taghAeikPMrWpRABUhRSOPGj+G4nyaHIps7L4GLWF5bLSbjkk2bKg2i1sBS37zeZLzxhNKcbSfLiBCfMedJ0ajtrXx00q23KKVP4tQyTw9lrHbdHt85qd+JXSU7cLteZkZLCbzkE8pXOlLSlxZjeatIbYaPBqO222DogVcrirRpqviKF/qQoYs0gRXdfEAfWVJA/RVs/lZdD5kVysYnFAKAUBjy4kWfFkQpsdmXDlsuR5MaQ2l1h9h1JQ4062sFC21oJBBGhFVBTMZflWW5ScKuT7kkRYqrli9wkOKck3HHkvIYehSnV6qeuGOyHm2XHCep2O6wtWq1OGqvXUotNC91aVFAKAUAoBQCgK1mayjEsj0SVKdtT0VCRzU7OW3BZSOB4qekpA9p9nOrLn93L2fjoWy4e82ay35LLTWvV5TTbfVpp1dCQnXTU6a6e2s1aKhActVAoBQCgFAKAUAoBQCgFAKAUAoBQCgFAKAUAoBQCgFAKAUAoBQCgFAKAUAoDW+LITbrpktnZAajWzJ1Khx0Dpbiw73bbfc/l2Up+7RHEmS6pKE6dHUeA4CsW2umbiuCn+KTJFrF+w2RWURigFAVyW6+txSXvh6DwbH2R7CP52o8fGsebk3Rk8UktDFqwuJ+A2tDAKyfjPUlJ/ZToAP+q01rItpqOpDNpvQzqvLBQCgFAKA+VoQ4hbbiQpDiVIWk8lIWClST7iDTjoCDs61RXJFmeUSuF95EWo/E/AcUfKUPaWFfArwHAVHDSsHy/Aq/EnqkKGv04xlUC5X1+w5RZoFsvd3N6+SnYpJuc2HKdttvhS2mbg3lFvjLiyZEFUjpVE8xK3lDrI0oD7dsuXIbW/O3EVDZaQt592FjdihstIQCpSlOXP8WDUdtOpPUSeGpVprQEXhOQT7hep9tZvsrNMebt6ZUbKnbGi3NN3BqSiO9bG7tb4Fvx/IESWXA8hyG2PK6FBZV1I6QNlSo7cuM/FdAU3IaW0sEAjpWkpJ0PMjXWqNVVGCh7VvKODWa3OaCRjnzuJyG/FpzF58mxIQdfi+KPBQoE8VJUFeOtE6oGw6qBQELKtchcxc6DcFQn3WkNOhcZqU24lvUoADhSpoHx6Tx51Y4OvVF0ZU+GLhLjSWoN2baSt8lMWbH6hGkLH+9LSv4mXyOQ5KPKqKUk+mf2ggty0kYLkcxOvXZ4beRt9IClBzGZcfIWykK1HWF2wacDx8DyqQoZ0WDGvv4hcJI81Eh1ca3OgkhmLH+Bt+OQQAXHtVcOB095qFRVyspc+BXgS9lkuyrcyp89T7SnYzyufW5HcU1166DUrSkE+81fBtx14lGQmZWm15BChWK5w2ZzU64xlBtwEOsJjEuuS4zzakSIshhI+F1pSHE68FCk3wiuLZUhVQ8tx/WB8mvcPH1J/qfzsu3Rcoti06BLE2VcXItuvkMJ16JBU1MRyWHyS4Lmk9HwKGXjmLSkXVzKciat6LwWHYdmtNtHXbcXtj6kqfjx5BaYNwu9w8tBlzC2gnTymgGgSsklwQLRfmvNtE4afE2yX0Ec0qjkPBaSOIKej9FW3FWDCJJhzzWGXf+Fabc4f5aAr3e2rk6qoPyQElh3q+z5ayfqBII94I4UlTpdSseKKxWKZAoBQCgFAUrOWH2bWxkcFC13HEZSb8020AXJdvYbW1fraAdOv5+yuvpbTrp8wlpWhKBVy408Sj8S4R32ZTDMmO4l6PIabfYdQdUOsvIDjTiD4pWhQI9xq0qctAKAUAoBQCgK5kifmE49bj8SLnl1iYfa1P3sWEqTen0qA1UW9bWnq9mo105i2WvTHxmvu1/IsmbQrNIRQCgFAKAUAoBQCgFAKAUAoBQCgFAKAUAoBQCgFAKAUAoBQCgFAKAUAoBQCgNdOj5LO7q22SE3jG7bd1A8QJdmuDlrWtJH2eqNcGQfE9I9nDFl8N505xT+x0/NEkDYiT1JCvaAf0jWsojP2gPlS0oSVLUEpA1JPKjdNWOPAgJkhEhaShGgSCOs/aUPDUeAHh9NY85KT0J4xcVqc0KH5mjzo+75oSf29DzI/m6/p+iroQrq+BScqaLiTdTEIoBQCgFAKAUBA3gfLyLZckcFMS0RXyP2osz7pYV/O6HCkge01HPRqXn+JVE9UhQUBpG+Py71k9yj5Di+WXqyWaVHYx/FrfaAqzXyQhliSvIrzdbg/brFNSmS6WY0R6T5DAaLriS6oBkCxXDIs3s8J2/zsYs0bHrakPXG0xbrJuGSM2hoJMy4s/LQG7UZFtYCnTCbU95zaCEPBZCSBslp1t5tt5laHWnUIdacbUFocbcSFIWhSSQpC0kEEcCKA60y4mY2reZy0Y/kCrNZ8ji3/ACKPFciNXG1P39qNYPn2LrblOsPGE+wyh1LjDrEgPPOlK9OtJti9XHwf4g23DzVUGWxaM1t4xi5yHEsQrh55l4tenlHpQi13xTbAjS3jp0xJqI0kk6Nh0Arq4F1lzYdvYVKny4sGMj7ciW+1GYRwJ+J15aG08ATxPhQFOVuThy+r5C5Sb7oSkHGbLfMnbcVx0S2/YLdcY6iSDx69BoSSACQBgXC7ZPkcZcOyYbJgsu/0d4y+cxZmY7iR1tSotqt5ut8fW2r/AHt5uF1cusDU1bKKkqMEPJsG5uQwpVmvGSWi3wZsKRb7i7asabZW7GktKjPoYduN8vinHHmFK1X0NcVagJ0FWpzelKFdDY3yL9ssDduta1OPwYDMWM450+a6WG0NqdVoEo+YdSkq5AdZq5pqNIcSh9WJyGbe01DUv7nVL7b3CS3IUoqd+YSeKVqcJPs9lUt9PTSIZjPnXJIRYPmrTBdbltlOqIzBUtxt0Oa/dvOukJ004pHhrVr/AL1U8NSvIsVSlBQHDIaD7D7B00eZcaOvLRxCkHX3cao1VUBHWF0u2iCVfabZ+XWPFKoylMEH3jy6ttusEGZs09MV0+0Af9UpI/lqs/lZdD5kVysYnFAKAUAoD8UlKklKgFJUClSVAFKkkaEEHgQRQFKwHWLZH7AsqK8Uu1xxtIWrqULfCdEiw9RJJ6lY5Mhk+88OGlXS418Si4U8C7VaVFAKAUAoBQEBd/8AvzhH/Od3/V+81T+OH+l+TI5/kbMrMIhQCgFAKAUAoBQCgFAKAUAoBQCgFAKAUAoBQCgFAKAUAoBQCgFAKAUAoBQCgKRkVpvAvELIrLHi3J6Pa5lnm2mTKMByTDkyok1D0GaW3mWZbMmGnVLqfLWgkapPGoLsJuSuQ1dKNcNOOjLouhxs5qhp2Hb7lZLtZbjLkRokZq6soZhSnVvIQ61Eu0Vc23PyUR+txDZW2p0pCBoVA0V5JqM04vz/AH8A1XUn3bi8pf3X3aBw0ISoqPtVqDp9Ao7jrpwJFbVNeJiOyHXtPMWVAchoAke/QADWrXJviXKKXA5IsZUhfHUNpPxq/wDmU/5R/VVYR6vYUlLp9pYgAkBIGgAAAHIAcAB9ArIID9oBQCgFAKAUAoCEyHha3Vjm2/CWPYSJjA0Pu+Ko7nyfZ+JVE3UhQUAoD5WhDiFNuJSttaVIWhaQpC0KBSpKkqBSpKknQg8CKAo23LimsZasbq1Lk4jOn4k8V9XWWbG+Y1peWpZKlKmWIxX9SST5vHjQFQytHy27+18rQhExeSwlLKwhsLdxe6PJChpqtxRtqUpGo+0eZ0qxaXH5oryNwzIcS4RnoU+LGnQ5LZakRJjDUmNIaV9pt5h5K2nWzpxCgRV5Qq0TbvA4D7cmJhuMsyGQkMPCy29TkZKdelMVa2FGKga8m+kcB7BQFxACQEpAAAAAA0AA4AADgABQH7QCgFAQ062ul4XC2rRHuCdA4F6iPNaGgLUlKeZAHwqHEfoIslHXqjpL8Spy2qAuG065IUl2dLcL8x5OpSpZJ6G2yQCGmUnRI+mkI9Kq/mfEoSlXgUAoCDsw8l67w+QYuTjqBy6WpjaH0JA9gJOnuqOGjlHz/EqzLuS9GEo8VrH6Egk/r0pcfw0L7a1qQdQEooBQCgFAKApVvHyOd5HF10avdksV9ZTy6psJydZLorloemGzbxrrrx05AVdyKcy61aVFAKAUAoBQEDPBfybB4gB4XK9XVwjmlm3WR6N1HmAlcm6Np5ceOh4U43ILzb+xfykc/wAjZdZZEKAUAoBQCgFAKAUAoBQCgFAKAUAoBQCgFAKAUAoBQCgFAKAUAoBQCgFAKAUAoCi7glLtlhW5JAl3XIschwTw6kvt3iJOddT4gMw4bqlEckg1BkfIo83JU+2pVcTPWQpaiORUoj6CSRVj4mQuB81QHIh1xsENrUgK59JI1/R41VNrgUaT4n00l15wIQpRUrU6lRHIEkk/VVUm3RcQ6JVZNsMSUaeZJKgCPgCQrXTwK1jq0P1VNGMlxZE3F8EZlXlgoBQCgFAKAhMj/wC8s066FIYWDw+03JZWnnrw1TUd35GVXEm6kKCgFAKAoMUiz7iXOIVdMfMrJHvcZJBCTecaVHs93IV9lTkm0Tbb0p+10xlniAekCq7sSI1nvG2GSTHGo0G05s03cp0jrEaDBuNpult8+QtHwssiRMQC4shCCQSQNdbX869j/IG6AdeI4g8QR41cBQCgFAKAUAoBQCgFAKAg4hCL3egdB5jFtdB4AdKGn21FXv10+qo1pOXuKnFOfDzuiTqhsdKT4E/tKHuJ/iqOcqvyJoKi8zDqwuFAKAUAoBQFHyc/ht/w3ICSlhE+Xi9wXroEQ8pRHTCUvwV1ZHbIDQ1I084kew3Lg0UfFMvFWlRQCgFAKAUBEWgCZnU99H3jVixqJbXF80s3G7XB64SGRzBdECLHKtNFJCtDzFXW1W83/NjT3t1/ChDNmxKySwUAoBQCgFAKAUAoBQCgFAKAUAoBQCgFAKAUAoBQCgFAKAUAoBQCgFAKAUAoBQGvLur5vOoDDupasmMyrrERySZ12n/hK3+XxmNCYcT/AJJeB8axrmt5L+bGvvbp+BfBEtVpMKAUBK2xrVS3jyA6E/SdCr9A0/TUtpcyO4+RMVMRCgFAKAUAoBQETfU9VnuA4cIy1cf8jRf6R01Zc+R+wIkI6guOwsclMtKGh14KQk8/HnVy4A5qqBQCgKjltqucxNmu1ibjPXrG7p+JxIsuQqIzcoz0GZbblaly0sSflzMhzVFtam1ITIbbUrQDUAVu5X7HcttEiBdYyoLsF5lGU41f0NxLhb7dLS5FlKmN+Yth62vNPHy5jDjkVwDVDhIIFlzgn4NFUZO0LkxzbnGfnXX5BaYnRYMqSCl+XZYl1nxcfmL6viV83YmYzoUeKkrB8avKGyaAUAoBQCgFAKAUAoBQFYuDny15SRynWpyPp/lsyOvrI/8AenCBUM30y9qoXwVWcNREwoBQCgFAKAUBE36zsX+zXGzyVuNN3CK4wJDR0eivadcaZHOo6ZEOQlDrZ8FoFVTo6h6kfil6evNqHzyEs3u1vuWjIIidAI94hBKZCmwP+1JyFIkx1ftx3kK8dAao/IJ19pZqoBQCgFAKAi8bUIuXZZBPwpuMSw5AwnwUVxn7POUB75FsSTz1Kjy0q6y6XZLxSf5P8CGS1Ng1klgoBQCgFAKAUAoBQCgFAKAUAoBQCgFAKAUAoBQCgFAKAUAoBQCgFAKAUAoBQCgKnkWPyrhIhXizymYN+trb7DDkptbsCfCklCpFsuTbRS6YzrjSVpWj42VjqSCahu23JqcHSa+xrwZVOhBxbyv55q0Xm3SLFeHkrMVl9xEq23Pyk9Tn4RdWglqQ6lHxFhxLT6U/snjUNdemS6Z/c/Y/y4kqnXiTdVLxQEnBltspLTmqQVFQWBqOIA0UBx8OdSwmkqMjnFvVEj83GBA85Gp+kj61AdI+upOuPiWdEvAyauLTjW6039txCfcpQB+oczVG0uJVJvgG3W3QS2tK9Oeh4j6QeIomnwDTXE5KqUFAKAhb9Ojw7bNDxOrsV1pCdFHqW+Cw2n4fi+JbnhUdySjFp80XKLeqM+Cktw4jKlBTjUWO25oQfjQ0hKjw5aqFXx0SXOhazLqoFAKAUBpXcnH7bkmUY9BvMdMmFExbLb5HaR0NqdmW254hBUxNeS0JL1tcj3w9UYOBh5Q1dQrpRpZc0g6BG5mdPJa0ASPLRolICUgdI0CUjQADwAq9A5KAUAoBQCgFAKAUAoCIvciTGgKejL8opdZD7wbDqmY6lhLrqG1fCtSNQdD4a1ZNtRqgiKdgtx3UvLkvzpTrQJlPqSelkk9DbCUAJQhRBJ9tRTST41ZLbXM/KsJBQCgFAKAUAoBQFIvtruNuugy3HWVSpgYbi5BY0Lba/MVtY6ywuMt0pZbvtr8xRjKWUoeQpTK1JBQtu5UpRlGuaJ+yX615DCE61yQ8hKyzJYWlTM2BKRp5sK4w3QmRBmsE6LacSlQ56aEE0aa4lU6kxVAKAUAoCC8wR88xvy1JU/OsN/hzGEnqcbgsvwJ8GY62NS2wqWh1tK1aAqOg11OiLpej4uLXu0af21IpmyqyyMUAoBQCgFAKAUAoBQCgFAKAUAoBQCgFAKAUAoBQCgFAKAUAoBQCgFAKAUAoBQH4SEgqUQEgEkk6AAcSSTwAAoDWciarL7nAlRR0YxYLiZ0aaR8eQXqKh5hlUDUai0W1x1RW9yfdHSjVIKqxJS9WSa/u4utfF+XkvHmXxiWChMKAUAoDkLrhABcXokdKR1HQD2Aa8qrViiOOqAyYzL7iwtkcWz1dR4JBHEAnxJ9lXxUm6opJpLUsDS1LQFLbLavFKiCfp4eFTp1WpA1R6HJVShgvzkMO+WUFWgBUQocCRqBoRxPLxqyU+l0L1CqqVCetVyvECM5p5TAVcpCR9kIj6txk6HmlTxOuvOoa9dxV4LUkp0qiJNTiisrBIOvAg6EewAj2VRurqXU0oWOK55rDazrr0hKieZUn4VH6yNayIusakElSVDnq4tFAKA1Pc1m7Zff3myCxYLTasRjuafZu+RTYl+vrIUdAUt2uHaidCfiWQR8NR3Pkp4lUbXAAAAGgAAA9gHACpCh+0AoBQCgFAKAUAoBQHDI8ksOpf0LK0KbcB49SVgpKdOZ6gapKlNeBVJt0RRLO847D6XFFSoz8iIFE6ktx3VNtDw+y0An6qxIuqMilNCUqoFAKAUAoBQCgFAKAqV8xKHc5Crvb3XLHk7bSUxr/AG/Vt9fkgliNd46VIYvdsSrgqPIC0hJPQUL0WKp8uRRr7TJxe9vXuK8xPjtwr/apP4bfba0tTiI1wS2hxD0Ur0cdt1yjuokRVkaqZcAVotKgKta6BPxORE27X6U/DxcQW4UNxcefktwaclwxLbPS5Cs0Fl+N+IvR1HRx5bgYSQUjqI1q1dU3S3Si4t8PYlz9vAslM53IGdW8FXTj2TMp1JQ0JWN3NfubLjt1tij7Ary/er2VcL0f5sl70/zRRTOEPZdcD8tb8aNkcV8Lt0yGZb5MaJ4LVFt9rkynbk8B9jrW00Tp1aiqJXXpGNPNtae5cQ5lrsGOQ7CiQ4hx+dc560vXW8TVBydcX0p6UlxQAQzHZT8LTKAlttPADXUme3bVteMnxb4ssbqWGpCgoBQCgFAKAUAoBQCgFAKAUAoBQCgFAKAUAoBQCgFAKAUAoBQCgFAKAUAoBQHG88zHacfkOtsMNILjrzy0tNNISNVLccWUoQhI5kkAVRtJVfAGsZ01ecL8iK4+xhjDikyZLanI72WPNkpXDiKHQ63YGlgh54aGSr4EfCFKrFnP1tI/3P8AW8l5eL58iSMSyJShCENtoQ000hDTTTSEttNNNpCW2mm0AIbbbSAEpAAAp+BKlQ/aAUAoBQCgFAZrsxa0htoeS0Bp0p4KI8dSOQPsH66vc29Foi1RS1erOSLMKCEvOHy0NkISEg6kaBIJA14J5eFXRnT5uBSUK8OJztXIEr85ISAkdAQCSVftDUnTj4VVXPEtdvwIt1fmOLc0061FWnPTU8qibq6kiVFQiYA6516kE69Bhw2/HpShvzHR/unF0jwk/Yg/mJKqFSegvNeQhvzE9addUq+E6qWo6DX7XPwqeDXTTmQzTrXkZ9SFgoCq5PlMXH2morKBc8juYW1YMdYdSJ92lDgFdPExrbGJCpMpYDMdoFSjroCBEwcedx3FWWXnhPuzU85DfJyEqSbjeZcwzbtKbCtFIYDjqksJP9FHbQgcEirLny18HUqi+tuIdbQ62oLbcQlaFDiFJUApJHuINXrXVcCh90AoBQCgFAKAUAoDjccQ0krWoJA/ST7APEmqNpasqk3oivzbgVsrUpIQ00FOniSrpQlR4nlwT7qgnOq8iaMFF15lesKFJtcda/6SQXZSz7TIdW6D/wBQoVFD5dS9kxVxQUAoBQCgFAKAUAoBQFJuVrNxyn5KzOvw7pcrKzGya4xllCYWOIluOxQrTVBvUta3mYi/tsMOvL46pKTrJ+lHi9W/BfvZHJ6m2IECJbIca3wGG4sOGyhiOw0NENtoGgHHUqUTxUokqUokkkkmsqMVGKjHRIiMuqgUAoBQCgFAKAUAoBQCgFAKAUAoBQCgFAKAUAoBQCgFAKAUAoBQCgFAKAUAoBQCgNZ3SbJyq5y7XDlSoeNWh4xbvLhPLjSb5dUgFyzxJbXS9HgQUkfNONqC1rPlDQaqrFuSdyTinS2nr5vw9i5/YXxjU4EYZiaFoX+AxHShQUlMp6fNaKhyK2JsyQw7p/lpVUfp2+PSvvf4sk6V5lm8EgABKUpQlKQEpQhICUoQlICUISkaAAAAVIXJU4CqAUAoBQCgFAKAUAoBQCgI61kCRe4x/pRLalAeKmnmW9FJHiElJBPtqsOElzrUtekqkjVC4UBZYzvnMIWftadKv9sngT9fP66yYusakElR0Miri01ZFTcsQvmS3Cdi8+/N366KmtZNYERrjc0W7ykJh2W7W19+PdGmLQEqbjiGmSwpHxqDbq19QFws2T2u/vzYMdq5xZsJmO/Kt96s9ys8r5SYp9uPKbYucWN81EecjOI62+tIWgpVoeFAfjClWKSIbylG1SnD8i8o6iE8s6mI6o/ZaWTqgnl+kiJf2bo/kfDy8ivEslSlBQCgFAKAUAoBQGO9Gaf0LgOqeAKVEcOeniKtlFS4lyk48Co5SyYtuWhgkqnrbgNJPPzJKggp18QWuo/VWPej0x056EsJdXHicrTaWWmmUfZabQ2n/aoSEj9Qqi00LjkoBQCgFAKAUAoBQCgFARmN/wBscx/0Vh3/ALi/Vda/vZf6MfzIZ8TYFZJYKAUAoBQCgFAKAUAoBQCgFAKAUAoBQCgFAKAUAoBQCgFAKAUAoBQCgFAKAUAoBQFQzG6zIUKHbLUsNXrIpibRbX1fYhdbTj0y4qPiYMNpa0JGqlOdIAPGob03FKMfnk6Ly8/cVRjwYEW1wotthILcSE0GGQri4vQlTr7yuHXIkvKU44rmpaiaiSUUorgidKiMqhUUAoBQCgFAKAUAoBQCgFAKAwJUJTrzUuM8Ys1lJQh9KA4lbZ1JZebUQHGyT9R4imtarRhqpx+fdmeL9vRLRx1etroUdOH/AGo8UuhR9x01qrUuKVfZ+4trTifn4xATwkLdiL0/o5UaQ0r3j+iKdR9NUquejK1RLWy/2n7xoz2RqQtJV1oSdfhVxWlIGnCpLc4rRsjmq6otDbjbqA404h1CvsrbUlaD9Ckkg1MmnquBGfdVBRrX/Wtwcula6It1gxOyoTw4vF7ILxJcUQTqFM3KOlIOhHQo8lCgLo+w1JaWw+2l1pwdK0LGqVD+MEHiCOINUaTVHwBC2tKoU6fa+ta47aGJcMOLK1NNPdSHGepRKilDiPh9xqyPwycOXIqT9SFBQCgFAKAUAoBQFWUy5dpkx55QLNpkOMQ4gSNTIDbZVKdUT8R0V8A04eHvhac22+CeiLoujRx1ETigFAKAUAoBQCgFAKAUBH4ikSL3mt0RxZXdLfZGV8PjNgtjTEvQ8SUouEp5Ps1B8dSb7KrOcuVUvsX76kEnUvtZBaKAUAoBQCgFAKAUAoBQCgFAKAUAoBQCgFAKAUAoBQCgFAKAUAoBQCgFAKAUAoBQEZd7Nbb7DXAukVuVHUpLiQrqQ6w8jXy5EZ9spejSG9T0uIUlQ158TVs4RuLpmqoVoUKSbziXC7Kk3/HE69F+abL17tDQ10F8iso1ucRCdP60ynzUgEuIPA1jSU7fz/Fb8ea9vj7SSMifYeYlMMyor7MmLIQHI8mO4l1h5s8ltuIJSoe3xB4HjTiqrVEqafA5KAUAoBQCgFAKAUAoBQCgFAKAUB9BaxyWofQo/wCGq1fiKI5G1BTjYeSh1BUErS6hDgKFHRQIWDqNDVyk668C1pUMxywwuouQ1P214/75BdUyk+wKZ+JlSfd0ipHbjxWj8iGpx9OQQ/sri3dofsuf1KXoOQC09Uc8OBJ4mn9pHwkvsY0KZZL0zCzrModyZdtblxhYreGkyCC0vzI9zszjgdR1NaA2RIKyQNNAQNAVV60vm0KUNoghQCkkFJAIIOoIPEEEcCCKvBAXJS7fPZu4bU5FMcwp/QNVMteaHGpITzUlC1EK9gqOXwy6+XBlSfSpKkpUkhSVAKSoHUKSRqCCOBBFSFD9oBQCgFAKAUAoCBnwpUd5y52zVTy0pEyETo3NbQOkKQf97lIR9kjn+kGOSafVDjzXiVRFMSGZLYdYUVIJIIUOlaFp4LbcTqelaDwP6uFQVT4GQnVVOagFAKAUAoBQCgFAKA+kKShSXFglDZ8xQGmpSj41AakDUgcKquJR8GYu3bakYZYXVkKemxXLnIXqSXJF0kv3B5aiQCVFySeeunLU6VJjr+xjXi1X7dSB8S61MUFAKAUAoBQCgFAKAUAoBQCgFAKAUAoBQCgFAKAUAoBQCgFAKAUAoBQCgFAKAUAoBQCgNZXC2Rseymx/hHXChZKu9tXS1tEfhrkqFaJNyYuDEQpKIkwrjdLimujzAR1A8dcWcFbuLo0Uq1XKqVa+TL4t1LBVCYUAoBQCgFAKAUAoBQCgFAKAUAoBQFqbV1toX/PQlX6QDWUnVVMd6Oh91UoUJ9ppe5DCC2hxMnBJyZqVoSpKkxr/AG/8PC9U8QTLldIOvjppx1Uro+AJyKk2m4otyVKNvnNuuwULUVGM+z8b8dKlEnyloV1DU8D9ZqNfBLp/hfAqSF3DhtdwDKSpxUR5ISBqSFIKV6DxPQTV069Dp4FDltymVQIZjqC2RGZS2r2pQ2lAB11IUOnQjmDSNOlU4UBmVcBQCgFAKAUAoBQGvmdY17vcJXAOvpuTA/nIkAIePDl0uoArDelySfjUyI/KiUqpUUAoBQCgFAKAUAoDlZ185rQanzEcPb8Q4fXVVxRR8GR+3H9i7MgHqbZ/EI8dY5ORI11nR4boOp1S7FbQoHU6g1fjf3MfDX8WQPiXipygoBQCgFAKAUAoBQCgFAKAUAoBQCgFAKAUAoBQCgFAKAUAoBQCgFAKAUAoBQCgFAKAUBRM0HlzMKlcw3ljMVQ05C42m7Q0K1HEffLQBw01Vx4Cse/xg/6dPtTRdEzqsJxQCgFAKAUAoBQCgFAKAUAoBQHNHQlx9tCxqlStCAdOYOnH6auik5UfApJ0VUSL1tAClMrPAEhtQ1JI8ArUc/oqR2+aLFc8TJgKUY4SrXVtakaEaEaaHQ6+I1q6FemjLZ/MZtXlhrzIJH5Zyq25TJRrY7lbm8Xvk3jpZnk3BUuw3KSdCEWt2VNkR5Dh0DS3WVqPQFlIFnvnwJtskcFRrrDJPL7t1SmXU+zRQX+qo7nJ+DRVE5UhQr0X/km4qgK4Qbgpb8A/ssSPtSIg8EpX9pA4eziTUa+CXT/C+H7ipYakKCgFAKAUAoBQCgKvkNsdcS1dbegG4W8LUpoDT52KoDz46tOJcCR1IPHiNBxI0huwbXXH5l95JCVHR8DDjSG5TDUho6tuoCk68x4KSoeCkKBBHgRUSdVVEpz0AoBQCgFAKAUAoCv5K7J+Rh26I+qI9kF4g48qc2AXYMa4NTHpkljUgCSYsNbbZP2VuAjiAatlWiitHJpV8K1r+BZNmw4MKNbocW3w2gzEhR2osdpPJDLCEttp15khKeJPEniazIxUUorgiEyqqBQCgFAKAUAoBQCgFAKAUAoBQCgFAKAUAoBQCgFAKAUAoBQCgFAKAUAoBQCgFAKAUAoClbgtOHFps5hJVIsj9vyBnp5g2WfHuDxB8D8swsa8NNahyE/SclxjR/Y6lVxMjrbc0caUFsuhLrKxyW04AtpY9ykKBqN8dOBkLgKoBQCgFAKAUAoBQCgFAKAUAoD7bUULQsc0KSr/AKkg1VOjqGqqhZmnA6kLCVJSfslWgKh7dAToPprJTqq8jHao6HJVSgoCj5/cA3Y3bBGjtTrzl6JWO2e3up62XHpsR5EudNRooi1WiEVyJKtOLaOgfGtAIErPguRcfZiNKdlrtrFvAWsdT0lMBTAW4vjqXFttFR48TVlxNw0KomosuNNaS9FeQ82oA6pIJST+ytP2kKHsOhq5NSVVwKHDcoKZ8VbPV0OpKXozw5syW/iacBHEaHgfcTVJR6lTmD4tU4zY2rqfLlx1mPMaOgLchvgvgCfgXzT4aH3UhLqWvHmCSq4CgFAKAUAoBQCgKWlj5SfcoiEgNJcROa0GnS3L+2nTwQh9JA+msaUaSaXDiSwfJnPVpIKAUAoBQCgFAKArmQauyMUgsjrmSsutEthsadYiWdTk66SjryaZhgoJ/nOpHjVJauMVxc192r+4smbQrMIRQCgFAKAUAoBQCgFAKAUAoBQCgFAKAUAoBQCgFAKAUAoBQCgFAKAUAoBQCgFAKAUAoBQHE+w1JYejPoDjEhpxh5tX2VtOoLbiD7lIURVGk1R8Aazx1T0ASsVnOKXcMbS01Gdc0Sq5Y86VJs9xQP2iy0j5Z7p1CHWhqdVViRTjW3L5o/euT/Jk0HyLJVS8UAoBQCgFAKAUAoBQCgFAKA5mGvPdS3qE9Wup9wBJ0HidBV0V1OhRuiqWVCEtpShI0SkAAc+ArISoqGO3V1PqqgUBUMlsNzmzLVf8fmRYuQ2Ji5RYjdybW7abjb7uu3O3K2T/ACEmVE+YdtMdTclnqcYU39hxKlIUBHtbh2qGPIyyNNw64tjR5m8MOrtbhHUPMt2RxmnLLcGHOklADqJATp5jLaj00BkQLhguUPuKx7IbHcZqAXHXMcvsGTJaHDVbjcCS8EnVQ1Kk66n31Y7cW68H5CpM/KXyLr8rcGJqByauLJSsD2fMR9FLUfaoc6pS4uDr7SuhHq/ErbNN4mJitxpKmo05mIXVhtvihmY6pYAUttZCSQPsnSrfijLrlSj4jyLYVoCesqSEaA9ZUAnQ8j1E6aGpihGP3y0x9fNnx9RzDa/PUPcUsBwg1Y7kFxaFDiTkNnUpKPnOgqOgLrEplJPD9t1lCBz8TT1IeJWjJqrygoBQCgFAQE5KWrzbXlDVuaxItz2pIGqdJMcHT+c4CBUcl8arwaoVR9TooYIcR9haiOn+YrmAD7Dx0+irJxpquBLCVdHxI+oy8UAoBQCgFAcT77EVh+XKeRHixWXZMl9zXoZYZQVuuK0BJ6UjgBqSeA4kU04vgijdFUxcSgSJz72XXSOuPJuMdMayQHho5aLB1eaylxOpCLhdF6PyPEfCjgE6VfZi2/Vlo3wXgv3viyGTqy+VkFooBQCgFAKAUAoBQCgFAKAUAoBQCgFAKAUAoBQCgFAKAUAoBQCgFAKAUAoBQCgFAKAUAoBQFSyWxS5ztvvFmMdu+Wla0siUtxmLcbdJ6Uz7TNdabdcS08lIW0rpV5TyEqA4mobttyanCnWvvXNP9uJVOhFIsubyzrJvNgsaP+DtNqeu8jj4GXeXkR+oe35bT/JqxWrz4uMfYq/j+4u62cq8LuBaUtGbZT+IBJUy8p22pgJfA+Au2tm2tRn45IHUhWuo10IqrsOmk5dXup9lCnUcFjuT11tjUmUy3GuDL8u3XWM0SWmLpbJLkOalrXUhlxxrzEAkkIWASSKjjJyVWqS4P2riSxdUS9VLhQCgFAKAUAoBQCgHPgOJPIUBOQI62krW4npUvQJ1+0EjUkEeGpqe3FpakM5J8CRqQsFAKAUAoCtZLi9vySJ0Oj5S6xfvrNfYyEpullnthSo0yDJ0DifLcPxtE+U+2VNuJUhSkkD9xG8v3/HrfcZjTce49L8K7xWiotxL1a5T1svMVsrCVlti5xHUoJAJSAfGgLA602+24y6kLbdQpC0HkpKhoQfpBqjSao+AIVvG7WgIDqH5flgJR81IdcCQkaABCVIaAA4adOmlWK1DnqVqSzEOJG0+XjMMaDT7plts+/UpSCSavSS4IoYd7KBaLiVgFPyjwGv88pIbP0hwg1bc+R18AjMhhSYkUL4rEdgKPL4g0kK9njVy4L2AyKqBQCgMZyXHbKgpwdSeBSnUnX2ezX+KrXOKLlGTIO9SW5EFRYDnzEVbc2MQnk9GV1hOgV1EqRqBp4mo5zTjpxWpcoSM1q7wpkRp9vqebkNJX0gaAdQ+JCirp+JCtQdBzFV9SEo6aphQlXwIqoSUUAoBQCgON95mKw9KlPMxYsdPW/JkOIZjso/nOOuFKEgnlx1J4DjTgqvRBtLiV2Ow7msqKEx32cNhyGpz0mW05HcymXGWHYUePEeCHhYWHdHVrdSPmFpSkJ6QVUjH1mv/AKpOv+l4e78SKUqm06yyMUAoBQCgFAKAUAoBQCgFAKAUAoBQCgFAKAUAoBQCgFAKAUAoBQCgFAKAUAoBQCgFAKAUAoBQCgPwkJBUogJAJJJ0AA4kkngABQGvJGU3K+rcjYglhqAha2ZGWT21OwQ4klDjdjgAoXeX21ajzCpEZKk6Eq5VjSvSnpa+X+c+HuXP8C5Rqc9rtrFpiGKy7JkrdkyJsyZMcDkqdPlqC5Ut8oShtKnCkAJQAlKUgD2mxJRVF/yvxJkqEhVSooBQCgFAKAUAoDkbaW8oIbSVE/oA9pPICqpN6INpKrJ2NDRHHUfjd8VEcE+5A8Pp5mp4wUfaQSk5ewzKvLRQCgFAKAUAoCh40Pw7Ks6sY4NOy7Rl0NB0AbYyKG9b5baNANUqvOOSn1Hiet86nlQF8oBQCgIG9D5p622vU9E2SXZIH7UaGkPLQr2JWvp+sVHPVqHi/wACqJ6pCgoBQHBJUEMOkrCCUKCTroeopPSB466+yqS0TKx4lZrFMgUBX1x5dpcdfgNmVBdWXX4A4OsKVxW5DPJQPMt+Ph7rKOOsdY+H7ipLxJbE1lL8dfW2okHgQpCx9ptxJ4pWnXiP5KuTUlVFDJqoFAKAiL7dHLPbhMZhia85OgW5ptx8RYrLtyfEViVOkdLi2oTUhaAvoSpR6wBpxIpKXTGtKuqX2+PkWydDKg4b8y+zcsslN324MrD0WClpTOPWlzT/ALQtq1LEh5GunzEjzHVaAjpNSxs1fVdfVLw5L2L82ROVS9cqnLRQCgFAKAUAoBQCgFAKAUAoBQCgFAKAUAoBQCgFAKAUAoBQCgFAKAUAoBQCgFAKAUAoBQCgFAKAUBrC8Ov5dc59l8xcXGLJKbiXpDay1Mv9y8lqV+GdSFByNZmWXkF5fwqfJ6E/CCoYlyTuycOFpPXzfh7PHxL4xqWFKUNobabQhpppCWmWWkJbaZaQAlDTTaAENtoSNAAAAKfgTJU4H7QCgFAKAUAoBQCgFAT9vLZjjoSAoEhz2lQ5EnnxSayLdOnQhnXq14GdV5YKAUAoBQCgFAKA15fEX21ZY3kdrx+TfoC8aVa7kxBnW6LODke5/OxFRI8+TFamuNsvSPgUtvisBKtVKFAXCzXiBf7XDvFseL0Kc0XGlLbWy6hSFqafjyWHQl2NLiSG1tPNLAW06hSFAKBFASdAKAg1DryNsHkxZ1OJ/wBu/L8snl/Mb/XUf/0v+r+ZXkTlSFBQCgIy5OIDaWiCVkhY9iQnUan266mo7jVKcyS2takLUBKKAUBBtoEW+uIa0S1OgmQ62OA+ZYeS35oHIFba+OnM8TVnCenBoryJyrygoBQEfdrai82u42lZCfxGG/FbWeTUhaeqI/qORjy0ocHvTVHHri4eKp+77ykuBOYpdl3vHLRc3RpIkQ0JmJ5dE+MVRZ7ZHgW5rDidPDSsi1PrtqT4ta+3n95A9GWGpCgoBQCgFAKAUAoBQCgFAKAUAoBQCgFAKAUAoBQCgFAKAUAoBQCgFAKAUAoBQCgFAKAUAoBQCgFAKA1zkrIx+9R8oR8NruvytmygDg3HV1+XZb85poB8k858u8on+hdHD4axrq6J+p/C9Jfk/wAn5F8XQmiCklJGhBII94qnAmPyqAUAoBQCgFAKAUAoCUtqiC6kJUrqLfEdPSj7epVqQRr7gddKltviiO4uBM1MRDUa6a8eB08dDrofr0oBQCgFAKAUAoBQFCxZHyGT5/aEDpjqu1rySM1qelkZBam2pobGnSlEi72eTIUNdS68skAEagX2gFAQav7RtdH2hZ3A9y0CDLQWgT7esH+GtR//AEv+r+ZXkTlSFBQCgIe6H4mU+wLOv0lI/kqG7yJbfMiqiJBQCgOH5dn5gSuj78MmOHOpXBorDhR069HFYB10199KKteYOagFAKAA6HUcxxoDAwwiLPzCzj7ES/i6RwBohEbI4Ue6eUgcgluat8aDQDkKvsOkpw5KVftVfxqQSL5WQWigFAKAUAoBQCgFAKAUAoBQCgFAKAUAoBQCgFAKAUAoBQCgFAKAUAoBQCgFAKAUAoBQCgFAKAUAoDGmw41wiSYMxpL8WYw7GkMrGqXGXkFDiT9KVc/CqSSknF8GDXNidkw3JWL3J1TtysDbXy0lz7d2x9xRbtlzGv23WAn5aRoTo62CT8dYkaqtuXzR+9cn+TJoPkWKql4oBQCgFAKAUAoBQGTGkmMpSgnrCk9OmvTx11B5HlV0ZdLqUlHqVDkXOkuHpSoI1OgCBx4ngNTqrWq9cmUUIozoCHUl1TyFhaunRa9SSBrqOJ14VJBPVyLJtaU4ElUhGKAjrg+W0IShZStStfhOh6ACDr4gFRH6KjuOi04l8FV1fAwGZkkKSjzOsKUkfGOo8SB9o/F+uo1OVSRwiWCsggFAKAoeKLFxyLPL23xjm8QcaiOcdHkYzACJy08enpYvtymRz49bCteGgAF8oDBuM5MCMXuguuLWhmOwngp+Q6elppP0nifcDVspdKrzBjWyDIZW9NnOh2fLSgOhAAZjto1KI7QHMI6uJ8T+k0hFr4pfMwS9XgUAoCIugR90dD5h6hr4dA8D7wTUV2mniS26+4iahJBQCgFAKAUAoBQGBh6VSbnmN3J6UvXtFiZa56M4zH+QW8o8PjfmuPHTTgkJ51fYVZTn/Sp/s6EEnUvlZBaKAUAoBQCgFAKAUAoBQCgFAKAUAoBQCgFAKAUAoBQCgFAKAUAoBQCgFAKAUAoBQCgFAKAUAoBQCgFAULNWkMTMQu7YCJLGTQbS48OCl26/Iet8mK5xHW0t9xpeh16VIBGnOse+knCfPqS9z0LokhVhOKAUAoBQCgFAKAUAoDkaUEOIWpPUEqCiOWuh1qqdHUPVUJBy5rI0abCf8pR6j9QAA1/TUjuvkRq2uZwInyUnioLGvJSR/GkAiqK5JFzhE5nLm4oENoS2T+0T1kfRwSNfqNVdx8i1W1zI1SlLJUolSjzJOpNRkgB0II5ggj6qoC2VlmMKArWZXaVYsUyK8QQ2qbbrPPlQ/NGrQltx1/LKdGiuppDxSVDTiARQGZjtkj45ZLbZIrjjzdvioZVJfJVImSFEuy58lRJ6pU+W4t5068XFk0BM0BB3sKbTAmeWpxqDObkSAhJUtLPluNqdCQCVBoqBPuqO5pSXJMqiVjyo0tsOxn230EfabWFaa+CgOKVe46EVemmqooc9VAoBQGPJYEhso5KHxIV7Fe/3Hxq2UepULoy6XUrrja2lFC0lKh4e0e0HkQax2mtGTppqqPiqAUAoBQCgFAKAiLI4bNlU21dR/Dsoal5BBSsgiPeo7rKL/Ga11UW5aJDUoDklRc051dbfTccf4Zar28/t4kMlQ2JWSWCgFAKAUAoBQCgFAKAUAoBQCgFAKAUAoBQCgFAKAUAoBQCgFAKAUAoBQCgFAKAUAoBQCgFAKAUAoBQFL3CbWcSuklpJU7bFQLyjp+0BZ7jEuTpAPAnyIy+fD+Oocj+5bXFUf2OpVcTIUpCz1tKC2nNHGljktpwdbax7loUCPpqN8dOBOuB+VQqKAUAoBQCgFAKAUAoBQCgFAKAUBZ46uthpXiW06/SBof1isqLrFMx5KjZzVUoUXcjqdxOVbkf0l9uNgx1PDXRN/v8AbbTIc8NAxEluOE6g6I4cdKAvVAKAUBEP2O2PuF35fyHj/v0Va4y+PMnyVISSfHUGrHbg3WmoqcP4K6jgzebsgaaAOPtvgewDzGtdB9NU6HylIrUwJDl6guKRHnszynQlufGDIGoCtA/GPWokHxTwqyUpwdE6+0vjDqVTFGS3VhX9esrhbHArt7iZQP8AldGqXUD6Qat9aafxR08i701yepZGLrFkR25CS4gOJ6g042tDqfcpBHwn6alVyLVSzolWhhypiZA6Q0AAdUrUfjHHjppwAI5jU1ZOfVpQvjHp1MCoy8UAoBQCgFAfSEla0oHAqUlIJ5AqIHH9NVWroHoqkDjDMjJZ0TLZIEW2QfxKNjMBBBkOJfWYU27XRwa6PyBGKGmE/Cyjnqo60sxdxq69IqtF9zb/AHciGTqbJrKLBQCgFAKAUAoBQCgFAKAUAoBQCgFAKAUAoBQCgFAKAUAoBQCgFAKAUAoBQCgFAKAUAoBQCgFAKAUAoDhkx2pcd+K+gOMSWXY7yDyW08hTbiD7lIURVGk1R8GDWuLOOt21yzS19dwxiU5YJSlEdbrEVKV2iXpolXly7StogkfEpCvHWsOGkeh/NF0/d9xPBljq4uFAKAUAoBQCgFAKAUAoBQCgFAKAnrc4FMdGvFtRGn+SolQP0Ek/oqe26xoQ3FrUz6kLCi7iEtY8xcBytGSYfdnAdNFRoOU2h2aDrx1EHzCnTj1gcDyIF6oBQCgPwkAEnkASfoHGgIqRcNUpEc6FQJUojinjpoAeGp9vGopXNPhJYw/nESpRUSpRKlHiSTqSfeTUXHiSH5VAKAUAoBQCgFAKAUByNAl1sDmXEAfT1DSqriij4GBtwdcPtix/Ruyb08x7PlX79c3opRpwDZjLR0gcAnTSr8b+5XhV/iyB8S8VOUFAKAUAoBQCgFAKAUAoBQCgFAKAUAoBQCgFAKAUAoBQCgFAKAUAoBQCgFAKAUAoBQCgFAKAUAoBQCgFAa6vDYg5xaXYxH/lFZrnHu7A4AIsKG5VuuR05vNvTDG480O/5NY1xUvJr+JOvu4P8i+HEmKtJhQCgFAKAUAoBQCgFAKAUAoBQCgJaExIadStSNG3EHq1I4DTqTqnXUK1FSwjJOvIjm4tU5kvUxEU7cOOuXgWaR29fOXit/McgKUUyUWuU5GWEp4rKH0pPTx6tNCCOFAWmJJRMiRZbenlyo7MlHSoLT0PtpdTotPwrHSrmOBoDIoBQH4dNDrpppx15aeOvuoCrOhAcWGzqjqV0Hj9nXhz48BWK6V04GSuGvE+KoBQCgFAKAUAoBQCgMaZNh26K9NnyW4kRgJ8193rKUlxaW20JQ2lx1111xQSlCEqWonQA0bSXU3RIo3QrMi/IvzLtoxNx6dcp7aoqrgmDOZt9kjPgtyLjMky48dsvMsFXkNI6lrd6eGlWdXX8NrWT50dF56/cWylobOtlvj2q3QbZET0xrfEjw2AdNfLjtJaSVEc1qCdVHxJJrMjFQiorgkQmdVwFAKAUAoBQCgFAKAUAoBQCgFAKAUAoBQCgFAKAUAoBQCgFAKAUAoBQCgFAKAUAoBQCgFAKAUAoBQCgFAa4cUZmcXyRw8uyWK1WVHD/tm7PvXiWQfAiPGjA8uCh76xZa3pP+bFL7df3EkETVUJRQCgFAKAUAoBQCgFAKAUAoBQGVDbDshCSNUp1Wr6E8Rr7irSr4Ksi2bpEsdZBAKAi72ht2y3dt49LLlrnodJV06NriOpWeo8E6JJ4+FAR2GOOO4dibr39K5jVicd1T0/eLtcVS/h0HT8RPDwoCy0AoDBkTGA24lKwtZSpICQTxI01J+zoNfbVkpxo0XqEqkBWOTCgFAKAUAoBQCgFAKAggx+N5ZAt5+K34uy1frgg6FEi8T0vsWJhQ4H+ox23pOuunWtHDhSK67qj/DHV+18Ps4kU2bKrLIxQCgFAKAUAoBQCgFAKAUAoBQCgFAKAUAoBQCgFAKAUAoBQCgFAKAUAoBQCgFAKAUAoBQCgFAKAUAoBQCgFAaxsRK5uZOucZC8yntu680sR7XZ2oKT7U/LaKB/yiPCsNcZt8et/gqE0PyLDVS8UAoBQCgFAKAUAoBQCgFAKAUBn25xCHj1nQrT0IJ5ElQOmvhrpUltpPUsmm1oT1TkIoCAyxxDOLZK84rpbax+8uOK0J6UN26SpatEgqOiRyAJoDmxxtbOP2JpxPS41ZrW24kkHpWiEwlSdQSDooUBM0BgT5BabCE/bdBGv81PJRHvOugqyculUXFl8I1dXwIGscmFAKA+koUrXpSpWnE9IJ0Hv0HCq0YqlxPwJUddAToCTw+yBzUfYB4nwpRvgG0uJ+qQpB0WlST7FAg/rpRriDjdWiOyqRIcajR0fbkSXW48dGvLrfeUhpOvvNOVXwKNpGNCuFvubKpNsnRLhHQ85GW/DeS+ymQ0EKca8xHwlSUOJOo1BCgQTVE1JVi015BNMy6FRQAqQgKW6sNtNpU464rgltptJW64o+CW0JJPuFVX3BuiqYeBsuP26bkUhtTUjKZ67s225r5jFqS23EscZR14hFsjoWPe4avsKsXcfGTr7uX3GPLiXmpygoBQCgFAKAUAoBQCgFAKAUAoBQCgFAKAUAoBQCgFAKAUAoBQCgFAKAUAoBQCgFAKAUAoBQCgFAKAUAoBQCgNcXFk2XLw/wDZtuYsNMKVp8LOS2phXyoUokJQLraUqbA5qdYSPEVizXRdr/DP8V+9EkHQmqoSigFAKAUAoBQCgFAKAUAoBQCgFAT8GT5zfSs6uN6An+cnwV9PgayISqqPiQzjR1XAzqvLCm7jPKj7e53ISApTGG5O8lKtekqask5YB00OhKaAtkdkR47EdKioMMtMhR4FQaQlAUQOAJCaA5qAgLgvrkEA6htIR9fFR+vVWlY9x1kTQVImDVhecEiVFhoQ5MlxIaHFKS2uZKjxEOKSAVJbVIcbDikgjUDXTWjolV0SKNpcTHl3W12+G5cJtwhsQWUFa5HzDTiVAa/Awlta1SHlkaIQgKUpXACjaSrJpRKdS95G23F3MpaVecp/EI6JSeux2JibLt4sUM8Y8mR8o8wt2+Pp0ccU5r5RIQEjp0FYWfUXXdrrwVaUX7yJydTKZwmdNLMbKr6b/aIYHy9uEMwvxBxv4Y8q/wAhElxd0fZbA0TohtTnxqSVVVWG9LsuqC5UpX2+IcjLGAWxj4LVdclscXmIFqvkpqChXIqajyRKSxqOYQUp4cqu/TwXyuUV4J6FKnNHwDF2nkypcFy9TEnqEu/zJd7e18CBcXn2UkeBSgcePOqrHtJ1a6n5uv4irI+5WS6WW5zLzj0Ji4wLkiKbtYELbhSUSITJjNXGzPK6YnnLihKHGHAkOdAIWDysnblGTnbVYviuHDmv3F0ZUMeLlFgldSFXKPbZbR6ZFsvbjVnukVY5ofhznGlEgftNlxHsVUanB86Pwej+xkikuZKfPQP/AAhb/wD4eif/AE6rtPIr1IrOVXSG9Zp1nt8+HKvN7a/BbfAhy2ZMtx25FMZ5xbUZxbjMePEdW444vpQlI0J4gGybXS4Ra65aJLzLZNNG2GGW4zDMdlIS0w02y0kAAJbaQEISAAAAEpFZqSSouBCctVAoBQCgFAKAUAoBQCgFAKAUAoBQCgFAKAUAoBQCgFAKAUAoBQCgFAKAUAoBQCgFAKAUAoBQCgFAKAUAoBQCgKPuLonFpMhOnzUO42OZAV+2mezeoBjBrxLjiiUaDiQojUc6gyf7pvmmqe2qKriZ7oAdcA5BxYH0BR0qx8WZC4HHVAKAUAoBQCgFAKAUAoBQCgFAKA5476o6ytICtUlJB100JB8PYRV0ZdLqUkupULKlQUApJCknkQdQfoNZPEx+BBZRZlZFjt5saX0xVXWBIhCQtsvJZLyOnrU0FtlwD2ajWgOa8XCfb2WlW6yTL5IdcKfl4smDES0hKepTr8m4SI7SE8gAOpSieXM1ZOUor4YuT935ghLfkjt1Exkx3rXcLc8iPc7VJ8oy4LjqC7HWXGlutSIstkdTTzZ6FgEcCCKi9Vyryknqua/bxJIxi+PE5ufE8SeZqwlKpDgXq73fKPlcknQJ1musRqDBcajSrAu2yrPbp0VmXb/KQ4tbpfcC3W3kOjUHmBVIxlOUqSakmqLiqUT1X8pC20yfteIByXLu2VptN7uchpmJGaRbybZa4DHUoR4Mee7MdC5D61OuuKUVKUQBwHGWFnVyu0lL2aJeVSjlUlo2H4rClInRMcssaW2vzGn2bbEbcac8FslLQDSx4FOhFXqzaT6lGNfYUqyx1IUFAKAUAoDCl223XDp+ft8Kb0jRPzcViT0jXXRPnNr0GtWuMZfMkwQ/5Mw//wC1PGv/AIhWv/8Adas9Gz/Mj9iK1ZJQbJZrYrqttotlvUUlBVBgRYiugnqKNY7TZ6SeOnLWr4whH5Ul7EUqSdXAUAoBQCgFAKAUAoBQCgFAKAUAoBQCgFAKAUAoBQCgFAKAUAoBQCgFAKAUAoBQCgFAKAUAoBQCgFAKAUAoBQCgKLnh8uNjch3QQYuY2J+4rVwbaYK5DMV14nQBlu6vRlKJ4AD6qgyNFFv5VNV/b20Kx4mcoEEhWoUCQQeeoPHX361YZB+VQCgFAKAUAoBQCgPtLbivsoWr/apUf4hVaN8BVLiYUmdAha/O3C3wtNer5ydEidOnVr1fMPN6adB1+g+w1R0XzNL2sp1IhnsxxJg6OZNYyddPubgxJGumv2oqnk6e/XSrfUtrjKP2lOpHF+d8QGnVkMBGv2S6JbCVj+c2p+M2l1PvSSPfxqnq2v5yHUvMko1/sEwgRL9ZJKj/AL2zdoC3fHmz8x5o+yf2eQq5Sg+Eov3or1ImfLX0hfQroI1C9CUEHkQofCQauoxVM+KoVLFDeLzOvQEBB8sBPLRKU8vZzrJg6ogmqMy6uLRQFBy6C/b5MfMLcwqQ9bYzkS+wWh97c8fUsPOloftzrS4nz2AdOodadfiArHvRafqx1oqNeK/euKLouhnMOtSmmJEVxMmPKaafjPNfEh9h5AcZcb05haFA+2rePDVMmTqqkfiS0ycizWZHV50Jb9hhIlN6qjuzLdazHntNO6dDq4rhShZSSAoaa8KrY1uTa4aL7FqQyNgVklooBQCgFAKAUAoBQCgFAKAUAoBQCgFAKAUAoBQCgFAKAUAoBQCgFAKAUAoBQCgFAKAUAoBQCgFAKAUAoBQCgFAKAUAoBQCgFAKAUAoBQGDc7dEu9vmWyc2HYk6O7GkI4Alt1JSVIUQehxBPUlXNKgCOIq2UVOLjLgwUPG5MmRaUMzXvmJ1qm3KwzJJBHzT1knPW9Mo68SqQwyhajzKyaxYtuPxfMm17aOlSeL0J2qlwoBQCgFAQku+IbmuWq2W+df7uylJkwrb5CGLf5g1aF1uct1qFAW6kEhvVbunEoA0qjevTFOU/Bcva+RY5+B9IhZ3NGoj4xYGlD/f3rjkE9rjz6WRaIBVp71j3VcoXnyjFe9v8kWuZkpxC8yP++WbXlQ1B8uywbRY0A+I8xuHMmFB97pV76u9Gb+ab9ySLeo5f7vMbd43EXe9LOuq7xfrzOCgeYUyuamMoacOKOXD21X9PbfzVl7W/3lKsk4mGYlB0+VxqxtKTpo5+GQ3HuHTp9840t08UA/a58edXKzZjwjH7BVk8xFixh0xozEdOmmjDLbQ01100bSkaa8akSS4Ioc/Oqgh5ePWGeFCdZLTMCufzNuhvk8gOLjKjqOkaHw0Hsqx27cvmin7hVkArbzFUKLkCHKsrxJUHrHdLnaVJJ8Q3DlNR9QRw1QdKj/T2uMU4vybRWrOBeKZBG1/C8ymuoGpTHyK22+8oUeB6DMYbttwSjhpr5iiB7TVHZmvlm/8AWSf7mVUjCcvF/sfUnIbM8mHrxveMKk3O2pGmqnJtrWPxiA2hA+JaRJSOWunGrG7kPnVF4x1XvXFfeXKSfHUk0PQb3bnVx5iZ9snsuR1ybfNUApDidFJRJjrDsaQ3qDoelaFDiPCqpqSrWsX4P8y/SSpzMrC502XapbE+SqbIs97vVi+dcSlL8xm0z3YjEmSEaI+ZcZQOsj7ShrzJqSxKTi1J1cZNV8aMhZbudTFDXZwSU151vg5JLt2MvvvPGzxYTKJsdqStTsq3wL15vnQra88tRDaGutCVKSlYBrG/Tv5Yyat+FNfYnyRd1aF6gwYltiR4ECO1FhxWksx47KeltptPIAcySeJJ1KiSSSSTWRGKiumOiRaZVVAoBQCgFAKAUAoBQCgFAKAUAoBQCgFAKAUAoBQCgFAKAUAoBQCgFAKAUAoBQCgFAKAUAoBQCgFAKAUAoBQCgFAKAUAoBQCgFAKAUAoBQCgNX40UqRkjrfGM9mmRuRHNNEvN9cREh1saAdAuSH0a/tFJVx11rCj/ABPl1y/b7ak0Cx1cXigFAKAgrzNmhyFY7MpKb9evNEZ5SfMRaLcxoJ98kI5ERgsIYSogOyFAD7JFUblVRh/eP7lzf7vMsk+Rc7JZYNgt7NugIUG0FTjz7qvMlTJTp6pE2Y+fjflSHCVKUfoGgAAyYQjbj0x/5SFupL1eBQCgFAKAUAoBQCgFAVG44Za5cpdxt7szHrs7/TXGxuoiOSuOvTPirbdgXBJPi60pfsUKhlZi31RrGfivz5MrUmbLZolht7VuhqfcbQt952RKcD0uXJlPLkSZUp4JQHZD7zhUogAcdAAABV8IK3HpRR6krV4FAKAUAoBQCgFAKAUAoBQCgFAKAUAoBQCgFAKAUAoBQCgFAKAUAoBQCgFAKAUAoBQCgFAKAUAoBQCgFAKAUAoBQCgFAKAUAoBQCgFAKAUAoBQCgNW4825a3Lri8kJ8+yS3psZ9BJRNtOQXC5XOJI0IBbfYfW6y6nikFAIJB1rCinGtt8Yv7U22iaDLLVxeKAhbnd34UyFbbdaH75cpbT012FGlMRHIlpjnynJ6nZOjBW5KUltltRSHVBY6gRrVG2moxXVJ60rTTxLZSozG/MnHp/LGbF0faZGNPApPiPmVyEQF8eGqXlDjry1IdX9Gf+z+yKdZPYnaJjKrhfrywGL1e3E6xitDptNpjdSLbaG3EFTZLTZLjxRoFvOKJ10BqazBqs5/O/uXJftzIm6lyqYoKAUAoBQCgFAKAUAoBQCgFAKAUAoBQCgFAKAUAoBQCgFAKAUAoBQCgFAKAUAoBQCgFAKAUAoBQCgFAKAUAoBQCgFAKAUAoBQCgFAKAUAoBQCgFAKAUAoBQCgFAKAUAoBQCgFAKA15dh8tncB1WgReMUnwWj4qlWa5xrgEHwGkSe8R9B9hrGuKl5ecH9zr+ZfB6+8lqtJj9SCpQSOaiAPpJ0qvEEfhLYmm+5Iv43LveJkOGs827LYZD1qt7CU8kBTsd55QH2luknXnV1hV6rni6L2LREEnqXysgtFAKAUAoBQCgFAKAUAoBQCgFAKAUAoBQCgFAKAUAoBQCgFAKAUAoBQCgFAKAUAoBQCgFAKAUAoBQCgFAKAUAoBQCgFAKAUAoBQCgFAKAUAoBQCgFAKAUAoBQCgFAKAUAoBQCgFAKAUBRM7SIrFhv32RYsht7spwc0Wu6FdkuX+5DNwCz7kceGtQX9FG5/Nkvsej/ErEz1JKVKSeaSUn6QdDVj00MgiL3dxZYQfbR59ylL+UsdvTop+43VwdMZlpB5stOKC3ln4W2wdeJANspdCr/FyXiy2T0oWfGbR+A2C02hSw45BhNNPuAkh2UoeZLdBPEh2StauPHjWRah6dtQ8EQvVk5UhQUAoBQCgFAKAUAoBQCgFAKAUAoBQCgFAKAUAoBQCgFAKAUAoBQCgFAKAUAoBQCgFAKAUAoBQCgFAKAUAoBQCgFAKAUAoBQCgFAKAUAoBQCgFAKAUAoBQCgFAKAUAoBQCgFAKAUAoBQEfdrZFvNsnWqalSotwivRH+kgLSh5BR1tlQUEutk9STodFAGrZxU4uEuDQ4FMbxvMglEdWXW5DTSENpmN4y27c3ktpCEreVLuUiEH1JGql+SoFXHp48IPRu8Otf7Ov3un3F/UTlmxS32mSq4uPTLveXG/KcvF2f+amJaI+JiIkJbjwIxOv3bKEAjgddKkhajB9Wrn4vj/J7i1upZ6lK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419"/>
          </a:p>
        </p:txBody>
      </p:sp>
      <p:pic>
        <p:nvPicPr>
          <p:cNvPr id="5" name="Imagen 4"/>
          <p:cNvPicPr>
            <a:picLocks noChangeAspect="1"/>
          </p:cNvPicPr>
          <p:nvPr/>
        </p:nvPicPr>
        <p:blipFill>
          <a:blip r:embed="rId2"/>
          <a:stretch>
            <a:fillRect/>
          </a:stretch>
        </p:blipFill>
        <p:spPr>
          <a:xfrm>
            <a:off x="2069869" y="2427316"/>
            <a:ext cx="6924501" cy="3758785"/>
          </a:xfrm>
          <a:prstGeom prst="rect">
            <a:avLst/>
          </a:prstGeom>
        </p:spPr>
      </p:pic>
    </p:spTree>
    <p:extLst>
      <p:ext uri="{BB962C8B-B14F-4D97-AF65-F5344CB8AC3E}">
        <p14:creationId xmlns:p14="http://schemas.microsoft.com/office/powerpoint/2010/main" val="992467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algn="just"/>
            <a:r>
              <a:rPr lang="es-MX" sz="2000" dirty="0">
                <a:latin typeface="Arial" panose="020B0604020202020204" pitchFamily="34" charset="0"/>
                <a:cs typeface="Arial" panose="020B0604020202020204" pitchFamily="34" charset="0"/>
              </a:rPr>
              <a:t>Geográficamente se tomarán en cuenta las siguientes localidades Engativá, bosa y san Cristóbal.</a:t>
            </a:r>
            <a:br>
              <a:rPr lang="es-MX" sz="2000" dirty="0">
                <a:latin typeface="Arial" panose="020B0604020202020204" pitchFamily="34" charset="0"/>
                <a:cs typeface="Arial" panose="020B0604020202020204" pitchFamily="34" charset="0"/>
              </a:rPr>
            </a:br>
            <a:r>
              <a:rPr lang="es-MX" sz="2000" dirty="0">
                <a:latin typeface="Arial" panose="020B0604020202020204" pitchFamily="34" charset="0"/>
                <a:cs typeface="Arial" panose="020B0604020202020204" pitchFamily="34" charset="0"/>
              </a:rPr>
              <a:t>se utilizarán las siguientes herramientas para la creación del programa: HTML, css y java script </a:t>
            </a:r>
            <a:endParaRPr lang="es-419" sz="2000" dirty="0">
              <a:latin typeface="Arial" panose="020B0604020202020204" pitchFamily="34" charset="0"/>
              <a:cs typeface="Arial" panose="020B0604020202020204" pitchFamily="34" charset="0"/>
            </a:endParaRPr>
          </a:p>
          <a:p>
            <a:endParaRPr lang="es-419" dirty="0"/>
          </a:p>
        </p:txBody>
      </p:sp>
      <p:sp>
        <p:nvSpPr>
          <p:cNvPr id="4" name="Rectángulo 3"/>
          <p:cNvSpPr/>
          <p:nvPr/>
        </p:nvSpPr>
        <p:spPr>
          <a:xfrm>
            <a:off x="2958120" y="972281"/>
            <a:ext cx="6275757" cy="923330"/>
          </a:xfrm>
          <a:prstGeom prst="rect">
            <a:avLst/>
          </a:prstGeom>
          <a:noFill/>
        </p:spPr>
        <p:txBody>
          <a:bodyPr wrap="none" lIns="91440" tIns="45720" rIns="91440" bIns="45720">
            <a:spAutoFit/>
          </a:bodyPr>
          <a:lstStyle/>
          <a:p>
            <a:pPr algn="ctr"/>
            <a:r>
              <a:rPr lang="es-E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Alcance del proyecto</a:t>
            </a:r>
            <a:endParaRPr lang="es-E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972540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algn="just"/>
            <a:r>
              <a:rPr lang="es-MX" dirty="0">
                <a:latin typeface="Arial" panose="020B0604020202020204" pitchFamily="34" charset="0"/>
                <a:cs typeface="Arial" panose="020B0604020202020204" pitchFamily="34" charset="0"/>
              </a:rPr>
              <a:t>Con el programa buscamos llevar un registro sobre el estado de la bicicleta y la persona que la adquirió, por medio de un soporte virtual.</a:t>
            </a:r>
            <a:endParaRPr lang="es-419" dirty="0">
              <a:latin typeface="Arial" panose="020B0604020202020204" pitchFamily="34" charset="0"/>
              <a:cs typeface="Arial" panose="020B0604020202020204" pitchFamily="34" charset="0"/>
            </a:endParaRPr>
          </a:p>
          <a:p>
            <a:endParaRPr lang="es-419" dirty="0"/>
          </a:p>
        </p:txBody>
      </p:sp>
      <p:sp>
        <p:nvSpPr>
          <p:cNvPr id="4" name="Rectángulo 3"/>
          <p:cNvSpPr/>
          <p:nvPr/>
        </p:nvSpPr>
        <p:spPr>
          <a:xfrm>
            <a:off x="4208302" y="1288164"/>
            <a:ext cx="3775394" cy="923330"/>
          </a:xfrm>
          <a:prstGeom prst="rect">
            <a:avLst/>
          </a:prstGeom>
          <a:noFill/>
        </p:spPr>
        <p:txBody>
          <a:bodyPr wrap="none" lIns="91440" tIns="45720" rIns="91440" bIns="45720">
            <a:spAutoFit/>
          </a:bodyPr>
          <a:lstStyle/>
          <a:p>
            <a:pPr algn="ctr"/>
            <a:r>
              <a:rPr lang="es-ES" sz="5400" b="1" cap="none" spc="0"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justificacion</a:t>
            </a:r>
            <a:endParaRPr lang="es-E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1966628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algn="just"/>
            <a:r>
              <a:rPr lang="es-MX" sz="2000" dirty="0">
                <a:latin typeface="Arial" panose="020B0604020202020204" pitchFamily="34" charset="0"/>
                <a:cs typeface="Arial" panose="020B0604020202020204" pitchFamily="34" charset="0"/>
              </a:rPr>
              <a:t>Realizaremos encuestas con respuesta cerradas como lo serian:</a:t>
            </a:r>
            <a:endParaRPr lang="es-419" sz="2000" dirty="0">
              <a:latin typeface="Arial" panose="020B0604020202020204" pitchFamily="34" charset="0"/>
              <a:cs typeface="Arial" panose="020B0604020202020204" pitchFamily="34" charset="0"/>
            </a:endParaRPr>
          </a:p>
          <a:p>
            <a:pPr algn="just"/>
            <a:r>
              <a:rPr lang="es-MX" sz="2000" dirty="0">
                <a:latin typeface="Arial" panose="020B0604020202020204" pitchFamily="34" charset="0"/>
                <a:cs typeface="Arial" panose="020B0604020202020204" pitchFamily="34" charset="0"/>
              </a:rPr>
              <a:t>¿Ha sido víctima de hurto de bicicleta? Si o No, ¿en dónde? </a:t>
            </a:r>
            <a:endParaRPr lang="es-419" sz="2000" dirty="0">
              <a:latin typeface="Arial" panose="020B0604020202020204" pitchFamily="34" charset="0"/>
              <a:cs typeface="Arial" panose="020B0604020202020204" pitchFamily="34" charset="0"/>
            </a:endParaRPr>
          </a:p>
          <a:p>
            <a:pPr algn="just"/>
            <a:r>
              <a:rPr lang="es-MX" sz="2000" dirty="0">
                <a:latin typeface="Arial" panose="020B0604020202020204" pitchFamily="34" charset="0"/>
                <a:cs typeface="Arial" panose="020B0604020202020204" pitchFamily="34" charset="0"/>
              </a:rPr>
              <a:t>Grafica del porcentaje de hurtos, dependiendo la en cuentas para identificar cual es la zona más afectada.</a:t>
            </a:r>
            <a:endParaRPr lang="es-419" sz="2000" dirty="0">
              <a:latin typeface="Arial" panose="020B0604020202020204" pitchFamily="34" charset="0"/>
              <a:cs typeface="Arial" panose="020B0604020202020204" pitchFamily="34" charset="0"/>
            </a:endParaRPr>
          </a:p>
          <a:p>
            <a:endParaRPr lang="es-419" dirty="0"/>
          </a:p>
        </p:txBody>
      </p:sp>
      <p:sp>
        <p:nvSpPr>
          <p:cNvPr id="4" name="Rectángulo 3"/>
          <p:cNvSpPr/>
          <p:nvPr/>
        </p:nvSpPr>
        <p:spPr>
          <a:xfrm>
            <a:off x="1884508" y="731211"/>
            <a:ext cx="8140370" cy="1754326"/>
          </a:xfrm>
          <a:prstGeom prst="rect">
            <a:avLst/>
          </a:prstGeom>
          <a:noFill/>
        </p:spPr>
        <p:txBody>
          <a:bodyPr wrap="none" lIns="91440" tIns="45720" rIns="91440" bIns="45720">
            <a:spAutoFit/>
          </a:bodyPr>
          <a:lstStyle/>
          <a:p>
            <a:pPr algn="ctr"/>
            <a:r>
              <a:rPr lang="es-E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Técnicas </a:t>
            </a:r>
            <a:r>
              <a:rPr lang="es-E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de levantamiento </a:t>
            </a:r>
            <a:br>
              <a:rPr lang="es-E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br>
            <a:r>
              <a:rPr lang="es-E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de información</a:t>
            </a:r>
            <a:endParaRPr lang="es-E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6145990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111</TotalTime>
  <Words>547</Words>
  <Application>Microsoft Office PowerPoint</Application>
  <PresentationFormat>Panorámica</PresentationFormat>
  <Paragraphs>27</Paragraphs>
  <Slides>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vt:i4>
      </vt:variant>
    </vt:vector>
  </HeadingPairs>
  <TitlesOfParts>
    <vt:vector size="11" baseType="lpstr">
      <vt:lpstr>Arial</vt:lpstr>
      <vt:lpstr>Garamond</vt:lpstr>
      <vt:lpstr>Orgánico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APRENDIZ</cp:lastModifiedBy>
  <cp:revision>5</cp:revision>
  <dcterms:created xsi:type="dcterms:W3CDTF">2019-02-21T14:52:49Z</dcterms:created>
  <dcterms:modified xsi:type="dcterms:W3CDTF">2019-03-13T11:59:57Z</dcterms:modified>
</cp:coreProperties>
</file>