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5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2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FDCB-1099-4D4D-B0DE-4DD494DB37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A244-5F75-4560-8E5F-7D973ABF1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Aviation Risk Analysis for Business Expansion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Identifying Low-Risk Aircraft for Commercial and Private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8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</a:p>
          <a:p>
            <a:pPr marL="0" indent="0">
              <a:buNone/>
            </a:pPr>
            <a:r>
              <a:rPr lang="en-US" dirty="0" smtClean="0"/>
              <a:t>The company is expanding into aviation but lacks knowledge about aircraft risks.</a:t>
            </a:r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marL="0" indent="0">
              <a:buNone/>
            </a:pPr>
            <a:r>
              <a:rPr lang="en-US" dirty="0" smtClean="0"/>
              <a:t>Identify the lowest-risk aircraft for safe and profitable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Source: NTSB Aviation Accident Database (1962-2023).</a:t>
            </a:r>
          </a:p>
          <a:p>
            <a:endParaRPr lang="en-US" dirty="0" smtClean="0"/>
          </a:p>
          <a:p>
            <a:r>
              <a:rPr lang="en-US" dirty="0" smtClean="0"/>
              <a:t>Key Metrics: </a:t>
            </a:r>
          </a:p>
          <a:p>
            <a:pPr lvl="1"/>
            <a:r>
              <a:rPr lang="en-US" dirty="0" err="1" smtClean="0"/>
              <a:t>Event.Date</a:t>
            </a:r>
            <a:r>
              <a:rPr lang="en-US" dirty="0" smtClean="0"/>
              <a:t>: Date </a:t>
            </a:r>
            <a:r>
              <a:rPr lang="en-US" dirty="0"/>
              <a:t>of the accident.</a:t>
            </a:r>
          </a:p>
          <a:p>
            <a:pPr lvl="1"/>
            <a:r>
              <a:rPr lang="en-US" dirty="0" err="1" smtClean="0"/>
              <a:t>Injury.Severity</a:t>
            </a:r>
            <a:r>
              <a:rPr lang="en-US" dirty="0" smtClean="0"/>
              <a:t>: </a:t>
            </a:r>
            <a:r>
              <a:rPr lang="en-US" dirty="0"/>
              <a:t>Severity of injuries (e.g., Fatal, Serious, Minor).</a:t>
            </a:r>
          </a:p>
          <a:p>
            <a:pPr lvl="1"/>
            <a:r>
              <a:rPr lang="en-US" dirty="0" err="1" smtClean="0"/>
              <a:t>Aircraft.damage</a:t>
            </a:r>
            <a:r>
              <a:rPr lang="en-US" dirty="0" smtClean="0"/>
              <a:t>: </a:t>
            </a:r>
            <a:r>
              <a:rPr lang="en-US" dirty="0"/>
              <a:t>Extent of damage to the aircraft.</a:t>
            </a:r>
          </a:p>
          <a:p>
            <a:pPr lvl="1"/>
            <a:r>
              <a:rPr lang="en-US" dirty="0" smtClean="0"/>
              <a:t>Make: </a:t>
            </a:r>
            <a:r>
              <a:rPr lang="en-US" dirty="0"/>
              <a:t>Manufacturer and model of the aircraft.</a:t>
            </a:r>
          </a:p>
          <a:p>
            <a:pPr lvl="1"/>
            <a:r>
              <a:rPr lang="en-US" dirty="0" err="1" smtClean="0"/>
              <a:t>Engine.Type</a:t>
            </a:r>
            <a:r>
              <a:rPr lang="en-US" dirty="0" smtClean="0"/>
              <a:t>: </a:t>
            </a:r>
            <a:r>
              <a:rPr lang="en-US" dirty="0"/>
              <a:t>Engine details.</a:t>
            </a:r>
          </a:p>
          <a:p>
            <a:pPr lvl="1"/>
            <a:r>
              <a:rPr lang="en-US" dirty="0" err="1" smtClean="0"/>
              <a:t>Total.Fatal.Injuries</a:t>
            </a:r>
            <a:r>
              <a:rPr lang="en-US" dirty="0" smtClean="0"/>
              <a:t>, </a:t>
            </a:r>
            <a:r>
              <a:rPr lang="en-US" dirty="0" err="1" smtClean="0"/>
              <a:t>Total.Serious.Injuries</a:t>
            </a:r>
            <a:r>
              <a:rPr lang="en-US" dirty="0" smtClean="0"/>
              <a:t>, </a:t>
            </a:r>
            <a:r>
              <a:rPr lang="en-US" dirty="0" err="1" smtClean="0"/>
              <a:t>Total.Minor.Injuries</a:t>
            </a:r>
            <a:r>
              <a:rPr lang="en-US" dirty="0" smtClean="0"/>
              <a:t>: </a:t>
            </a:r>
            <a:r>
              <a:rPr lang="en-US" dirty="0"/>
              <a:t>Injury statistics.</a:t>
            </a:r>
          </a:p>
          <a:p>
            <a:pPr lvl="1"/>
            <a:r>
              <a:rPr lang="en-US" dirty="0" err="1" smtClean="0"/>
              <a:t>Weather.Condition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Broad.phase.of.flight</a:t>
            </a:r>
            <a:r>
              <a:rPr lang="en-US" dirty="0" smtClean="0"/>
              <a:t>: </a:t>
            </a:r>
            <a:r>
              <a:rPr lang="en-US" dirty="0"/>
              <a:t>Contextual details about the accident.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3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Safer Aircraft </a:t>
            </a:r>
            <a:r>
              <a:rPr lang="en-US" dirty="0" smtClean="0"/>
              <a:t>Makes.</a:t>
            </a:r>
            <a:endParaRPr lang="en-US" dirty="0"/>
          </a:p>
          <a:p>
            <a:r>
              <a:rPr lang="en-US" dirty="0"/>
              <a:t>Enhance Safety During Takeoff and Landing.</a:t>
            </a:r>
          </a:p>
          <a:p>
            <a:r>
              <a:rPr lang="en-US" dirty="0"/>
              <a:t>Choose Aircraft with Turbine Engines.</a:t>
            </a:r>
          </a:p>
          <a:p>
            <a:r>
              <a:rPr lang="en-US" dirty="0"/>
              <a:t>Avoid operating aircraft in adverse weather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9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Aviation Risk Analysis for Business Expansion</vt:lpstr>
      <vt:lpstr>Business Understanding</vt:lpstr>
      <vt:lpstr>Data Understanding</vt:lpstr>
      <vt:lpstr>Data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2025-02-05T18:37:58Z</dcterms:created>
  <dcterms:modified xsi:type="dcterms:W3CDTF">2025-02-05T18:44:35Z</dcterms:modified>
</cp:coreProperties>
</file>