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87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5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02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26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76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31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086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65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74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95FD-7350-476D-AD3D-6E1D74F74ACC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D1FF-4732-45E5-A071-4EC9F0C2503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0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70" y="407773"/>
            <a:ext cx="11170508" cy="132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400" dirty="0" smtClean="0"/>
              <a:t>Dungeon and Dragons</a:t>
            </a:r>
            <a:endParaRPr lang="es-AR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899763" y="1360614"/>
            <a:ext cx="23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El resurgir de Brian</a:t>
            </a:r>
            <a:endParaRPr lang="es-AR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040659" y="2072847"/>
            <a:ext cx="3978876" cy="729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Crear personaje</a:t>
            </a:r>
            <a:endParaRPr lang="es-AR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4040659" y="3645244"/>
            <a:ext cx="3978876" cy="729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Trailer</a:t>
            </a:r>
            <a:endParaRPr lang="es-AR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4090085" y="5331942"/>
            <a:ext cx="3978876" cy="729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4040659" y="2859045"/>
            <a:ext cx="3978876" cy="729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Cargar personaje</a:t>
            </a:r>
            <a:endParaRPr lang="es-AR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4040659" y="4451524"/>
            <a:ext cx="3978876" cy="729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¿Como jugar?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81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Laboratorio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8660027" y="5303016"/>
            <a:ext cx="3227173" cy="113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5607908" y="3093927"/>
            <a:ext cx="3313670" cy="109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Hacer favor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838200" y="3093928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5607908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Investigacion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838200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Destruir todo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84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Arena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8660027" y="5303016"/>
            <a:ext cx="3227173" cy="113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5607908" y="3093927"/>
            <a:ext cx="3313670" cy="109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Hacer favor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838200" y="3093928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Objetos raros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5607908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Joyas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838200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Destruir todo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33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Bosque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8660027" y="5303016"/>
            <a:ext cx="3227173" cy="113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5607908" y="3093927"/>
            <a:ext cx="3313670" cy="109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Hacer favor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838200" y="3093928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Objetos raros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5607908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Joyas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838200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Destruir todo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20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9709" y="593124"/>
            <a:ext cx="138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 err="1" smtClean="0"/>
              <a:t>Trailer</a:t>
            </a:r>
            <a:endParaRPr lang="es-AR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470454" y="2038865"/>
            <a:ext cx="9255211" cy="4646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0" dirty="0" smtClean="0"/>
              <a:t>Video promocional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82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767" y="667264"/>
            <a:ext cx="303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 smtClean="0"/>
              <a:t>¿Cómo jugar?</a:t>
            </a:r>
            <a:endParaRPr lang="es-AR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470454" y="2038865"/>
            <a:ext cx="9255211" cy="4646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000" dirty="0" smtClean="0"/>
              <a:t>Inicio: Para iniciar el juego se debe crear un personaje, dicho personaje deberá tener características ya seleccionadas.</a:t>
            </a:r>
            <a:br>
              <a:rPr lang="es-419" sz="2000" dirty="0" smtClean="0"/>
            </a:br>
            <a:r>
              <a:rPr lang="es-419" sz="2000" dirty="0" smtClean="0"/>
              <a:t/>
            </a:r>
            <a:br>
              <a:rPr lang="es-419" sz="2000" dirty="0" smtClean="0"/>
            </a:br>
            <a:r>
              <a:rPr lang="es-419" sz="2000" dirty="0" smtClean="0"/>
              <a:t>Objetivo: El objetivo del juego es llegar a la cima de la torre sin morir, a medida que se avanza, el personaje se encuentra con diferentes </a:t>
            </a:r>
            <a:br>
              <a:rPr lang="es-419" sz="2000" dirty="0" smtClean="0"/>
            </a:br>
            <a:r>
              <a:rPr lang="es-419" sz="2000" dirty="0" smtClean="0"/>
              <a:t/>
            </a:r>
            <a:br>
              <a:rPr lang="es-419" sz="2000" dirty="0" smtClean="0"/>
            </a:br>
            <a:r>
              <a:rPr lang="es-419" sz="2000" dirty="0" smtClean="0"/>
              <a:t>¿Qué puedo hacer?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49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738" y="24178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Crear Personaje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8946292" y="1330562"/>
            <a:ext cx="2741809" cy="403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3600" dirty="0" smtClean="0"/>
              <a:t>Imagen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271849" y="4255871"/>
            <a:ext cx="1326290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Fuerza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366574" y="1520232"/>
            <a:ext cx="1771134" cy="23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Raza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2409567" y="4255871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10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2780265" y="630241"/>
            <a:ext cx="6536729" cy="59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Nombre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2397371" y="1534004"/>
            <a:ext cx="1692716" cy="21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2409566" y="1972982"/>
            <a:ext cx="1680521" cy="19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356281" y="1935644"/>
            <a:ext cx="1771134" cy="23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Clase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271849" y="4693511"/>
            <a:ext cx="1326290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Agilidad</a:t>
            </a:r>
            <a:endParaRPr lang="es-AR" dirty="0"/>
          </a:p>
        </p:txBody>
      </p:sp>
      <p:sp>
        <p:nvSpPr>
          <p:cNvPr id="17" name="Rectangle 16"/>
          <p:cNvSpPr/>
          <p:nvPr/>
        </p:nvSpPr>
        <p:spPr>
          <a:xfrm>
            <a:off x="271849" y="5136253"/>
            <a:ext cx="1326290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Inteligencia</a:t>
            </a:r>
            <a:endParaRPr lang="es-AR" dirty="0"/>
          </a:p>
        </p:txBody>
      </p:sp>
      <p:sp>
        <p:nvSpPr>
          <p:cNvPr id="18" name="Rectangle 17"/>
          <p:cNvSpPr/>
          <p:nvPr/>
        </p:nvSpPr>
        <p:spPr>
          <a:xfrm>
            <a:off x="271849" y="5578995"/>
            <a:ext cx="1326290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Vitalidad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271849" y="6464479"/>
            <a:ext cx="1326290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Carisma</a:t>
            </a: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71849" y="6021737"/>
            <a:ext cx="1326290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Sabiduria</a:t>
            </a:r>
            <a:endParaRPr lang="es-AR" dirty="0"/>
          </a:p>
        </p:txBody>
      </p:sp>
      <p:sp>
        <p:nvSpPr>
          <p:cNvPr id="21" name="Rectangle 20"/>
          <p:cNvSpPr/>
          <p:nvPr/>
        </p:nvSpPr>
        <p:spPr>
          <a:xfrm>
            <a:off x="2409566" y="5136253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10</a:t>
            </a:r>
            <a:endParaRPr lang="es-AR" sz="1400" dirty="0"/>
          </a:p>
        </p:txBody>
      </p:sp>
      <p:sp>
        <p:nvSpPr>
          <p:cNvPr id="22" name="Rectangle 21"/>
          <p:cNvSpPr/>
          <p:nvPr/>
        </p:nvSpPr>
        <p:spPr>
          <a:xfrm>
            <a:off x="2409566" y="4718218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10</a:t>
            </a:r>
            <a:endParaRPr lang="es-AR" dirty="0"/>
          </a:p>
        </p:txBody>
      </p:sp>
      <p:sp>
        <p:nvSpPr>
          <p:cNvPr id="23" name="Rectangle 22"/>
          <p:cNvSpPr/>
          <p:nvPr/>
        </p:nvSpPr>
        <p:spPr>
          <a:xfrm>
            <a:off x="2409568" y="5578994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10</a:t>
            </a:r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3321211" y="4705963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3321211" y="4240252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/>
          <p:cNvSpPr/>
          <p:nvPr/>
        </p:nvSpPr>
        <p:spPr>
          <a:xfrm>
            <a:off x="3311947" y="5133123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angle 27"/>
          <p:cNvSpPr/>
          <p:nvPr/>
        </p:nvSpPr>
        <p:spPr>
          <a:xfrm>
            <a:off x="3317781" y="6026366"/>
            <a:ext cx="383059" cy="29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angle 28"/>
          <p:cNvSpPr/>
          <p:nvPr/>
        </p:nvSpPr>
        <p:spPr>
          <a:xfrm>
            <a:off x="3321211" y="5553835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2397207" y="6465513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10</a:t>
            </a:r>
            <a:endParaRPr lang="es-AR" sz="1400" dirty="0"/>
          </a:p>
        </p:txBody>
      </p:sp>
      <p:sp>
        <p:nvSpPr>
          <p:cNvPr id="31" name="Rectangle 30"/>
          <p:cNvSpPr/>
          <p:nvPr/>
        </p:nvSpPr>
        <p:spPr>
          <a:xfrm>
            <a:off x="2397208" y="6021735"/>
            <a:ext cx="383059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10</a:t>
            </a:r>
            <a:endParaRPr lang="es-AR" sz="1400" dirty="0"/>
          </a:p>
        </p:txBody>
      </p:sp>
      <p:sp>
        <p:nvSpPr>
          <p:cNvPr id="32" name="Rectangle 31"/>
          <p:cNvSpPr/>
          <p:nvPr/>
        </p:nvSpPr>
        <p:spPr>
          <a:xfrm>
            <a:off x="3321210" y="6446038"/>
            <a:ext cx="383059" cy="29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Plus 32"/>
          <p:cNvSpPr/>
          <p:nvPr/>
        </p:nvSpPr>
        <p:spPr>
          <a:xfrm>
            <a:off x="2191257" y="4312050"/>
            <a:ext cx="197708" cy="160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Plus 33"/>
          <p:cNvSpPr/>
          <p:nvPr/>
        </p:nvSpPr>
        <p:spPr>
          <a:xfrm>
            <a:off x="2195380" y="4713840"/>
            <a:ext cx="197708" cy="160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Plus 34"/>
          <p:cNvSpPr/>
          <p:nvPr/>
        </p:nvSpPr>
        <p:spPr>
          <a:xfrm>
            <a:off x="2154195" y="5579009"/>
            <a:ext cx="197708" cy="160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Plus 36"/>
          <p:cNvSpPr/>
          <p:nvPr/>
        </p:nvSpPr>
        <p:spPr>
          <a:xfrm>
            <a:off x="2154195" y="6014524"/>
            <a:ext cx="197708" cy="160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Plus 37"/>
          <p:cNvSpPr/>
          <p:nvPr/>
        </p:nvSpPr>
        <p:spPr>
          <a:xfrm>
            <a:off x="2137716" y="6451608"/>
            <a:ext cx="197708" cy="160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Plus 38"/>
          <p:cNvSpPr/>
          <p:nvPr/>
        </p:nvSpPr>
        <p:spPr>
          <a:xfrm>
            <a:off x="2154195" y="5149355"/>
            <a:ext cx="197708" cy="160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Minus 39"/>
          <p:cNvSpPr/>
          <p:nvPr/>
        </p:nvSpPr>
        <p:spPr>
          <a:xfrm>
            <a:off x="2191257" y="4472688"/>
            <a:ext cx="160646" cy="104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Minus 40"/>
          <p:cNvSpPr/>
          <p:nvPr/>
        </p:nvSpPr>
        <p:spPr>
          <a:xfrm>
            <a:off x="2180960" y="4938251"/>
            <a:ext cx="160646" cy="104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Minus 41"/>
          <p:cNvSpPr/>
          <p:nvPr/>
        </p:nvSpPr>
        <p:spPr>
          <a:xfrm>
            <a:off x="2154195" y="5364408"/>
            <a:ext cx="160646" cy="104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Minus 42"/>
          <p:cNvSpPr/>
          <p:nvPr/>
        </p:nvSpPr>
        <p:spPr>
          <a:xfrm flipH="1" flipV="1">
            <a:off x="2158299" y="6182373"/>
            <a:ext cx="210064" cy="16774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Minus 43"/>
          <p:cNvSpPr/>
          <p:nvPr/>
        </p:nvSpPr>
        <p:spPr>
          <a:xfrm>
            <a:off x="2174778" y="5771842"/>
            <a:ext cx="160646" cy="104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Minus 44"/>
          <p:cNvSpPr/>
          <p:nvPr/>
        </p:nvSpPr>
        <p:spPr>
          <a:xfrm>
            <a:off x="2137716" y="6642897"/>
            <a:ext cx="160646" cy="104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angle 45"/>
          <p:cNvSpPr/>
          <p:nvPr/>
        </p:nvSpPr>
        <p:spPr>
          <a:xfrm>
            <a:off x="2261283" y="3719711"/>
            <a:ext cx="618511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 smtClean="0"/>
              <a:t>Mod</a:t>
            </a:r>
            <a:r>
              <a:rPr lang="es-419" sz="1200" dirty="0" smtClean="0"/>
              <a:t>. Base</a:t>
            </a:r>
            <a:endParaRPr lang="es-AR" sz="1200" dirty="0"/>
          </a:p>
        </p:txBody>
      </p:sp>
      <p:sp>
        <p:nvSpPr>
          <p:cNvPr id="47" name="Rectangle 46"/>
          <p:cNvSpPr/>
          <p:nvPr/>
        </p:nvSpPr>
        <p:spPr>
          <a:xfrm>
            <a:off x="3200395" y="3694168"/>
            <a:ext cx="618511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 smtClean="0"/>
              <a:t>Mod</a:t>
            </a:r>
            <a:r>
              <a:rPr lang="es-419" sz="1200" dirty="0" smtClean="0"/>
              <a:t>. Raza</a:t>
            </a:r>
            <a:endParaRPr lang="es-AR" sz="1200" dirty="0"/>
          </a:p>
        </p:txBody>
      </p:sp>
      <p:sp>
        <p:nvSpPr>
          <p:cNvPr id="49" name="Rectangle 48"/>
          <p:cNvSpPr/>
          <p:nvPr/>
        </p:nvSpPr>
        <p:spPr>
          <a:xfrm>
            <a:off x="271847" y="3793021"/>
            <a:ext cx="1326292" cy="3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Puntos libres</a:t>
            </a:r>
            <a:r>
              <a:rPr lang="es-419" dirty="0" smtClean="0"/>
              <a:t> </a:t>
            </a:r>
            <a:endParaRPr lang="es-AR" dirty="0"/>
          </a:p>
        </p:txBody>
      </p:sp>
      <p:sp>
        <p:nvSpPr>
          <p:cNvPr id="50" name="Rectangle 49"/>
          <p:cNvSpPr/>
          <p:nvPr/>
        </p:nvSpPr>
        <p:spPr>
          <a:xfrm>
            <a:off x="1686021" y="3793021"/>
            <a:ext cx="465438" cy="345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10</a:t>
            </a:r>
            <a:endParaRPr lang="es-AR" dirty="0"/>
          </a:p>
        </p:txBody>
      </p:sp>
      <p:sp>
        <p:nvSpPr>
          <p:cNvPr id="51" name="Rectangle 50"/>
          <p:cNvSpPr/>
          <p:nvPr/>
        </p:nvSpPr>
        <p:spPr>
          <a:xfrm>
            <a:off x="4189616" y="1517548"/>
            <a:ext cx="4657147" cy="262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 smtClean="0"/>
              <a:t>Selección de Atributos</a:t>
            </a:r>
            <a:br>
              <a:rPr lang="es-419" dirty="0" smtClean="0"/>
            </a:br>
            <a:r>
              <a:rPr lang="es-419" dirty="0" smtClean="0"/>
              <a:t>-</a:t>
            </a:r>
            <a:br>
              <a:rPr lang="es-419" dirty="0" smtClean="0"/>
            </a:br>
            <a:r>
              <a:rPr lang="es-419" dirty="0" smtClean="0"/>
              <a:t>-</a:t>
            </a:r>
            <a:br>
              <a:rPr lang="es-419" dirty="0" smtClean="0"/>
            </a:br>
            <a:r>
              <a:rPr lang="es-419" dirty="0" smtClean="0"/>
              <a:t>-</a:t>
            </a:r>
            <a:br>
              <a:rPr lang="es-419" dirty="0" smtClean="0"/>
            </a:br>
            <a:r>
              <a:rPr lang="es-419" dirty="0" smtClean="0"/>
              <a:t>-</a:t>
            </a:r>
            <a:br>
              <a:rPr lang="es-419" dirty="0" smtClean="0"/>
            </a:br>
            <a:r>
              <a:rPr lang="es-419" dirty="0" smtClean="0"/>
              <a:t>-</a:t>
            </a:r>
            <a:br>
              <a:rPr lang="es-419" dirty="0" smtClean="0"/>
            </a:br>
            <a:r>
              <a:rPr lang="es-419" dirty="0" smtClean="0"/>
              <a:t>-</a:t>
            </a:r>
            <a:br>
              <a:rPr lang="es-419" dirty="0" smtClean="0"/>
            </a:br>
            <a:r>
              <a:rPr lang="es-419" dirty="0" smtClean="0"/>
              <a:t>-</a:t>
            </a:r>
            <a:endParaRPr lang="es-AR" sz="4400" dirty="0"/>
          </a:p>
        </p:txBody>
      </p:sp>
      <p:sp>
        <p:nvSpPr>
          <p:cNvPr id="54" name="Rectangle 53"/>
          <p:cNvSpPr/>
          <p:nvPr/>
        </p:nvSpPr>
        <p:spPr>
          <a:xfrm>
            <a:off x="4189616" y="4312050"/>
            <a:ext cx="4657147" cy="221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dirty="0" smtClean="0"/>
              <a:t>Pasivas ganadas</a:t>
            </a:r>
            <a:r>
              <a:rPr lang="es-419" sz="1600" dirty="0"/>
              <a:t/>
            </a:r>
            <a:br>
              <a:rPr lang="es-419" sz="1600" dirty="0"/>
            </a:br>
            <a:r>
              <a:rPr lang="es-419" sz="1600" dirty="0"/>
              <a:t>-</a:t>
            </a:r>
            <a:br>
              <a:rPr lang="es-419" sz="1600" dirty="0"/>
            </a:br>
            <a:r>
              <a:rPr lang="es-419" sz="1600" dirty="0"/>
              <a:t>-</a:t>
            </a:r>
            <a:br>
              <a:rPr lang="es-419" sz="1600" dirty="0"/>
            </a:br>
            <a:r>
              <a:rPr lang="es-419" sz="1600" dirty="0"/>
              <a:t>-</a:t>
            </a:r>
            <a:br>
              <a:rPr lang="es-419" sz="1600" dirty="0"/>
            </a:br>
            <a:r>
              <a:rPr lang="es-419" sz="1600" dirty="0"/>
              <a:t>-</a:t>
            </a:r>
            <a:br>
              <a:rPr lang="es-419" sz="1600" dirty="0"/>
            </a:br>
            <a:r>
              <a:rPr lang="es-419" sz="1600" dirty="0"/>
              <a:t>-</a:t>
            </a:r>
            <a:br>
              <a:rPr lang="es-419" sz="1600" dirty="0"/>
            </a:br>
            <a:r>
              <a:rPr lang="es-419" sz="1600" dirty="0"/>
              <a:t>-</a:t>
            </a:r>
            <a:br>
              <a:rPr lang="es-419" sz="1600" dirty="0"/>
            </a:br>
            <a:r>
              <a:rPr lang="es-419" sz="1600" dirty="0"/>
              <a:t>-</a:t>
            </a:r>
            <a:endParaRPr lang="es-AR" sz="4800" dirty="0"/>
          </a:p>
        </p:txBody>
      </p:sp>
      <p:sp>
        <p:nvSpPr>
          <p:cNvPr id="55" name="Snip Same Side Corner Rectangle 54"/>
          <p:cNvSpPr/>
          <p:nvPr/>
        </p:nvSpPr>
        <p:spPr>
          <a:xfrm>
            <a:off x="2543768" y="2699421"/>
            <a:ext cx="939112" cy="871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CA</a:t>
            </a:r>
            <a:endParaRPr lang="es-AR" dirty="0"/>
          </a:p>
        </p:txBody>
      </p:sp>
      <p:sp>
        <p:nvSpPr>
          <p:cNvPr id="56" name="Pentagon 55"/>
          <p:cNvSpPr/>
          <p:nvPr/>
        </p:nvSpPr>
        <p:spPr>
          <a:xfrm>
            <a:off x="9168714" y="5592385"/>
            <a:ext cx="2792627" cy="10198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Siguiente</a:t>
            </a:r>
            <a:endParaRPr lang="es-AR" dirty="0"/>
          </a:p>
        </p:txBody>
      </p:sp>
      <p:sp>
        <p:nvSpPr>
          <p:cNvPr id="57" name="Rectangle 56"/>
          <p:cNvSpPr/>
          <p:nvPr/>
        </p:nvSpPr>
        <p:spPr>
          <a:xfrm>
            <a:off x="387165" y="2388596"/>
            <a:ext cx="1771134" cy="23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Genero</a:t>
            </a:r>
            <a:endParaRPr lang="es-AR" dirty="0"/>
          </a:p>
        </p:txBody>
      </p:sp>
      <p:sp>
        <p:nvSpPr>
          <p:cNvPr id="58" name="Rectangle 57"/>
          <p:cNvSpPr/>
          <p:nvPr/>
        </p:nvSpPr>
        <p:spPr>
          <a:xfrm>
            <a:off x="2388966" y="2363249"/>
            <a:ext cx="1701122" cy="20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angle 58"/>
          <p:cNvSpPr/>
          <p:nvPr/>
        </p:nvSpPr>
        <p:spPr>
          <a:xfrm>
            <a:off x="271847" y="2764130"/>
            <a:ext cx="2026515" cy="80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Atributo principal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96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Creacion</a:t>
            </a:r>
            <a:r>
              <a:rPr lang="es-419" dirty="0" smtClean="0"/>
              <a:t> de personaje parte 2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7081966" y="1628903"/>
            <a:ext cx="2030111" cy="45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Selección de mascota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2423469" y="1567117"/>
            <a:ext cx="1987894" cy="45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Selección Magias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154462" y="1567117"/>
            <a:ext cx="1983257" cy="45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Selección de inventario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4697113" y="1614354"/>
            <a:ext cx="2099103" cy="45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400" dirty="0"/>
              <a:t>Selección </a:t>
            </a:r>
            <a:r>
              <a:rPr lang="es-419" sz="1400" dirty="0" smtClean="0"/>
              <a:t>de armas y armaduras</a:t>
            </a:r>
            <a:r>
              <a:rPr lang="es-419" sz="1400" dirty="0"/>
              <a:t/>
            </a:r>
            <a:br>
              <a:rPr lang="es-419" sz="1400" dirty="0"/>
            </a:br>
            <a:r>
              <a:rPr lang="es-419" sz="1400" dirty="0"/>
              <a:t>-</a:t>
            </a:r>
            <a:br>
              <a:rPr lang="es-419" sz="1400" dirty="0"/>
            </a:br>
            <a:r>
              <a:rPr lang="es-419" sz="1400" dirty="0"/>
              <a:t>-</a:t>
            </a:r>
            <a:br>
              <a:rPr lang="es-419" sz="1400" dirty="0"/>
            </a:br>
            <a:r>
              <a:rPr lang="es-419" sz="1400" dirty="0"/>
              <a:t>-</a:t>
            </a:r>
            <a:br>
              <a:rPr lang="es-419" sz="1400" dirty="0"/>
            </a:br>
            <a:r>
              <a:rPr lang="es-419" sz="1400" dirty="0"/>
              <a:t>-</a:t>
            </a:r>
            <a:br>
              <a:rPr lang="es-419" sz="1400" dirty="0"/>
            </a:br>
            <a:r>
              <a:rPr lang="es-419" sz="1400" dirty="0"/>
              <a:t>-</a:t>
            </a:r>
            <a:br>
              <a:rPr lang="es-419" sz="1400" dirty="0"/>
            </a:br>
            <a:r>
              <a:rPr lang="es-419" sz="1400" dirty="0"/>
              <a:t>-</a:t>
            </a:r>
            <a:br>
              <a:rPr lang="es-419" sz="1400" dirty="0"/>
            </a:br>
            <a:r>
              <a:rPr lang="es-419" sz="1400" dirty="0"/>
              <a:t>-</a:t>
            </a:r>
            <a:endParaRPr lang="es-AR" sz="4400" dirty="0"/>
          </a:p>
        </p:txBody>
      </p:sp>
      <p:sp>
        <p:nvSpPr>
          <p:cNvPr id="9" name="Pentagon 8"/>
          <p:cNvSpPr/>
          <p:nvPr/>
        </p:nvSpPr>
        <p:spPr>
          <a:xfrm>
            <a:off x="9527060" y="5634681"/>
            <a:ext cx="2434282" cy="9775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Siguiente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69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 rot="16200000" flipH="1">
            <a:off x="3254982" y="3662752"/>
            <a:ext cx="4893271" cy="14972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H="1">
            <a:off x="4215717" y="3560807"/>
            <a:ext cx="4893273" cy="17011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nip Same Side Corner Rectangle 12"/>
          <p:cNvSpPr/>
          <p:nvPr/>
        </p:nvSpPr>
        <p:spPr>
          <a:xfrm>
            <a:off x="4046836" y="0"/>
            <a:ext cx="3348681" cy="181644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mtClean="0"/>
              <a:t>Final Tower (1/20)</a:t>
            </a:r>
            <a:endParaRPr lang="es-AR" dirty="0"/>
          </a:p>
        </p:txBody>
      </p:sp>
      <p:sp>
        <p:nvSpPr>
          <p:cNvPr id="14" name="Snip Same Side Corner Rectangle 13"/>
          <p:cNvSpPr/>
          <p:nvPr/>
        </p:nvSpPr>
        <p:spPr>
          <a:xfrm>
            <a:off x="2764835" y="3683343"/>
            <a:ext cx="2120215" cy="110386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Laboratorio</a:t>
            </a:r>
            <a:endParaRPr lang="es-AR" dirty="0"/>
          </a:p>
        </p:txBody>
      </p:sp>
      <p:sp>
        <p:nvSpPr>
          <p:cNvPr id="15" name="Snip Same Side Corner Rectangle 14"/>
          <p:cNvSpPr/>
          <p:nvPr/>
        </p:nvSpPr>
        <p:spPr>
          <a:xfrm>
            <a:off x="3520386" y="5502880"/>
            <a:ext cx="2120215" cy="976183"/>
          </a:xfrm>
          <a:prstGeom prst="snip2SameRect">
            <a:avLst>
              <a:gd name="adj1" fmla="val 16667"/>
              <a:gd name="adj2" fmla="val 2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Arena</a:t>
            </a:r>
            <a:endParaRPr lang="es-AR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6951188" y="1964725"/>
            <a:ext cx="2300415" cy="123979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Taberna</a:t>
            </a:r>
            <a:endParaRPr lang="es-AR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8055577" y="3550508"/>
            <a:ext cx="2300416" cy="133247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Comerciantes</a:t>
            </a:r>
            <a:endParaRPr lang="es-AR" dirty="0"/>
          </a:p>
        </p:txBody>
      </p:sp>
      <p:sp>
        <p:nvSpPr>
          <p:cNvPr id="18" name="Snip Same Side Corner Rectangle 17"/>
          <p:cNvSpPr/>
          <p:nvPr/>
        </p:nvSpPr>
        <p:spPr>
          <a:xfrm>
            <a:off x="8138984" y="5301050"/>
            <a:ext cx="2292180" cy="126450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Armeria</a:t>
            </a:r>
            <a:endParaRPr lang="es-AR" dirty="0"/>
          </a:p>
        </p:txBody>
      </p:sp>
      <p:sp>
        <p:nvSpPr>
          <p:cNvPr id="19" name="Snip Same Side Corner Rectangle 18"/>
          <p:cNvSpPr/>
          <p:nvPr/>
        </p:nvSpPr>
        <p:spPr>
          <a:xfrm>
            <a:off x="2110954" y="2012092"/>
            <a:ext cx="2180965" cy="112034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Bosque</a:t>
            </a:r>
            <a:endParaRPr lang="es-AR" dirty="0"/>
          </a:p>
        </p:txBody>
      </p:sp>
      <p:sp>
        <p:nvSpPr>
          <p:cNvPr id="22" name="8-Point Star 21"/>
          <p:cNvSpPr/>
          <p:nvPr/>
        </p:nvSpPr>
        <p:spPr>
          <a:xfrm>
            <a:off x="0" y="197708"/>
            <a:ext cx="1013254" cy="9761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15</a:t>
            </a:r>
            <a:endParaRPr lang="es-AR" dirty="0"/>
          </a:p>
        </p:txBody>
      </p:sp>
      <p:sp>
        <p:nvSpPr>
          <p:cNvPr id="23" name="Pentagon 22"/>
          <p:cNvSpPr/>
          <p:nvPr/>
        </p:nvSpPr>
        <p:spPr>
          <a:xfrm>
            <a:off x="1161534" y="197708"/>
            <a:ext cx="2520779" cy="2718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Nombre</a:t>
            </a:r>
            <a:endParaRPr lang="es-AR" dirty="0"/>
          </a:p>
        </p:txBody>
      </p:sp>
      <p:sp>
        <p:nvSpPr>
          <p:cNvPr id="24" name="Pentagon 23"/>
          <p:cNvSpPr/>
          <p:nvPr/>
        </p:nvSpPr>
        <p:spPr>
          <a:xfrm>
            <a:off x="1161533" y="549875"/>
            <a:ext cx="2520779" cy="2718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Vida</a:t>
            </a:r>
            <a:endParaRPr lang="es-AR" dirty="0"/>
          </a:p>
        </p:txBody>
      </p:sp>
      <p:sp>
        <p:nvSpPr>
          <p:cNvPr id="25" name="Pentagon 24"/>
          <p:cNvSpPr/>
          <p:nvPr/>
        </p:nvSpPr>
        <p:spPr>
          <a:xfrm>
            <a:off x="1161533" y="902041"/>
            <a:ext cx="2520779" cy="2718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Experiencia</a:t>
            </a:r>
            <a:endParaRPr lang="es-AR" dirty="0"/>
          </a:p>
        </p:txBody>
      </p:sp>
      <p:sp>
        <p:nvSpPr>
          <p:cNvPr id="26" name="Pentagon 25"/>
          <p:cNvSpPr/>
          <p:nvPr/>
        </p:nvSpPr>
        <p:spPr>
          <a:xfrm>
            <a:off x="1" y="3490783"/>
            <a:ext cx="1466334" cy="4345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Skill</a:t>
            </a:r>
            <a:r>
              <a:rPr lang="es-419" dirty="0" smtClean="0"/>
              <a:t> 3</a:t>
            </a:r>
            <a:endParaRPr lang="es-AR" dirty="0"/>
          </a:p>
        </p:txBody>
      </p:sp>
      <p:sp>
        <p:nvSpPr>
          <p:cNvPr id="27" name="Pentagon 26"/>
          <p:cNvSpPr/>
          <p:nvPr/>
        </p:nvSpPr>
        <p:spPr>
          <a:xfrm>
            <a:off x="0" y="4195118"/>
            <a:ext cx="1581665" cy="4613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Skill</a:t>
            </a:r>
            <a:r>
              <a:rPr lang="es-419" dirty="0" smtClean="0"/>
              <a:t> 2</a:t>
            </a:r>
            <a:endParaRPr lang="es-AR" dirty="0"/>
          </a:p>
        </p:txBody>
      </p:sp>
      <p:sp>
        <p:nvSpPr>
          <p:cNvPr id="28" name="Pentagon 27"/>
          <p:cNvSpPr/>
          <p:nvPr/>
        </p:nvSpPr>
        <p:spPr>
          <a:xfrm>
            <a:off x="1" y="4856205"/>
            <a:ext cx="1466333" cy="4448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Skill</a:t>
            </a:r>
            <a:r>
              <a:rPr lang="es-419" dirty="0" smtClean="0"/>
              <a:t>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39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628"/>
            <a:ext cx="10515600" cy="1325563"/>
          </a:xfrm>
        </p:spPr>
        <p:txBody>
          <a:bodyPr/>
          <a:lstStyle/>
          <a:p>
            <a:r>
              <a:rPr lang="es-419" dirty="0" err="1" smtClean="0"/>
              <a:t>Armeria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838200" y="1458097"/>
            <a:ext cx="3313670" cy="515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Comerciante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5130113" y="1458097"/>
            <a:ext cx="3313670" cy="515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Tu inventario</a:t>
            </a:r>
            <a:endParaRPr lang="es-AR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9193427" y="5066270"/>
            <a:ext cx="2767914" cy="14086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40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Comerciantes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8660027" y="5303016"/>
            <a:ext cx="3227173" cy="113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5607908" y="3093927"/>
            <a:ext cx="3313670" cy="109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Hacer favor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838200" y="3093928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Objetos raros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5607908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Joyas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838200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Destruir todo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21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Taberna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8660027" y="5303016"/>
            <a:ext cx="3227173" cy="113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Salir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5607908" y="3093927"/>
            <a:ext cx="3313670" cy="109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Hacer favor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838200" y="3093928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Conseguir </a:t>
            </a:r>
            <a:r>
              <a:rPr lang="es-419" dirty="0" err="1" smtClean="0"/>
              <a:t>informacion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5607908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Inspeccionar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838200" y="1621522"/>
            <a:ext cx="3313670" cy="10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Destruir todo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07908" y="4574607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Conseguir donde descansar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838200" y="4493742"/>
            <a:ext cx="3313670" cy="109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Conseguir alimentos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99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254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Creacion de personaje parte 2</vt:lpstr>
      <vt:lpstr>PowerPoint Presentation</vt:lpstr>
      <vt:lpstr>Armeria</vt:lpstr>
      <vt:lpstr>Comerciantes</vt:lpstr>
      <vt:lpstr>Taberna</vt:lpstr>
      <vt:lpstr>Laboratorio</vt:lpstr>
      <vt:lpstr>Arena</vt:lpstr>
      <vt:lpstr>Bosque</vt:lpstr>
    </vt:vector>
  </TitlesOfParts>
  <Company>Baufest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Schipper</dc:creator>
  <cp:lastModifiedBy>Brian Schipper</cp:lastModifiedBy>
  <cp:revision>9</cp:revision>
  <dcterms:created xsi:type="dcterms:W3CDTF">2020-05-04T02:34:11Z</dcterms:created>
  <dcterms:modified xsi:type="dcterms:W3CDTF">2020-05-04T03:56:59Z</dcterms:modified>
</cp:coreProperties>
</file>