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6F2C-3A00-48FD-A3C0-7A5A4A739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73805-20F1-4B23-92F0-916C593C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E1E43-8BB4-465E-9CC4-6108BEFA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6D05-4F12-428D-85CA-8AAA69D81B5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C4FD-2541-4F0E-B970-8D9BAF4E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E4C16-819F-40B7-B5C3-23596070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CF7-F9FF-443F-BD2D-C84C9A68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3838-3A9E-4460-AABA-CA692317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B0481-ED7A-492E-8C61-5D40DF6B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3188-8777-470C-B022-87F14C66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6D05-4F12-428D-85CA-8AAA69D81B5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CE4D-C7FC-44CC-BAEB-25A90F22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E9B9-A081-45C8-A62C-21249C95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CF7-F9FF-443F-BD2D-C84C9A68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C071-1625-41AC-B274-19811527E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ABF6F-4B49-48FE-8CC6-C63F10653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5ABE-C1D7-4A7F-96E9-EAB8F33F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6D05-4F12-428D-85CA-8AAA69D81B5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D43B-EA7F-46DB-A2D7-6B6E8A42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5B33-C9AE-496B-916A-FCDC0103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CF7-F9FF-443F-BD2D-C84C9A68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9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8A0A-1BB9-4ED1-8A70-0B28D8FB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A4BB-3CDE-4618-B040-1BB878CB1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E8E6-8A67-4B15-A7A0-F5288404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6D05-4F12-428D-85CA-8AAA69D81B5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6084-7CD6-42EB-997C-1DF4B0DF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56213-9A27-4511-A92D-82CE804C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CF7-F9FF-443F-BD2D-C84C9A68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4636-2AEE-4F1B-9FA1-088BC15F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3A3A8-51E6-4EA6-9AEF-DBB308DDA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231B-13C1-4D88-B4B0-68F66286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6D05-4F12-428D-85CA-8AAA69D81B5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DB8E2-C308-46D3-A550-8A717D08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0703-7267-4851-B0F5-9317320C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CF7-F9FF-443F-BD2D-C84C9A68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391B-C1BC-47D4-AA21-92713CAA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466A-D716-4D86-9FF6-8DC9AA0C7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80CB5-AE08-4A4A-8C2F-4DDEB75F6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168D3-EF6F-49CC-BC08-8E6AB3B5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6D05-4F12-428D-85CA-8AAA69D81B5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8AF87-DD8F-4253-85C6-B109CDFE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A6D48-C957-4415-8ACF-29AC933C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CF7-F9FF-443F-BD2D-C84C9A68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D9AF-3BEC-4C98-9B41-8FAC3EBD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555D1-941B-4BAC-AB15-71134EAC2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A3298-AD87-4463-9F77-B85D0FF9E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2D8A8-C14D-4887-B1EA-A239CCC8B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A81EB-43AC-4B91-B544-A94540290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B2694-450F-482B-96A1-364421EF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6D05-4F12-428D-85CA-8AAA69D81B5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9FB03-738D-4DD6-AC39-82D79275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7C28A-3AA6-4C4A-9D90-7EBBC846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CF7-F9FF-443F-BD2D-C84C9A68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7997-9679-4F66-A8E9-1227ADC4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A8B36-1E6C-4012-996D-4103CAAF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6D05-4F12-428D-85CA-8AAA69D81B5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42D78-9F98-4FB3-9252-D72ED236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ED21B-5272-4860-ADD6-0666F1E2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CF7-F9FF-443F-BD2D-C84C9A68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987A8-A020-4248-A93E-90ED2823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6D05-4F12-428D-85CA-8AAA69D81B5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E1103-209B-42EB-85AD-69ED2755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4DD00-E16B-4559-8002-B30A5BAC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CF7-F9FF-443F-BD2D-C84C9A68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7BB6-15CE-4C8B-B563-09B7DDB3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A02D-8736-4885-877E-920AB1D2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3B89F-CC4A-4A1F-9976-629A24242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BE432-618A-4001-A08C-FDE0A70C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6D05-4F12-428D-85CA-8AAA69D81B5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BA4B4-94A1-4BBC-A977-3ECF3496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BEF47-3D69-4E77-9AAD-562B8F3C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CF7-F9FF-443F-BD2D-C84C9A68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4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AFD1-ADCE-4FF6-9CF8-3E377D0D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C5E60-16F1-40A3-975F-79849152D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7271D-0ACF-4D44-9D65-324099405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CABE3-743B-4CA9-8F73-5D58A2EE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6D05-4F12-428D-85CA-8AAA69D81B5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A2869-CC9C-450E-B8DA-85E63142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FAEEB-01BC-42E4-A1FA-714738F0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CF7-F9FF-443F-BD2D-C84C9A68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726F3-C678-4E52-BA71-5610D43B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57D06-78DA-42A3-A154-DA649C00E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DA44-6EB8-4044-893E-932D3474B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6D05-4F12-428D-85CA-8AAA69D81B5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9D94-CD43-4AE7-86ED-497883608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5743-8ED4-4307-8C8D-760D11B4F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94CF7-F9FF-443F-BD2D-C84C9A68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F3CEE-C0E8-407F-8720-54A791B7A747}"/>
              </a:ext>
            </a:extLst>
          </p:cNvPr>
          <p:cNvSpPr txBox="1"/>
          <p:nvPr/>
        </p:nvSpPr>
        <p:spPr>
          <a:xfrm>
            <a:off x="927099" y="77996"/>
            <a:ext cx="399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66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sz="5400" b="1" u="sng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r>
              <a:rPr lang="en-US" sz="5400" b="1" u="sng" dirty="0">
                <a:solidFill>
                  <a:srgbClr val="FFC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</a:t>
            </a:r>
            <a:r>
              <a:rPr lang="en-US" sz="5400" b="1" u="sng" dirty="0">
                <a:solidFill>
                  <a:srgbClr val="66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5400" b="1" u="sng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r>
              <a:rPr lang="en-US" sz="5400" b="1" u="sng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sz="5400" b="1" u="sng" dirty="0">
                <a:solidFill>
                  <a:srgbClr val="FFC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98EB7-3F55-4CCF-BEA0-1334E3B636C0}"/>
              </a:ext>
            </a:extLst>
          </p:cNvPr>
          <p:cNvSpPr txBox="1"/>
          <p:nvPr/>
        </p:nvSpPr>
        <p:spPr>
          <a:xfrm>
            <a:off x="2640671" y="1289787"/>
            <a:ext cx="68119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Enter your 9-digit zip code to view your local legislators</a:t>
            </a:r>
          </a:p>
        </p:txBody>
      </p:sp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FB8BC956-E8FD-4633-B503-61B0CA05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6779" y="1357560"/>
            <a:ext cx="306711" cy="219739"/>
          </a:xfrm>
          <a:prstGeom prst="rect">
            <a:avLst/>
          </a:prstGeom>
        </p:spPr>
      </p:pic>
      <p:pic>
        <p:nvPicPr>
          <p:cNvPr id="15" name="Graphic 14" descr="Document outline">
            <a:extLst>
              <a:ext uri="{FF2B5EF4-FFF2-40B4-BE49-F238E27FC236}">
                <a16:creationId xmlns:a16="http://schemas.microsoft.com/office/drawing/2014/main" id="{C2187338-0327-43E3-8A53-EB53CE75A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1537" y="420045"/>
            <a:ext cx="366235" cy="366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219B32-A4DB-49CE-B929-E6E92299969A}"/>
              </a:ext>
            </a:extLst>
          </p:cNvPr>
          <p:cNvSpPr txBox="1"/>
          <p:nvPr/>
        </p:nvSpPr>
        <p:spPr>
          <a:xfrm>
            <a:off x="5092699" y="796114"/>
            <a:ext cx="15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START A PETITION</a:t>
            </a:r>
          </a:p>
        </p:txBody>
      </p:sp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33D90876-7C3F-4295-8BD8-116124D38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3251" y="480482"/>
            <a:ext cx="315433" cy="3154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143C47-9294-4B51-8F82-55BDE31E2117}"/>
              </a:ext>
            </a:extLst>
          </p:cNvPr>
          <p:cNvSpPr txBox="1"/>
          <p:nvPr/>
        </p:nvSpPr>
        <p:spPr>
          <a:xfrm>
            <a:off x="6817248" y="796232"/>
            <a:ext cx="15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REGISTER TO VOTE</a:t>
            </a:r>
          </a:p>
        </p:txBody>
      </p:sp>
      <p:pic>
        <p:nvPicPr>
          <p:cNvPr id="22" name="Graphic 21" descr="Envelope outline">
            <a:extLst>
              <a:ext uri="{FF2B5EF4-FFF2-40B4-BE49-F238E27FC236}">
                <a16:creationId xmlns:a16="http://schemas.microsoft.com/office/drawing/2014/main" id="{F27FEF8B-D7DA-46B3-996A-6451CB122A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77254" y="453260"/>
            <a:ext cx="350873" cy="3508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BD4E46-FD14-4615-ABC9-AC2DCC53F418}"/>
              </a:ext>
            </a:extLst>
          </p:cNvPr>
          <p:cNvSpPr txBox="1"/>
          <p:nvPr/>
        </p:nvSpPr>
        <p:spPr>
          <a:xfrm>
            <a:off x="8480057" y="786277"/>
            <a:ext cx="1421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JOIN MAIL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DFC7F8-C907-415A-A219-EF2B149F8C82}"/>
              </a:ext>
            </a:extLst>
          </p:cNvPr>
          <p:cNvSpPr/>
          <p:nvPr/>
        </p:nvSpPr>
        <p:spPr>
          <a:xfrm>
            <a:off x="1726309" y="1245443"/>
            <a:ext cx="8236690" cy="427243"/>
          </a:xfrm>
          <a:prstGeom prst="roundRect">
            <a:avLst/>
          </a:prstGeom>
          <a:noFill/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600FF"/>
                </a:solidFill>
              </a:ln>
              <a:noFill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E51B9F-C27C-48DC-856B-4A21AF5F07A3}"/>
              </a:ext>
            </a:extLst>
          </p:cNvPr>
          <p:cNvSpPr/>
          <p:nvPr/>
        </p:nvSpPr>
        <p:spPr>
          <a:xfrm>
            <a:off x="1726309" y="1854200"/>
            <a:ext cx="8236690" cy="4862304"/>
          </a:xfrm>
          <a:prstGeom prst="roundRect">
            <a:avLst>
              <a:gd name="adj" fmla="val 2689"/>
            </a:avLst>
          </a:prstGeom>
          <a:noFill/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F50742-6F4F-4796-AF1B-E82584D872C7}"/>
              </a:ext>
            </a:extLst>
          </p:cNvPr>
          <p:cNvSpPr txBox="1"/>
          <p:nvPr/>
        </p:nvSpPr>
        <p:spPr>
          <a:xfrm>
            <a:off x="3479800" y="2158103"/>
            <a:ext cx="472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00B050"/>
                </a:solidFill>
                <a:latin typeface="Avenir Next LT Pro" panose="020B0504020202020204" pitchFamily="34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37672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F3CEE-C0E8-407F-8720-54A791B7A747}"/>
              </a:ext>
            </a:extLst>
          </p:cNvPr>
          <p:cNvSpPr txBox="1"/>
          <p:nvPr/>
        </p:nvSpPr>
        <p:spPr>
          <a:xfrm>
            <a:off x="927099" y="77996"/>
            <a:ext cx="399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66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sz="5400" b="1" u="sng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r>
              <a:rPr lang="en-US" sz="5400" b="1" u="sng" dirty="0">
                <a:solidFill>
                  <a:srgbClr val="FFC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</a:t>
            </a:r>
            <a:r>
              <a:rPr lang="en-US" sz="5400" b="1" u="sng" dirty="0">
                <a:solidFill>
                  <a:srgbClr val="66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5400" b="1" u="sng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r>
              <a:rPr lang="en-US" sz="5400" b="1" u="sng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sz="5400" b="1" u="sng" dirty="0">
                <a:solidFill>
                  <a:srgbClr val="FFC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98EB7-3F55-4CCF-BEA0-1334E3B636C0}"/>
              </a:ext>
            </a:extLst>
          </p:cNvPr>
          <p:cNvSpPr txBox="1"/>
          <p:nvPr/>
        </p:nvSpPr>
        <p:spPr>
          <a:xfrm>
            <a:off x="2640671" y="1289787"/>
            <a:ext cx="68119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Enter your 9-digit zip code to view your local legislators</a:t>
            </a:r>
          </a:p>
        </p:txBody>
      </p:sp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FB8BC956-E8FD-4633-B503-61B0CA05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6779" y="1357560"/>
            <a:ext cx="306711" cy="219739"/>
          </a:xfrm>
          <a:prstGeom prst="rect">
            <a:avLst/>
          </a:prstGeom>
        </p:spPr>
      </p:pic>
      <p:pic>
        <p:nvPicPr>
          <p:cNvPr id="15" name="Graphic 14" descr="Document outline">
            <a:extLst>
              <a:ext uri="{FF2B5EF4-FFF2-40B4-BE49-F238E27FC236}">
                <a16:creationId xmlns:a16="http://schemas.microsoft.com/office/drawing/2014/main" id="{C2187338-0327-43E3-8A53-EB53CE75A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1537" y="420045"/>
            <a:ext cx="366235" cy="366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219B32-A4DB-49CE-B929-E6E92299969A}"/>
              </a:ext>
            </a:extLst>
          </p:cNvPr>
          <p:cNvSpPr txBox="1"/>
          <p:nvPr/>
        </p:nvSpPr>
        <p:spPr>
          <a:xfrm>
            <a:off x="5092699" y="796114"/>
            <a:ext cx="15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START A PETITION</a:t>
            </a:r>
          </a:p>
        </p:txBody>
      </p:sp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33D90876-7C3F-4295-8BD8-116124D38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3251" y="480482"/>
            <a:ext cx="315433" cy="3154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143C47-9294-4B51-8F82-55BDE31E2117}"/>
              </a:ext>
            </a:extLst>
          </p:cNvPr>
          <p:cNvSpPr txBox="1"/>
          <p:nvPr/>
        </p:nvSpPr>
        <p:spPr>
          <a:xfrm>
            <a:off x="6817248" y="796232"/>
            <a:ext cx="15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REGISTER TO VOTE</a:t>
            </a:r>
          </a:p>
        </p:txBody>
      </p:sp>
      <p:pic>
        <p:nvPicPr>
          <p:cNvPr id="22" name="Graphic 21" descr="Envelope outline">
            <a:extLst>
              <a:ext uri="{FF2B5EF4-FFF2-40B4-BE49-F238E27FC236}">
                <a16:creationId xmlns:a16="http://schemas.microsoft.com/office/drawing/2014/main" id="{F27FEF8B-D7DA-46B3-996A-6451CB122A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77254" y="453260"/>
            <a:ext cx="350873" cy="3508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BD4E46-FD14-4615-ABC9-AC2DCC53F418}"/>
              </a:ext>
            </a:extLst>
          </p:cNvPr>
          <p:cNvSpPr txBox="1"/>
          <p:nvPr/>
        </p:nvSpPr>
        <p:spPr>
          <a:xfrm>
            <a:off x="8480057" y="786277"/>
            <a:ext cx="1421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JOIN MAIL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DFC7F8-C907-415A-A219-EF2B149F8C82}"/>
              </a:ext>
            </a:extLst>
          </p:cNvPr>
          <p:cNvSpPr/>
          <p:nvPr/>
        </p:nvSpPr>
        <p:spPr>
          <a:xfrm>
            <a:off x="1726309" y="1245443"/>
            <a:ext cx="8236690" cy="427243"/>
          </a:xfrm>
          <a:prstGeom prst="roundRect">
            <a:avLst/>
          </a:prstGeom>
          <a:noFill/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600FF"/>
                </a:solidFill>
              </a:ln>
              <a:noFill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E51B9F-C27C-48DC-856B-4A21AF5F07A3}"/>
              </a:ext>
            </a:extLst>
          </p:cNvPr>
          <p:cNvSpPr/>
          <p:nvPr/>
        </p:nvSpPr>
        <p:spPr>
          <a:xfrm>
            <a:off x="1726309" y="1854200"/>
            <a:ext cx="8236690" cy="4862304"/>
          </a:xfrm>
          <a:prstGeom prst="roundRect">
            <a:avLst>
              <a:gd name="adj" fmla="val 2689"/>
            </a:avLst>
          </a:prstGeom>
          <a:noFill/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044F7-0561-452B-BB52-FF5598B3DD40}"/>
              </a:ext>
            </a:extLst>
          </p:cNvPr>
          <p:cNvSpPr txBox="1"/>
          <p:nvPr/>
        </p:nvSpPr>
        <p:spPr>
          <a:xfrm>
            <a:off x="3479800" y="2158103"/>
            <a:ext cx="472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00B050"/>
                </a:solidFill>
                <a:latin typeface="Avenir Next LT Pro" panose="020B0504020202020204" pitchFamily="34" charset="0"/>
              </a:rPr>
              <a:t>START A PETITION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825B6A-5B81-4268-B1C0-4642C711C77E}"/>
              </a:ext>
            </a:extLst>
          </p:cNvPr>
          <p:cNvSpPr txBox="1"/>
          <p:nvPr/>
        </p:nvSpPr>
        <p:spPr>
          <a:xfrm>
            <a:off x="1876779" y="3738676"/>
            <a:ext cx="6236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STEP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STEP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STEP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44377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F3CEE-C0E8-407F-8720-54A791B7A747}"/>
              </a:ext>
            </a:extLst>
          </p:cNvPr>
          <p:cNvSpPr txBox="1"/>
          <p:nvPr/>
        </p:nvSpPr>
        <p:spPr>
          <a:xfrm>
            <a:off x="927099" y="77996"/>
            <a:ext cx="399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66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sz="5400" b="1" u="sng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r>
              <a:rPr lang="en-US" sz="5400" b="1" u="sng" dirty="0">
                <a:solidFill>
                  <a:srgbClr val="FFC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</a:t>
            </a:r>
            <a:r>
              <a:rPr lang="en-US" sz="5400" b="1" u="sng" dirty="0">
                <a:solidFill>
                  <a:srgbClr val="66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5400" b="1" u="sng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r>
              <a:rPr lang="en-US" sz="5400" b="1" u="sng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sz="5400" b="1" u="sng" dirty="0">
                <a:solidFill>
                  <a:srgbClr val="FFC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98EB7-3F55-4CCF-BEA0-1334E3B636C0}"/>
              </a:ext>
            </a:extLst>
          </p:cNvPr>
          <p:cNvSpPr txBox="1"/>
          <p:nvPr/>
        </p:nvSpPr>
        <p:spPr>
          <a:xfrm>
            <a:off x="2640671" y="1289787"/>
            <a:ext cx="68119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Enter your 9-digit zip code to view your local legislators</a:t>
            </a:r>
          </a:p>
        </p:txBody>
      </p:sp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FB8BC956-E8FD-4633-B503-61B0CA05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6779" y="1357560"/>
            <a:ext cx="306711" cy="219739"/>
          </a:xfrm>
          <a:prstGeom prst="rect">
            <a:avLst/>
          </a:prstGeom>
        </p:spPr>
      </p:pic>
      <p:pic>
        <p:nvPicPr>
          <p:cNvPr id="15" name="Graphic 14" descr="Document outline">
            <a:extLst>
              <a:ext uri="{FF2B5EF4-FFF2-40B4-BE49-F238E27FC236}">
                <a16:creationId xmlns:a16="http://schemas.microsoft.com/office/drawing/2014/main" id="{C2187338-0327-43E3-8A53-EB53CE75A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1537" y="420045"/>
            <a:ext cx="366235" cy="366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219B32-A4DB-49CE-B929-E6E92299969A}"/>
              </a:ext>
            </a:extLst>
          </p:cNvPr>
          <p:cNvSpPr txBox="1"/>
          <p:nvPr/>
        </p:nvSpPr>
        <p:spPr>
          <a:xfrm>
            <a:off x="5092699" y="796114"/>
            <a:ext cx="15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START A PETITION</a:t>
            </a:r>
          </a:p>
        </p:txBody>
      </p:sp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33D90876-7C3F-4295-8BD8-116124D38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3251" y="480482"/>
            <a:ext cx="315433" cy="3154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143C47-9294-4B51-8F82-55BDE31E2117}"/>
              </a:ext>
            </a:extLst>
          </p:cNvPr>
          <p:cNvSpPr txBox="1"/>
          <p:nvPr/>
        </p:nvSpPr>
        <p:spPr>
          <a:xfrm>
            <a:off x="6817248" y="796232"/>
            <a:ext cx="15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REGISTER TO VOTE</a:t>
            </a:r>
          </a:p>
        </p:txBody>
      </p:sp>
      <p:pic>
        <p:nvPicPr>
          <p:cNvPr id="22" name="Graphic 21" descr="Envelope outline">
            <a:extLst>
              <a:ext uri="{FF2B5EF4-FFF2-40B4-BE49-F238E27FC236}">
                <a16:creationId xmlns:a16="http://schemas.microsoft.com/office/drawing/2014/main" id="{F27FEF8B-D7DA-46B3-996A-6451CB122A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77254" y="453260"/>
            <a:ext cx="350873" cy="3508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BD4E46-FD14-4615-ABC9-AC2DCC53F418}"/>
              </a:ext>
            </a:extLst>
          </p:cNvPr>
          <p:cNvSpPr txBox="1"/>
          <p:nvPr/>
        </p:nvSpPr>
        <p:spPr>
          <a:xfrm>
            <a:off x="8480057" y="786277"/>
            <a:ext cx="1421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JOIN MAIL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DFC7F8-C907-415A-A219-EF2B149F8C82}"/>
              </a:ext>
            </a:extLst>
          </p:cNvPr>
          <p:cNvSpPr/>
          <p:nvPr/>
        </p:nvSpPr>
        <p:spPr>
          <a:xfrm>
            <a:off x="1726309" y="1245443"/>
            <a:ext cx="8236690" cy="427243"/>
          </a:xfrm>
          <a:prstGeom prst="roundRect">
            <a:avLst/>
          </a:prstGeom>
          <a:noFill/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600FF"/>
                </a:solidFill>
              </a:ln>
              <a:noFill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E51B9F-C27C-48DC-856B-4A21AF5F07A3}"/>
              </a:ext>
            </a:extLst>
          </p:cNvPr>
          <p:cNvSpPr/>
          <p:nvPr/>
        </p:nvSpPr>
        <p:spPr>
          <a:xfrm>
            <a:off x="1726309" y="1854200"/>
            <a:ext cx="8236690" cy="4862304"/>
          </a:xfrm>
          <a:prstGeom prst="roundRect">
            <a:avLst>
              <a:gd name="adj" fmla="val 2689"/>
            </a:avLst>
          </a:prstGeom>
          <a:noFill/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1EF8-C00A-4498-AC51-80D91B654F36}"/>
              </a:ext>
            </a:extLst>
          </p:cNvPr>
          <p:cNvSpPr txBox="1"/>
          <p:nvPr/>
        </p:nvSpPr>
        <p:spPr>
          <a:xfrm>
            <a:off x="3479800" y="2158103"/>
            <a:ext cx="472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00B050"/>
                </a:solidFill>
                <a:latin typeface="Avenir Next LT Pro" panose="020B0504020202020204" pitchFamily="34" charset="0"/>
              </a:rPr>
              <a:t>REGISTER TO VOTE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F38A0-EBCA-485E-9E09-81F739806DFB}"/>
              </a:ext>
            </a:extLst>
          </p:cNvPr>
          <p:cNvSpPr txBox="1"/>
          <p:nvPr/>
        </p:nvSpPr>
        <p:spPr>
          <a:xfrm>
            <a:off x="1876779" y="3738676"/>
            <a:ext cx="6236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STEP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STEP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STEP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44582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F3CEE-C0E8-407F-8720-54A791B7A747}"/>
              </a:ext>
            </a:extLst>
          </p:cNvPr>
          <p:cNvSpPr txBox="1"/>
          <p:nvPr/>
        </p:nvSpPr>
        <p:spPr>
          <a:xfrm>
            <a:off x="927099" y="77996"/>
            <a:ext cx="399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66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r>
              <a:rPr lang="en-US" sz="5400" b="1" u="sng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r>
              <a:rPr lang="en-US" sz="5400" b="1" u="sng" dirty="0">
                <a:solidFill>
                  <a:srgbClr val="FFC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</a:t>
            </a:r>
            <a:r>
              <a:rPr lang="en-US" sz="5400" b="1" u="sng" dirty="0">
                <a:solidFill>
                  <a:srgbClr val="66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5400" b="1" u="sng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r>
              <a:rPr lang="en-US" sz="5400" b="1" u="sng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sz="5400" b="1" u="sng" dirty="0">
                <a:solidFill>
                  <a:srgbClr val="FFC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98EB7-3F55-4CCF-BEA0-1334E3B636C0}"/>
              </a:ext>
            </a:extLst>
          </p:cNvPr>
          <p:cNvSpPr txBox="1"/>
          <p:nvPr/>
        </p:nvSpPr>
        <p:spPr>
          <a:xfrm>
            <a:off x="2640671" y="1289787"/>
            <a:ext cx="68119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Enter your 9-digit zip code to view your local legislators</a:t>
            </a:r>
          </a:p>
        </p:txBody>
      </p:sp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FB8BC956-E8FD-4633-B503-61B0CA05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6779" y="1357560"/>
            <a:ext cx="306711" cy="219739"/>
          </a:xfrm>
          <a:prstGeom prst="rect">
            <a:avLst/>
          </a:prstGeom>
        </p:spPr>
      </p:pic>
      <p:pic>
        <p:nvPicPr>
          <p:cNvPr id="15" name="Graphic 14" descr="Document outline">
            <a:extLst>
              <a:ext uri="{FF2B5EF4-FFF2-40B4-BE49-F238E27FC236}">
                <a16:creationId xmlns:a16="http://schemas.microsoft.com/office/drawing/2014/main" id="{C2187338-0327-43E3-8A53-EB53CE75A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1537" y="420045"/>
            <a:ext cx="366235" cy="366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219B32-A4DB-49CE-B929-E6E92299969A}"/>
              </a:ext>
            </a:extLst>
          </p:cNvPr>
          <p:cNvSpPr txBox="1"/>
          <p:nvPr/>
        </p:nvSpPr>
        <p:spPr>
          <a:xfrm>
            <a:off x="5092699" y="796114"/>
            <a:ext cx="15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START A PETITION</a:t>
            </a:r>
          </a:p>
        </p:txBody>
      </p:sp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33D90876-7C3F-4295-8BD8-116124D38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3251" y="480482"/>
            <a:ext cx="315433" cy="3154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143C47-9294-4B51-8F82-55BDE31E2117}"/>
              </a:ext>
            </a:extLst>
          </p:cNvPr>
          <p:cNvSpPr txBox="1"/>
          <p:nvPr/>
        </p:nvSpPr>
        <p:spPr>
          <a:xfrm>
            <a:off x="6817248" y="796232"/>
            <a:ext cx="15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REGISTER TO VOTE</a:t>
            </a:r>
          </a:p>
        </p:txBody>
      </p:sp>
      <p:pic>
        <p:nvPicPr>
          <p:cNvPr id="22" name="Graphic 21" descr="Envelope outline">
            <a:extLst>
              <a:ext uri="{FF2B5EF4-FFF2-40B4-BE49-F238E27FC236}">
                <a16:creationId xmlns:a16="http://schemas.microsoft.com/office/drawing/2014/main" id="{F27FEF8B-D7DA-46B3-996A-6451CB122A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77254" y="453260"/>
            <a:ext cx="350873" cy="3508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BD4E46-FD14-4615-ABC9-AC2DCC53F418}"/>
              </a:ext>
            </a:extLst>
          </p:cNvPr>
          <p:cNvSpPr txBox="1"/>
          <p:nvPr/>
        </p:nvSpPr>
        <p:spPr>
          <a:xfrm>
            <a:off x="8480057" y="786277"/>
            <a:ext cx="1421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JOIN MAIL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DFC7F8-C907-415A-A219-EF2B149F8C82}"/>
              </a:ext>
            </a:extLst>
          </p:cNvPr>
          <p:cNvSpPr/>
          <p:nvPr/>
        </p:nvSpPr>
        <p:spPr>
          <a:xfrm>
            <a:off x="1726309" y="1245443"/>
            <a:ext cx="8236690" cy="427243"/>
          </a:xfrm>
          <a:prstGeom prst="roundRect">
            <a:avLst/>
          </a:prstGeom>
          <a:noFill/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600FF"/>
                </a:solidFill>
              </a:ln>
              <a:noFill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E51B9F-C27C-48DC-856B-4A21AF5F07A3}"/>
              </a:ext>
            </a:extLst>
          </p:cNvPr>
          <p:cNvSpPr/>
          <p:nvPr/>
        </p:nvSpPr>
        <p:spPr>
          <a:xfrm>
            <a:off x="1726309" y="1854200"/>
            <a:ext cx="8236690" cy="4862304"/>
          </a:xfrm>
          <a:prstGeom prst="roundRect">
            <a:avLst>
              <a:gd name="adj" fmla="val 2689"/>
            </a:avLst>
          </a:prstGeom>
          <a:noFill/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5DBD7-4422-4F5D-808B-A739B195C9A8}"/>
              </a:ext>
            </a:extLst>
          </p:cNvPr>
          <p:cNvSpPr txBox="1"/>
          <p:nvPr/>
        </p:nvSpPr>
        <p:spPr>
          <a:xfrm>
            <a:off x="3479800" y="2158103"/>
            <a:ext cx="472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00B050"/>
                </a:solidFill>
                <a:latin typeface="Avenir Next LT Pro" panose="020B0504020202020204" pitchFamily="34" charset="0"/>
              </a:rPr>
              <a:t>JOIN MAIL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A07A80-432A-4C2F-A26D-063BC2103149}"/>
              </a:ext>
            </a:extLst>
          </p:cNvPr>
          <p:cNvSpPr txBox="1"/>
          <p:nvPr/>
        </p:nvSpPr>
        <p:spPr>
          <a:xfrm>
            <a:off x="1876779" y="3738676"/>
            <a:ext cx="6236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STEP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STEP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STEP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147283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120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shelby</dc:creator>
  <cp:lastModifiedBy>brian shelby</cp:lastModifiedBy>
  <cp:revision>22</cp:revision>
  <dcterms:created xsi:type="dcterms:W3CDTF">2022-06-13T18:17:07Z</dcterms:created>
  <dcterms:modified xsi:type="dcterms:W3CDTF">2022-06-14T20:46:01Z</dcterms:modified>
</cp:coreProperties>
</file>