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E605-EB91-45E1-9915-D888C455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4398-8E2C-4240-AD8A-BDC4404A8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3315-0848-41D8-B93B-C4DE9089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F002-88FC-4DC7-9E87-B9AEE92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49E5-33E1-4FE0-869D-0D484990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2E7F-4AD2-4621-923D-5488D6BD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F3BC8-EC5C-4C71-A2F1-A4824BF1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289E-E283-42B1-87AF-B205ACA3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2142-24BF-421B-9E65-C49CD32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2B26-998E-4320-9B15-4D29FE3B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6C10D-0AE0-4EA4-B80C-5F0553251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F725F-016D-4D4F-B145-759A1841E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28D9-6851-4825-8402-19674C01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C5FD-0EC8-47B1-99AA-D440EAF0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5973-7E69-49DD-94F6-5C6FFCF4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6409-032E-4F4E-9525-5D278A1C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7833-1F62-44E4-AB5C-819C715D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CAE0-04B7-406E-B6C6-1CFAA572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62E7-3136-4540-9037-FF5EADCC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E72F-2D93-4AA1-9F82-55E442CE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3FAA-855F-4D38-A40D-51BD7D6A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DAD0-A15D-426D-9447-4AC31C05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C394-46EE-4AEA-8553-113389AC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FD51-BF1A-41B3-A409-245105C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5FCB-AD53-4D6F-BAB5-CC3FC4A4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3EA0-27C0-4EF1-AE81-840D0D6A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6127-4D12-4BE0-84B6-56EC22402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2222A-9097-4D42-894F-4AD55A69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D2C5-A382-4FDF-B8AB-A5737F3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A19E4-5EC4-4FE3-B4D9-00FEECFA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2BAD3-55CD-46B6-B863-FD49B40F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A32E-5F05-47A7-8ED1-4A775B89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38B1-934F-4A29-B262-0B9EE344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59791-A0EA-47CC-81F5-8F891D32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9B364-15CE-4846-8320-EBC7ABDB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9DA5B-2309-485F-85F5-CC8630937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5A43-B92F-43AC-9FFA-38A8353C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BC87F-4E2D-4731-9853-925E5365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75B37-F2AB-4BCA-8753-9CC8192D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67C3-3AE6-4A3A-9B90-985034C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736AA-4294-404A-A6F3-B79ABB46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7E6AA-0E77-4255-A75F-76A73C8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F3E0E-CD14-4B07-A238-276B9AC8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EB6DC-553B-41DF-9B3F-1B513F59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C1E33-3C1A-42F2-B3C6-C1B1A936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431B-DD88-4FC1-83CC-D9EDA98C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4BAF-15E7-472E-BC07-26292A2F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F6D3-6D0C-497C-8192-8CA701FB6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FD2B9-045A-46C9-9DF7-27B17A711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969E-08C7-4E49-B965-D2D3F8B5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EF74-D24B-4E8F-B143-5DE4CFBE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DF52-2D20-42C4-A97D-A1212821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CF26-8B8C-4D63-B483-74AB0802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94BB3-7D18-4150-A187-2B941ED6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C3936-3C77-48C3-B857-D3C88C51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75B6-D02A-4B5D-A988-477D264D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0986-79C9-4E8B-972D-6E5F9706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3A7B-A8A0-4D71-B82A-2A853064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29BE2-FD38-4CBD-B74F-7F3FF594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A11B-D611-442F-9DDA-BE12CB20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116A-7BAC-4010-ACAA-0501165A9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7A3E-FBDF-4233-B591-5F51B53E584B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1133-73DF-447B-B9BA-7F4F3F63D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9E77-303A-4A45-8FB4-50A1B077B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FCF5-092F-4E97-A32D-0EED14B17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87A7BD-04DC-4B76-A028-0F1A953F4E9D}"/>
              </a:ext>
            </a:extLst>
          </p:cNvPr>
          <p:cNvSpPr/>
          <p:nvPr/>
        </p:nvSpPr>
        <p:spPr>
          <a:xfrm>
            <a:off x="1168400" y="752475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9827B-1E53-4BD9-B8CF-D423C0D2C239}"/>
              </a:ext>
            </a:extLst>
          </p:cNvPr>
          <p:cNvSpPr/>
          <p:nvPr/>
        </p:nvSpPr>
        <p:spPr>
          <a:xfrm>
            <a:off x="4495800" y="752475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results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42AF57-5F11-493E-88DB-6D41E41D38D2}"/>
              </a:ext>
            </a:extLst>
          </p:cNvPr>
          <p:cNvSpPr/>
          <p:nvPr/>
        </p:nvSpPr>
        <p:spPr>
          <a:xfrm>
            <a:off x="4495800" y="2090737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Petition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9CEB57-CE81-4323-9693-19B6500A006D}"/>
              </a:ext>
            </a:extLst>
          </p:cNvPr>
          <p:cNvSpPr/>
          <p:nvPr/>
        </p:nvSpPr>
        <p:spPr>
          <a:xfrm>
            <a:off x="4495800" y="34798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9CAA83-AB2C-4CEB-AA7E-B217FD8A1E22}"/>
              </a:ext>
            </a:extLst>
          </p:cNvPr>
          <p:cNvSpPr/>
          <p:nvPr/>
        </p:nvSpPr>
        <p:spPr>
          <a:xfrm>
            <a:off x="4495800" y="49403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List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5C201E-4CF0-4B2E-867E-29B48C19CD7E}"/>
              </a:ext>
            </a:extLst>
          </p:cNvPr>
          <p:cNvSpPr/>
          <p:nvPr/>
        </p:nvSpPr>
        <p:spPr>
          <a:xfrm rot="5400000">
            <a:off x="5149849" y="1813719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3CD7E3-AFF7-41FD-A830-6BACE450BBCC}"/>
              </a:ext>
            </a:extLst>
          </p:cNvPr>
          <p:cNvSpPr/>
          <p:nvPr/>
        </p:nvSpPr>
        <p:spPr>
          <a:xfrm rot="5400000">
            <a:off x="5149848" y="3151981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8AE01B-92CB-43ED-9A7C-C5E940B0F7B3}"/>
              </a:ext>
            </a:extLst>
          </p:cNvPr>
          <p:cNvSpPr/>
          <p:nvPr/>
        </p:nvSpPr>
        <p:spPr>
          <a:xfrm rot="5400000">
            <a:off x="5149847" y="4626373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8086C44-D45C-4955-A930-1BA9B41BBB5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791619" y="843756"/>
            <a:ext cx="881062" cy="2527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B74627-F992-4C0F-9ABC-8E67A1F4054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68499" y="2547937"/>
            <a:ext cx="2527301" cy="1389063"/>
          </a:xfrm>
          <a:prstGeom prst="bentConnector3">
            <a:avLst>
              <a:gd name="adj1" fmla="val 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B7CE44-3748-45A3-BEBB-C878D1DD27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68600" y="1209675"/>
            <a:ext cx="172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DF5501-B8A1-4041-9FBB-6168CBE65C09}"/>
              </a:ext>
            </a:extLst>
          </p:cNvPr>
          <p:cNvCxnSpPr>
            <a:endCxn id="8" idx="1"/>
          </p:cNvCxnSpPr>
          <p:nvPr/>
        </p:nvCxnSpPr>
        <p:spPr>
          <a:xfrm>
            <a:off x="1968499" y="3937000"/>
            <a:ext cx="2527301" cy="1460500"/>
          </a:xfrm>
          <a:prstGeom prst="bentConnector3">
            <a:avLst>
              <a:gd name="adj1" fmla="val 2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F582D47-EA0A-45ED-8E1F-A1F73FC58FEC}"/>
              </a:ext>
            </a:extLst>
          </p:cNvPr>
          <p:cNvSpPr/>
          <p:nvPr/>
        </p:nvSpPr>
        <p:spPr>
          <a:xfrm rot="16200000">
            <a:off x="5395908" y="4626373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9B17ABF-2E83-4A18-963F-F804ADC2A168}"/>
              </a:ext>
            </a:extLst>
          </p:cNvPr>
          <p:cNvSpPr/>
          <p:nvPr/>
        </p:nvSpPr>
        <p:spPr>
          <a:xfrm rot="16200000">
            <a:off x="5395909" y="3151981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7CD320D-7E0F-478C-AD61-3777809B1CCC}"/>
              </a:ext>
            </a:extLst>
          </p:cNvPr>
          <p:cNvSpPr/>
          <p:nvPr/>
        </p:nvSpPr>
        <p:spPr>
          <a:xfrm rot="16200000">
            <a:off x="5395909" y="1776810"/>
            <a:ext cx="292100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shelby</dc:creator>
  <cp:lastModifiedBy>brian shelby</cp:lastModifiedBy>
  <cp:revision>2</cp:revision>
  <dcterms:created xsi:type="dcterms:W3CDTF">2022-06-14T20:50:29Z</dcterms:created>
  <dcterms:modified xsi:type="dcterms:W3CDTF">2022-06-14T21:02:38Z</dcterms:modified>
</cp:coreProperties>
</file>