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0083800" cy="7556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 name="Shape 87"/>
          <p:cNvSpPr>
            <a:spLocks noGrp="1" noRot="1" noChangeAspect="1"/>
          </p:cNvSpPr>
          <p:nvPr>
            <p:ph type="sldImg"/>
          </p:nvPr>
        </p:nvSpPr>
        <p:spPr>
          <a:xfrm>
            <a:off x="1143000" y="685800"/>
            <a:ext cx="4572000" cy="3429000"/>
          </a:xfrm>
          <a:prstGeom prst="rect">
            <a:avLst/>
          </a:prstGeom>
        </p:spPr>
        <p:txBody>
          <a:bodyPr/>
          <a:lstStyle/>
          <a:p>
            <a:endParaRPr/>
          </a:p>
        </p:txBody>
      </p:sp>
      <p:sp>
        <p:nvSpPr>
          <p:cNvPr id="88" name="Shape 8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756284" y="2342514"/>
            <a:ext cx="8571232" cy="1586866"/>
          </a:xfrm>
          <a:prstGeom prst="rect">
            <a:avLst/>
          </a:prstGeom>
        </p:spPr>
        <p:txBody>
          <a:bodyPr>
            <a:normAutofit/>
          </a:bodyPr>
          <a:lstStyle/>
          <a:p>
            <a:r>
              <a:t>Title Text</a:t>
            </a:r>
          </a:p>
        </p:txBody>
      </p:sp>
      <p:sp>
        <p:nvSpPr>
          <p:cNvPr id="12" name="Shape 12"/>
          <p:cNvSpPr>
            <a:spLocks noGrp="1"/>
          </p:cNvSpPr>
          <p:nvPr>
            <p:ph type="body" sz="quarter" idx="1"/>
          </p:nvPr>
        </p:nvSpPr>
        <p:spPr>
          <a:xfrm>
            <a:off x="1512569" y="4231640"/>
            <a:ext cx="7058661" cy="188912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xfrm>
            <a:off x="2124710" y="672415"/>
            <a:ext cx="5834380" cy="558801"/>
          </a:xfrm>
          <a:prstGeom prst="rect">
            <a:avLst/>
          </a:prstGeom>
        </p:spPr>
        <p:txBody>
          <a:bodyPr>
            <a:normAutofit/>
          </a:bodyPr>
          <a:lstStyle/>
          <a:p>
            <a:r>
              <a:t>Title Text</a:t>
            </a:r>
          </a:p>
        </p:txBody>
      </p:sp>
      <p:sp>
        <p:nvSpPr>
          <p:cNvPr id="21" name="Shape 21"/>
          <p:cNvSpPr>
            <a:spLocks noGrp="1"/>
          </p:cNvSpPr>
          <p:nvPr>
            <p:ph type="body" sz="half" idx="1"/>
          </p:nvPr>
        </p:nvSpPr>
        <p:spPr>
          <a:xfrm>
            <a:off x="545463" y="1785016"/>
            <a:ext cx="8992871" cy="293751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0">
    <p:spTree>
      <p:nvGrpSpPr>
        <p:cNvPr id="1" name=""/>
        <p:cNvGrpSpPr/>
        <p:nvPr/>
      </p:nvGrpSpPr>
      <p:grpSpPr>
        <a:xfrm>
          <a:off x="0" y="0"/>
          <a:ext cx="0" cy="0"/>
          <a:chOff x="0" y="0"/>
          <a:chExt cx="0" cy="0"/>
        </a:xfrm>
      </p:grpSpPr>
      <p:sp>
        <p:nvSpPr>
          <p:cNvPr id="29" name="Shape 29"/>
          <p:cNvSpPr>
            <a:spLocks noGrp="1"/>
          </p:cNvSpPr>
          <p:nvPr>
            <p:ph type="title"/>
          </p:nvPr>
        </p:nvSpPr>
        <p:spPr>
          <a:xfrm>
            <a:off x="2124710" y="672415"/>
            <a:ext cx="5834380" cy="558801"/>
          </a:xfrm>
          <a:prstGeom prst="rect">
            <a:avLst/>
          </a:prstGeom>
        </p:spPr>
        <p:txBody>
          <a:bodyPr>
            <a:normAutofit/>
          </a:bodyPr>
          <a:lstStyle/>
          <a:p>
            <a:r>
              <a:t>Title Text</a:t>
            </a:r>
          </a:p>
        </p:txBody>
      </p:sp>
      <p:sp>
        <p:nvSpPr>
          <p:cNvPr id="30" name="Shape 30"/>
          <p:cNvSpPr>
            <a:spLocks noGrp="1"/>
          </p:cNvSpPr>
          <p:nvPr>
            <p:ph type="body" sz="half" idx="1"/>
          </p:nvPr>
        </p:nvSpPr>
        <p:spPr>
          <a:xfrm>
            <a:off x="545463" y="1785016"/>
            <a:ext cx="8992871" cy="293751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xfrm>
            <a:off x="2124710" y="672415"/>
            <a:ext cx="5834380" cy="558801"/>
          </a:xfrm>
          <a:prstGeom prst="rect">
            <a:avLst/>
          </a:prstGeom>
        </p:spPr>
        <p:txBody>
          <a:bodyPr>
            <a:normAutofit/>
          </a:bodyPr>
          <a:lstStyle/>
          <a:p>
            <a:r>
              <a:t>Title Text</a:t>
            </a:r>
          </a:p>
        </p:txBody>
      </p:sp>
      <p:sp>
        <p:nvSpPr>
          <p:cNvPr id="39" name="Shape 39"/>
          <p:cNvSpPr>
            <a:spLocks noGrp="1"/>
          </p:cNvSpPr>
          <p:nvPr>
            <p:ph type="body" sz="half" idx="1"/>
          </p:nvPr>
        </p:nvSpPr>
        <p:spPr>
          <a:xfrm>
            <a:off x="504190" y="1737995"/>
            <a:ext cx="4386454" cy="498729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7" name="Shape 47"/>
          <p:cNvSpPr>
            <a:spLocks noGrp="1"/>
          </p:cNvSpPr>
          <p:nvPr>
            <p:ph type="title"/>
          </p:nvPr>
        </p:nvSpPr>
        <p:spPr>
          <a:xfrm>
            <a:off x="2124710" y="672415"/>
            <a:ext cx="5834380" cy="558801"/>
          </a:xfrm>
          <a:prstGeom prst="rect">
            <a:avLst/>
          </a:prstGeom>
        </p:spPr>
        <p:txBody>
          <a:bodyPr>
            <a:normAutofit/>
          </a:bodyPr>
          <a:lstStyle/>
          <a:p>
            <a:r>
              <a:t>Title Text</a:t>
            </a:r>
          </a:p>
        </p:txBody>
      </p:sp>
      <p:sp>
        <p:nvSpPr>
          <p:cNvPr id="48" name="Shape 4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0">
    <p:spTree>
      <p:nvGrpSpPr>
        <p:cNvPr id="1" name=""/>
        <p:cNvGrpSpPr/>
        <p:nvPr/>
      </p:nvGrpSpPr>
      <p:grpSpPr>
        <a:xfrm>
          <a:off x="0" y="0"/>
          <a:ext cx="0" cy="0"/>
          <a:chOff x="0" y="0"/>
          <a:chExt cx="0" cy="0"/>
        </a:xfrm>
      </p:grpSpPr>
      <p:sp>
        <p:nvSpPr>
          <p:cNvPr id="55" name="Shape 55"/>
          <p:cNvSpPr>
            <a:spLocks noGrp="1"/>
          </p:cNvSpPr>
          <p:nvPr>
            <p:ph type="title"/>
          </p:nvPr>
        </p:nvSpPr>
        <p:spPr>
          <a:xfrm>
            <a:off x="2124710" y="672415"/>
            <a:ext cx="5834380" cy="558801"/>
          </a:xfrm>
          <a:prstGeom prst="rect">
            <a:avLst/>
          </a:prstGeom>
        </p:spPr>
        <p:txBody>
          <a:bodyPr>
            <a:normAutofit/>
          </a:bodyPr>
          <a:lstStyle/>
          <a:p>
            <a:r>
              <a:t>Title Text</a:t>
            </a:r>
          </a:p>
        </p:txBody>
      </p:sp>
      <p:sp>
        <p:nvSpPr>
          <p:cNvPr id="56" name="Shape 5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3" name="Shape 6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70" name="Shape 70"/>
          <p:cNvSpPr>
            <a:spLocks noGrp="1"/>
          </p:cNvSpPr>
          <p:nvPr>
            <p:ph type="title"/>
          </p:nvPr>
        </p:nvSpPr>
        <p:spPr>
          <a:xfrm>
            <a:off x="508000" y="302610"/>
            <a:ext cx="9067801" cy="1259418"/>
          </a:xfrm>
          <a:prstGeom prst="rect">
            <a:avLst/>
          </a:prstGeom>
        </p:spPr>
        <p:txBody>
          <a:bodyPr lIns="50376" tIns="50376" rIns="50376" bIns="50376" anchor="ctr">
            <a:normAutofit/>
          </a:bodyPr>
          <a:lstStyle>
            <a:lvl1pPr algn="ctr" defTabSz="1007533">
              <a:defRPr sz="4800">
                <a:latin typeface="+mn-lt"/>
                <a:ea typeface="+mn-ea"/>
                <a:cs typeface="+mn-cs"/>
                <a:sym typeface="Calibri"/>
              </a:defRPr>
            </a:lvl1pPr>
          </a:lstStyle>
          <a:p>
            <a:r>
              <a:t>Title Text</a:t>
            </a:r>
          </a:p>
        </p:txBody>
      </p:sp>
      <p:sp>
        <p:nvSpPr>
          <p:cNvPr id="71" name="Shape 71"/>
          <p:cNvSpPr>
            <a:spLocks noGrp="1"/>
          </p:cNvSpPr>
          <p:nvPr>
            <p:ph type="body" idx="1"/>
          </p:nvPr>
        </p:nvSpPr>
        <p:spPr>
          <a:xfrm>
            <a:off x="508000" y="1763183"/>
            <a:ext cx="9067801" cy="4986942"/>
          </a:xfrm>
          <a:prstGeom prst="rect">
            <a:avLst/>
          </a:prstGeom>
        </p:spPr>
        <p:txBody>
          <a:bodyPr lIns="50376" tIns="50376" rIns="50376" bIns="50376">
            <a:normAutofit/>
          </a:bodyPr>
          <a:lstStyle>
            <a:lvl1pPr marL="364331" indent="-364331" defTabSz="1007533">
              <a:spcBef>
                <a:spcPts val="800"/>
              </a:spcBef>
              <a:buSzPct val="100000"/>
              <a:buFont typeface="Arial"/>
              <a:buChar char="•"/>
              <a:defRPr sz="3400">
                <a:latin typeface="+mn-lt"/>
                <a:ea typeface="+mn-ea"/>
                <a:cs typeface="+mn-cs"/>
                <a:sym typeface="Calibri"/>
              </a:defRPr>
            </a:lvl1pPr>
            <a:lvl2pPr marL="804182" indent="-346982" defTabSz="1007533">
              <a:spcBef>
                <a:spcPts val="800"/>
              </a:spcBef>
              <a:buSzPct val="100000"/>
              <a:buFont typeface="Arial"/>
              <a:buChar char="–"/>
              <a:defRPr sz="3400">
                <a:latin typeface="+mn-lt"/>
                <a:ea typeface="+mn-ea"/>
                <a:cs typeface="+mn-cs"/>
                <a:sym typeface="Calibri"/>
              </a:defRPr>
            </a:lvl2pPr>
            <a:lvl3pPr marL="1238250" indent="-323850" defTabSz="1007533">
              <a:spcBef>
                <a:spcPts val="800"/>
              </a:spcBef>
              <a:buSzPct val="100000"/>
              <a:buFont typeface="Arial"/>
              <a:buChar char="•"/>
              <a:defRPr sz="3400">
                <a:latin typeface="+mn-lt"/>
                <a:ea typeface="+mn-ea"/>
                <a:cs typeface="+mn-cs"/>
                <a:sym typeface="Calibri"/>
              </a:defRPr>
            </a:lvl3pPr>
            <a:lvl4pPr marL="1760220" indent="-388620" defTabSz="1007533">
              <a:spcBef>
                <a:spcPts val="800"/>
              </a:spcBef>
              <a:buSzPct val="100000"/>
              <a:buFont typeface="Arial"/>
              <a:buChar char="–"/>
              <a:defRPr sz="3400">
                <a:latin typeface="+mn-lt"/>
                <a:ea typeface="+mn-ea"/>
                <a:cs typeface="+mn-cs"/>
                <a:sym typeface="Calibri"/>
              </a:defRPr>
            </a:lvl4pPr>
            <a:lvl5pPr marL="2217420" indent="-388620" defTabSz="1007533">
              <a:spcBef>
                <a:spcPts val="800"/>
              </a:spcBef>
              <a:buSzPct val="100000"/>
              <a:buFont typeface="Arial"/>
              <a:buChar char="»"/>
              <a:defRPr sz="3400">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xfrm>
            <a:off x="9302505" y="7065636"/>
            <a:ext cx="273295" cy="278554"/>
          </a:xfrm>
          <a:prstGeom prst="rect">
            <a:avLst/>
          </a:prstGeom>
        </p:spPr>
        <p:txBody>
          <a:bodyPr lIns="50376" tIns="50376" rIns="50376" bIns="50376" anchor="ctr"/>
          <a:lstStyle>
            <a:lvl1pPr defTabSz="1007533">
              <a:defRPr sz="1200"/>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79" name="Shape 79"/>
          <p:cNvSpPr>
            <a:spLocks noGrp="1"/>
          </p:cNvSpPr>
          <p:nvPr>
            <p:ph type="title"/>
          </p:nvPr>
        </p:nvSpPr>
        <p:spPr>
          <a:xfrm>
            <a:off x="508000" y="302610"/>
            <a:ext cx="9067801" cy="1259418"/>
          </a:xfrm>
          <a:prstGeom prst="rect">
            <a:avLst/>
          </a:prstGeom>
        </p:spPr>
        <p:txBody>
          <a:bodyPr lIns="50376" tIns="50376" rIns="50376" bIns="50376" anchor="ctr">
            <a:normAutofit/>
          </a:bodyPr>
          <a:lstStyle>
            <a:lvl1pPr algn="ctr" defTabSz="1007533">
              <a:defRPr sz="4800">
                <a:latin typeface="+mn-lt"/>
                <a:ea typeface="+mn-ea"/>
                <a:cs typeface="+mn-cs"/>
                <a:sym typeface="Calibri"/>
              </a:defRPr>
            </a:lvl1pPr>
          </a:lstStyle>
          <a:p>
            <a:r>
              <a:t>Title Text</a:t>
            </a:r>
          </a:p>
        </p:txBody>
      </p:sp>
      <p:sp>
        <p:nvSpPr>
          <p:cNvPr id="80" name="Shape 80"/>
          <p:cNvSpPr>
            <a:spLocks noGrp="1"/>
          </p:cNvSpPr>
          <p:nvPr>
            <p:ph type="body" sz="half" idx="1"/>
          </p:nvPr>
        </p:nvSpPr>
        <p:spPr>
          <a:xfrm>
            <a:off x="508000" y="1763183"/>
            <a:ext cx="4449939" cy="4986942"/>
          </a:xfrm>
          <a:prstGeom prst="rect">
            <a:avLst/>
          </a:prstGeom>
        </p:spPr>
        <p:txBody>
          <a:bodyPr lIns="50376" tIns="50376" rIns="50376" bIns="50376">
            <a:normAutofit/>
          </a:bodyPr>
          <a:lstStyle>
            <a:lvl1pPr marL="367392" indent="-367392" defTabSz="1007533">
              <a:spcBef>
                <a:spcPts val="700"/>
              </a:spcBef>
              <a:buSzPct val="100000"/>
              <a:buFont typeface="Arial"/>
              <a:buChar char="•"/>
              <a:defRPr sz="3000">
                <a:latin typeface="+mn-lt"/>
                <a:ea typeface="+mn-ea"/>
                <a:cs typeface="+mn-cs"/>
                <a:sym typeface="Calibri"/>
              </a:defRPr>
            </a:lvl1pPr>
            <a:lvl2pPr marL="814387" indent="-357187" defTabSz="1007533">
              <a:spcBef>
                <a:spcPts val="700"/>
              </a:spcBef>
              <a:buSzPct val="100000"/>
              <a:buFont typeface="Arial"/>
              <a:buChar char="–"/>
              <a:defRPr sz="3000">
                <a:latin typeface="+mn-lt"/>
                <a:ea typeface="+mn-ea"/>
                <a:cs typeface="+mn-cs"/>
                <a:sym typeface="Calibri"/>
              </a:defRPr>
            </a:lvl2pPr>
            <a:lvl3pPr marL="1257300" indent="-342900" defTabSz="1007533">
              <a:spcBef>
                <a:spcPts val="700"/>
              </a:spcBef>
              <a:buSzPct val="100000"/>
              <a:buFont typeface="Arial"/>
              <a:buChar char="•"/>
              <a:defRPr sz="3000">
                <a:latin typeface="+mn-lt"/>
                <a:ea typeface="+mn-ea"/>
                <a:cs typeface="+mn-cs"/>
                <a:sym typeface="Calibri"/>
              </a:defRPr>
            </a:lvl3pPr>
            <a:lvl4pPr marL="1752600" indent="-381000" defTabSz="1007533">
              <a:spcBef>
                <a:spcPts val="700"/>
              </a:spcBef>
              <a:buSzPct val="100000"/>
              <a:buFont typeface="Arial"/>
              <a:buChar char="–"/>
              <a:defRPr sz="3000">
                <a:latin typeface="+mn-lt"/>
                <a:ea typeface="+mn-ea"/>
                <a:cs typeface="+mn-cs"/>
                <a:sym typeface="Calibri"/>
              </a:defRPr>
            </a:lvl4pPr>
            <a:lvl5pPr marL="2209800" indent="-381000" defTabSz="1007533">
              <a:spcBef>
                <a:spcPts val="700"/>
              </a:spcBef>
              <a:buSzPct val="100000"/>
              <a:buFont typeface="Arial"/>
              <a:buChar char="»"/>
              <a:defRPr sz="3000">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81" name="Shape 81"/>
          <p:cNvSpPr>
            <a:spLocks noGrp="1"/>
          </p:cNvSpPr>
          <p:nvPr>
            <p:ph type="sldNum" sz="quarter" idx="2"/>
          </p:nvPr>
        </p:nvSpPr>
        <p:spPr>
          <a:xfrm>
            <a:off x="9302505" y="7065636"/>
            <a:ext cx="273295" cy="278554"/>
          </a:xfrm>
          <a:prstGeom prst="rect">
            <a:avLst/>
          </a:prstGeom>
        </p:spPr>
        <p:txBody>
          <a:bodyPr lIns="50376" tIns="50376" rIns="50376" bIns="50376" anchor="ctr"/>
          <a:lstStyle>
            <a:lvl1pPr defTabSz="1007533">
              <a:defRPr sz="1200"/>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504190" y="302609"/>
            <a:ext cx="9075420" cy="1460575"/>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r>
              <a:t>Title Text</a:t>
            </a:r>
          </a:p>
        </p:txBody>
      </p:sp>
      <p:sp>
        <p:nvSpPr>
          <p:cNvPr id="3" name="Shape 3"/>
          <p:cNvSpPr>
            <a:spLocks noGrp="1"/>
          </p:cNvSpPr>
          <p:nvPr>
            <p:ph type="body" idx="1"/>
          </p:nvPr>
        </p:nvSpPr>
        <p:spPr>
          <a:xfrm>
            <a:off x="504190" y="1763183"/>
            <a:ext cx="9075420" cy="57933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9327147" y="7027544"/>
            <a:ext cx="252463" cy="266701"/>
          </a:xfrm>
          <a:prstGeom prst="rect">
            <a:avLst/>
          </a:prstGeom>
          <a:ln w="12700">
            <a:miter lim="400000"/>
          </a:ln>
        </p:spPr>
        <p:txBody>
          <a:bodyPr wrap="none" lIns="0" tIns="0" rIns="0" bIns="0">
            <a:spAutoFit/>
          </a:bodyPr>
          <a:lstStyle>
            <a:lvl1pPr algn="r">
              <a:defRPr>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9pPr>
    </p:titleStyle>
    <p:bodyStyle>
      <a:lvl1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1pPr>
      <a:lvl2pPr marL="0" marR="0" indent="4572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2pPr>
      <a:lvl3pPr marL="0" marR="0" indent="9144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3pPr>
      <a:lvl4pPr marL="0" marR="0" indent="13716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4pPr>
      <a:lvl5pPr marL="0" marR="0" indent="18288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5pPr>
      <a:lvl6pPr marL="0" marR="0" indent="22860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6pPr>
      <a:lvl7pPr marL="0" marR="0" indent="27432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7pPr>
      <a:lvl8pPr marL="0" marR="0" indent="32004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8pPr>
      <a:lvl9pPr marL="0" marR="0" indent="36576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cc.gnu.org/onlinedocs/gcc/Link-Options.html#Link-Options"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ctrTitle"/>
          </p:nvPr>
        </p:nvSpPr>
        <p:spPr>
          <a:xfrm>
            <a:off x="756284" y="2358012"/>
            <a:ext cx="8571232" cy="1586866"/>
          </a:xfrm>
          <a:prstGeom prst="rect">
            <a:avLst/>
          </a:prstGeom>
        </p:spPr>
        <p:txBody>
          <a:bodyPr/>
          <a:lstStyle>
            <a:lvl1pPr algn="ctr"/>
          </a:lstStyle>
          <a:p>
            <a:r>
              <a:t>CS35L-5</a:t>
            </a:r>
          </a:p>
        </p:txBody>
      </p:sp>
      <p:sp>
        <p:nvSpPr>
          <p:cNvPr id="91" name="Shape 91"/>
          <p:cNvSpPr>
            <a:spLocks noGrp="1"/>
          </p:cNvSpPr>
          <p:nvPr>
            <p:ph type="subTitle" sz="quarter" idx="1"/>
          </p:nvPr>
        </p:nvSpPr>
        <p:spPr>
          <a:xfrm>
            <a:off x="1512569" y="3325475"/>
            <a:ext cx="7058661" cy="905550"/>
          </a:xfrm>
          <a:prstGeom prst="rect">
            <a:avLst/>
          </a:prstGeom>
        </p:spPr>
        <p:txBody>
          <a:bodyPr/>
          <a:lstStyle>
            <a:lvl1pPr algn="ctr"/>
          </a:lstStyle>
          <a:p>
            <a:r>
              <a:t>Week 8 Lec 2</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ctrTitle"/>
          </p:nvPr>
        </p:nvSpPr>
        <p:spPr>
          <a:prstGeom prst="rect">
            <a:avLst/>
          </a:prstGeom>
        </p:spPr>
        <p:txBody>
          <a:bodyPr/>
          <a:lstStyle>
            <a:lvl1pPr algn="ctr"/>
          </a:lstStyle>
          <a:p>
            <a:r>
              <a:t>Change Management</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p:cNvSpPr>
          <p:nvPr>
            <p:ph type="title"/>
          </p:nvPr>
        </p:nvSpPr>
        <p:spPr>
          <a:xfrm>
            <a:off x="1187450" y="659715"/>
            <a:ext cx="7696200" cy="584201"/>
          </a:xfrm>
          <a:prstGeom prst="rect">
            <a:avLst/>
          </a:prstGeom>
        </p:spPr>
        <p:txBody>
          <a:bodyPr>
            <a:normAutofit fontScale="90000"/>
          </a:bodyPr>
          <a:lstStyle/>
          <a:p>
            <a:pPr indent="11937" algn="just" defTabSz="859536">
              <a:defRPr sz="4136" spc="-94"/>
            </a:pPr>
            <a:r>
              <a:t>So</a:t>
            </a:r>
            <a:r>
              <a:rPr spc="0"/>
              <a:t>f</a:t>
            </a:r>
            <a:r>
              <a:t>twa</a:t>
            </a:r>
            <a:r>
              <a:rPr spc="0"/>
              <a:t>re </a:t>
            </a:r>
            <a:r>
              <a:t>de</a:t>
            </a:r>
            <a:r>
              <a:rPr spc="0"/>
              <a:t>v</a:t>
            </a:r>
            <a:r>
              <a:t>elopment</a:t>
            </a:r>
            <a:r>
              <a:rPr spc="0"/>
              <a:t> </a:t>
            </a:r>
            <a:r>
              <a:t>pro</a:t>
            </a:r>
            <a:r>
              <a:rPr spc="0"/>
              <a:t>c</a:t>
            </a:r>
            <a:r>
              <a:t>e</a:t>
            </a:r>
            <a:r>
              <a:rPr spc="0"/>
              <a:t>ss</a:t>
            </a:r>
          </a:p>
        </p:txBody>
      </p:sp>
      <p:sp>
        <p:nvSpPr>
          <p:cNvPr id="149" name="Shape 149"/>
          <p:cNvSpPr/>
          <p:nvPr/>
        </p:nvSpPr>
        <p:spPr>
          <a:xfrm>
            <a:off x="599440" y="1864972"/>
            <a:ext cx="134621"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000" spc="220">
                <a:latin typeface="Arial"/>
                <a:ea typeface="Arial"/>
                <a:cs typeface="Arial"/>
                <a:sym typeface="Arial"/>
              </a:defRPr>
            </a:lvl1pPr>
          </a:lstStyle>
          <a:p>
            <a:r>
              <a:t>●</a:t>
            </a:r>
          </a:p>
        </p:txBody>
      </p:sp>
      <p:sp>
        <p:nvSpPr>
          <p:cNvPr id="150" name="Shape 150"/>
          <p:cNvSpPr/>
          <p:nvPr/>
        </p:nvSpPr>
        <p:spPr>
          <a:xfrm>
            <a:off x="923288" y="1785016"/>
            <a:ext cx="5525772" cy="3456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2700">
              <a:defRPr sz="2400" spc="-5">
                <a:latin typeface="Arial"/>
                <a:ea typeface="Arial"/>
                <a:cs typeface="Arial"/>
                <a:sym typeface="Arial"/>
              </a:defRPr>
            </a:pPr>
            <a:r>
              <a:t>I</a:t>
            </a:r>
            <a:r>
              <a:rPr spc="-10"/>
              <a:t>n</a:t>
            </a:r>
            <a:r>
              <a:rPr spc="0"/>
              <a:t>vo</a:t>
            </a:r>
            <a:r>
              <a:rPr spc="-15"/>
              <a:t>l</a:t>
            </a:r>
            <a:r>
              <a:rPr spc="0"/>
              <a:t>ves m</a:t>
            </a:r>
            <a:r>
              <a:rPr spc="-10"/>
              <a:t>a</a:t>
            </a:r>
            <a:r>
              <a:rPr spc="0"/>
              <a:t>k</a:t>
            </a:r>
            <a:r>
              <a:t>i</a:t>
            </a:r>
            <a:r>
              <a:rPr spc="-10"/>
              <a:t>n</a:t>
            </a:r>
            <a:r>
              <a:rPr spc="0"/>
              <a:t>g a</a:t>
            </a:r>
            <a:r>
              <a:rPr spc="-10"/>
              <a:t> </a:t>
            </a:r>
            <a:r>
              <a:t>l</a:t>
            </a:r>
            <a:r>
              <a:rPr spc="-10"/>
              <a:t>o</a:t>
            </a:r>
            <a:r>
              <a:t>t</a:t>
            </a:r>
            <a:r>
              <a:rPr spc="10"/>
              <a:t> </a:t>
            </a:r>
            <a:r>
              <a:rPr spc="-10"/>
              <a:t>o</a:t>
            </a:r>
            <a:r>
              <a:t>f</a:t>
            </a:r>
            <a:r>
              <a:rPr spc="0"/>
              <a:t> c</a:t>
            </a:r>
            <a:r>
              <a:rPr spc="-10"/>
              <a:t>h</a:t>
            </a:r>
            <a:r>
              <a:rPr spc="0"/>
              <a:t>a</a:t>
            </a:r>
            <a:r>
              <a:rPr spc="-10"/>
              <a:t>nge</a:t>
            </a:r>
            <a:r>
              <a:rPr spc="0"/>
              <a:t>s to</a:t>
            </a:r>
            <a:r>
              <a:rPr spc="-10"/>
              <a:t> </a:t>
            </a:r>
            <a:r>
              <a:rPr spc="0"/>
              <a:t>c</a:t>
            </a:r>
            <a:r>
              <a:rPr spc="-10"/>
              <a:t>od</a:t>
            </a:r>
            <a:r>
              <a:rPr spc="0"/>
              <a:t>e</a:t>
            </a:r>
          </a:p>
        </p:txBody>
      </p:sp>
      <p:sp>
        <p:nvSpPr>
          <p:cNvPr id="151" name="Shape 151"/>
          <p:cNvSpPr/>
          <p:nvPr/>
        </p:nvSpPr>
        <p:spPr>
          <a:xfrm>
            <a:off x="1031238" y="2338053"/>
            <a:ext cx="142241" cy="2219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600" spc="-5">
                <a:latin typeface="Arial"/>
                <a:ea typeface="Arial"/>
                <a:cs typeface="Arial"/>
                <a:sym typeface="Arial"/>
              </a:defRPr>
            </a:lvl1pPr>
          </a:lstStyle>
          <a:p>
            <a:r>
              <a:t>–</a:t>
            </a:r>
          </a:p>
        </p:txBody>
      </p:sp>
      <p:sp>
        <p:nvSpPr>
          <p:cNvPr id="152" name="Shape 152"/>
          <p:cNvSpPr/>
          <p:nvPr/>
        </p:nvSpPr>
        <p:spPr>
          <a:xfrm>
            <a:off x="1355088" y="2185653"/>
            <a:ext cx="3533142" cy="1326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R="1012189" indent="12700">
              <a:lnSpc>
                <a:spcPct val="136000"/>
              </a:lnSpc>
              <a:defRPr sz="2200" spc="-4">
                <a:latin typeface="Arial"/>
                <a:ea typeface="Arial"/>
                <a:cs typeface="Arial"/>
                <a:sym typeface="Arial"/>
              </a:defRPr>
            </a:pPr>
            <a:r>
              <a:t>Ne</a:t>
            </a:r>
            <a:r>
              <a:rPr spc="0"/>
              <a:t>w</a:t>
            </a:r>
            <a:r>
              <a:rPr spc="-15"/>
              <a:t> </a:t>
            </a:r>
            <a:r>
              <a:rPr spc="0"/>
              <a:t>f</a:t>
            </a:r>
            <a:r>
              <a:t>e</a:t>
            </a:r>
            <a:r>
              <a:rPr spc="0"/>
              <a:t>a</a:t>
            </a:r>
            <a:r>
              <a:t>tur</a:t>
            </a:r>
            <a:r>
              <a:rPr spc="0"/>
              <a:t>es</a:t>
            </a:r>
            <a:r>
              <a:t> </a:t>
            </a:r>
            <a:r>
              <a:rPr spc="0"/>
              <a:t>a</a:t>
            </a:r>
            <a:r>
              <a:t>dd</a:t>
            </a:r>
            <a:r>
              <a:rPr spc="0"/>
              <a:t>ed </a:t>
            </a:r>
            <a:r>
              <a:rPr spc="-9"/>
              <a:t>B</a:t>
            </a:r>
            <a:r>
              <a:rPr spc="0"/>
              <a:t>u</a:t>
            </a:r>
            <a:r>
              <a:t>g</a:t>
            </a:r>
            <a:r>
              <a:rPr spc="0"/>
              <a:t>s</a:t>
            </a:r>
            <a:r>
              <a:rPr spc="4"/>
              <a:t> </a:t>
            </a:r>
            <a:r>
              <a:t>fi</a:t>
            </a:r>
            <a:r>
              <a:rPr spc="9"/>
              <a:t>x</a:t>
            </a:r>
            <a:r>
              <a:t>e</a:t>
            </a:r>
            <a:r>
              <a:rPr spc="0"/>
              <a:t>d</a:t>
            </a:r>
          </a:p>
          <a:p>
            <a:pPr indent="12700">
              <a:spcBef>
                <a:spcPts val="900"/>
              </a:spcBef>
              <a:defRPr sz="2200" spc="-9">
                <a:latin typeface="Arial"/>
                <a:ea typeface="Arial"/>
                <a:cs typeface="Arial"/>
                <a:sym typeface="Arial"/>
              </a:defRPr>
            </a:pPr>
            <a:r>
              <a:t>P</a:t>
            </a:r>
            <a:r>
              <a:rPr spc="0"/>
              <a:t>e</a:t>
            </a:r>
            <a:r>
              <a:rPr spc="-4"/>
              <a:t>rf</a:t>
            </a:r>
            <a:r>
              <a:rPr spc="0"/>
              <a:t>o</a:t>
            </a:r>
            <a:r>
              <a:rPr spc="-4"/>
              <a:t>r</a:t>
            </a:r>
            <a:r>
              <a:rPr spc="-15"/>
              <a:t>m</a:t>
            </a:r>
            <a:r>
              <a:rPr spc="0"/>
              <a:t>a</a:t>
            </a:r>
            <a:r>
              <a:rPr spc="-4"/>
              <a:t>n</a:t>
            </a:r>
            <a:r>
              <a:rPr spc="4"/>
              <a:t>c</a:t>
            </a:r>
            <a:r>
              <a:rPr spc="0"/>
              <a:t>e</a:t>
            </a:r>
            <a:r>
              <a:rPr spc="-4"/>
              <a:t> e</a:t>
            </a:r>
            <a:r>
              <a:rPr spc="0"/>
              <a:t>n</a:t>
            </a:r>
            <a:r>
              <a:rPr spc="-4"/>
              <a:t>h</a:t>
            </a:r>
            <a:r>
              <a:rPr spc="0"/>
              <a:t>a</a:t>
            </a:r>
            <a:r>
              <a:rPr spc="-4"/>
              <a:t>n</a:t>
            </a:r>
            <a:r>
              <a:rPr spc="4"/>
              <a:t>c</a:t>
            </a:r>
            <a:r>
              <a:rPr spc="-4"/>
              <a:t>e</a:t>
            </a:r>
            <a:r>
              <a:rPr spc="-15"/>
              <a:t>m</a:t>
            </a:r>
            <a:r>
              <a:rPr spc="0"/>
              <a:t>e</a:t>
            </a:r>
            <a:r>
              <a:rPr spc="-4"/>
              <a:t>n</a:t>
            </a:r>
            <a:r>
              <a:t>ts</a:t>
            </a:r>
          </a:p>
        </p:txBody>
      </p:sp>
      <p:sp>
        <p:nvSpPr>
          <p:cNvPr id="153" name="Shape 153"/>
          <p:cNvSpPr/>
          <p:nvPr/>
        </p:nvSpPr>
        <p:spPr>
          <a:xfrm>
            <a:off x="1031238" y="2793982"/>
            <a:ext cx="142241" cy="22195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600" spc="-5">
                <a:latin typeface="Arial"/>
                <a:ea typeface="Arial"/>
                <a:cs typeface="Arial"/>
                <a:sym typeface="Arial"/>
              </a:defRPr>
            </a:lvl1pPr>
          </a:lstStyle>
          <a:p>
            <a:r>
              <a:t>–</a:t>
            </a:r>
          </a:p>
        </p:txBody>
      </p:sp>
      <p:sp>
        <p:nvSpPr>
          <p:cNvPr id="154" name="Shape 154"/>
          <p:cNvSpPr/>
          <p:nvPr/>
        </p:nvSpPr>
        <p:spPr>
          <a:xfrm>
            <a:off x="1031238" y="3251182"/>
            <a:ext cx="142241" cy="22195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600" spc="-5">
                <a:latin typeface="Arial"/>
                <a:ea typeface="Arial"/>
                <a:cs typeface="Arial"/>
                <a:sym typeface="Arial"/>
              </a:defRPr>
            </a:lvl1pPr>
          </a:lstStyle>
          <a:p>
            <a:r>
              <a:t>–</a:t>
            </a:r>
          </a:p>
        </p:txBody>
      </p:sp>
      <p:sp>
        <p:nvSpPr>
          <p:cNvPr id="155" name="Shape 155"/>
          <p:cNvSpPr/>
          <p:nvPr/>
        </p:nvSpPr>
        <p:spPr>
          <a:xfrm>
            <a:off x="599440" y="3754732"/>
            <a:ext cx="134621"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000" spc="220">
                <a:latin typeface="Arial"/>
                <a:ea typeface="Arial"/>
                <a:cs typeface="Arial"/>
                <a:sym typeface="Arial"/>
              </a:defRPr>
            </a:lvl1pPr>
          </a:lstStyle>
          <a:p>
            <a:r>
              <a:t>●</a:t>
            </a:r>
          </a:p>
        </p:txBody>
      </p:sp>
      <p:sp>
        <p:nvSpPr>
          <p:cNvPr id="156" name="Shape 156"/>
          <p:cNvSpPr/>
          <p:nvPr/>
        </p:nvSpPr>
        <p:spPr>
          <a:xfrm>
            <a:off x="923288" y="3674776"/>
            <a:ext cx="6456681" cy="11457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R="5080" indent="12700">
              <a:lnSpc>
                <a:spcPts val="2600"/>
              </a:lnSpc>
              <a:defRPr sz="2400" spc="-5">
                <a:latin typeface="Arial"/>
                <a:ea typeface="Arial"/>
                <a:cs typeface="Arial"/>
                <a:sym typeface="Arial"/>
              </a:defRPr>
            </a:pPr>
            <a:r>
              <a:t>S</a:t>
            </a:r>
            <a:r>
              <a:rPr spc="-10"/>
              <a:t>o</a:t>
            </a:r>
            <a:r>
              <a:t>ftw</a:t>
            </a:r>
            <a:r>
              <a:rPr spc="-10"/>
              <a:t>a</a:t>
            </a:r>
            <a:r>
              <a:rPr spc="5"/>
              <a:t>r</a:t>
            </a:r>
            <a:r>
              <a:rPr spc="0"/>
              <a:t>e</a:t>
            </a:r>
            <a:r>
              <a:rPr spc="-10"/>
              <a:t> </a:t>
            </a:r>
            <a:r>
              <a:t>t</a:t>
            </a:r>
            <a:r>
              <a:rPr spc="-10"/>
              <a:t>e</a:t>
            </a:r>
            <a:r>
              <a:rPr spc="0"/>
              <a:t>am </a:t>
            </a:r>
            <a:r>
              <a:rPr spc="-10"/>
              <a:t>h</a:t>
            </a:r>
            <a:r>
              <a:rPr spc="0"/>
              <a:t>as m</a:t>
            </a:r>
            <a:r>
              <a:rPr spc="-10"/>
              <a:t>a</a:t>
            </a:r>
            <a:r>
              <a:rPr spc="0"/>
              <a:t>ny </a:t>
            </a:r>
            <a:r>
              <a:rPr spc="-10"/>
              <a:t>peo</a:t>
            </a:r>
            <a:r>
              <a:rPr spc="0"/>
              <a:t>p</a:t>
            </a:r>
            <a:r>
              <a:rPr spc="-15"/>
              <a:t>l</a:t>
            </a:r>
            <a:r>
              <a:rPr spc="0"/>
              <a:t>e </a:t>
            </a:r>
            <a:r>
              <a:t>w</a:t>
            </a:r>
            <a:r>
              <a:rPr spc="-10"/>
              <a:t>o</a:t>
            </a:r>
            <a:r>
              <a:rPr spc="0"/>
              <a:t>rk</a:t>
            </a:r>
            <a:r>
              <a:t>i</a:t>
            </a:r>
            <a:r>
              <a:rPr spc="-10"/>
              <a:t>n</a:t>
            </a:r>
            <a:r>
              <a:rPr spc="0"/>
              <a:t>g </a:t>
            </a:r>
            <a:r>
              <a:rPr spc="-10"/>
              <a:t>o</a:t>
            </a:r>
            <a:r>
              <a:rPr spc="0"/>
              <a:t>n</a:t>
            </a:r>
            <a:r>
              <a:rPr spc="-10"/>
              <a:t> </a:t>
            </a:r>
            <a:r>
              <a:t>t</a:t>
            </a:r>
            <a:r>
              <a:rPr spc="0"/>
              <a:t>he s</a:t>
            </a:r>
            <a:r>
              <a:rPr spc="-10"/>
              <a:t>a</a:t>
            </a:r>
            <a:r>
              <a:rPr spc="5"/>
              <a:t>m</a:t>
            </a:r>
            <a:r>
              <a:rPr spc="-10"/>
              <a:t>e</a:t>
            </a:r>
            <a:r>
              <a:t>/</a:t>
            </a:r>
            <a:r>
              <a:rPr spc="-10"/>
              <a:t>d</a:t>
            </a:r>
            <a:r>
              <a:t>i</a:t>
            </a:r>
            <a:r>
              <a:rPr spc="-55"/>
              <a:t>f</a:t>
            </a:r>
            <a:r>
              <a:rPr spc="0"/>
              <a:t>f</a:t>
            </a:r>
            <a:r>
              <a:rPr spc="-10"/>
              <a:t>e</a:t>
            </a:r>
            <a:r>
              <a:rPr spc="0"/>
              <a:t>r</a:t>
            </a:r>
            <a:r>
              <a:rPr spc="-10"/>
              <a:t>e</a:t>
            </a:r>
            <a:r>
              <a:rPr spc="0"/>
              <a:t>n</a:t>
            </a:r>
            <a:r>
              <a:t>t</a:t>
            </a:r>
            <a:r>
              <a:rPr spc="0"/>
              <a:t> </a:t>
            </a:r>
            <a:r>
              <a:rPr spc="-10"/>
              <a:t>pa</a:t>
            </a:r>
            <a:r>
              <a:rPr spc="5"/>
              <a:t>r</a:t>
            </a:r>
            <a:r>
              <a:t>t</a:t>
            </a:r>
            <a:r>
              <a:rPr spc="0"/>
              <a:t>s </a:t>
            </a:r>
            <a:r>
              <a:rPr spc="-10"/>
              <a:t>o</a:t>
            </a:r>
            <a:r>
              <a:t>f</a:t>
            </a:r>
            <a:r>
              <a:rPr spc="10"/>
              <a:t> </a:t>
            </a:r>
            <a:r>
              <a:rPr spc="0"/>
              <a:t>c</a:t>
            </a:r>
            <a:r>
              <a:rPr spc="-10"/>
              <a:t>od</a:t>
            </a:r>
            <a:r>
              <a:rPr spc="0"/>
              <a:t>e</a:t>
            </a:r>
          </a:p>
          <a:p>
            <a:pPr indent="12700">
              <a:spcBef>
                <a:spcPts val="1100"/>
              </a:spcBef>
              <a:defRPr sz="2400">
                <a:latin typeface="Arial"/>
                <a:ea typeface="Arial"/>
                <a:cs typeface="Arial"/>
                <a:sym typeface="Arial"/>
              </a:defRPr>
            </a:pPr>
            <a:r>
              <a:t>Ma</a:t>
            </a:r>
            <a:r>
              <a:rPr spc="-10"/>
              <a:t>n</a:t>
            </a:r>
            <a:r>
              <a:t>y v</a:t>
            </a:r>
            <a:r>
              <a:rPr spc="-10"/>
              <a:t>e</a:t>
            </a:r>
            <a:r>
              <a:rPr spc="5"/>
              <a:t>r</a:t>
            </a:r>
            <a:r>
              <a:t>s</a:t>
            </a:r>
            <a:r>
              <a:rPr spc="-5"/>
              <a:t>i</a:t>
            </a:r>
            <a:r>
              <a:rPr spc="-10"/>
              <a:t>on</a:t>
            </a:r>
            <a:r>
              <a:t>s </a:t>
            </a:r>
            <a:r>
              <a:rPr spc="-10"/>
              <a:t>o</a:t>
            </a:r>
            <a:r>
              <a:rPr spc="-5"/>
              <a:t>f</a:t>
            </a:r>
            <a:r>
              <a:rPr spc="10"/>
              <a:t> </a:t>
            </a:r>
            <a:r>
              <a:t>s</a:t>
            </a:r>
            <a:r>
              <a:rPr spc="-10"/>
              <a:t>o</a:t>
            </a:r>
            <a:r>
              <a:rPr spc="-5"/>
              <a:t>ftw</a:t>
            </a:r>
            <a:r>
              <a:rPr spc="-10"/>
              <a:t>a</a:t>
            </a:r>
            <a:r>
              <a:rPr spc="5"/>
              <a:t>r</a:t>
            </a:r>
            <a:r>
              <a:t>e</a:t>
            </a:r>
            <a:r>
              <a:rPr spc="-10"/>
              <a:t> </a:t>
            </a:r>
            <a:r>
              <a:t>re</a:t>
            </a:r>
            <a:r>
              <a:rPr spc="-15"/>
              <a:t>l</a:t>
            </a:r>
            <a:r>
              <a:t>e</a:t>
            </a:r>
            <a:r>
              <a:rPr spc="-10"/>
              <a:t>a</a:t>
            </a:r>
            <a:r>
              <a:t>s</a:t>
            </a:r>
            <a:r>
              <a:rPr spc="-10"/>
              <a:t>e</a:t>
            </a:r>
            <a:r>
              <a:t>d</a:t>
            </a:r>
          </a:p>
        </p:txBody>
      </p:sp>
      <p:sp>
        <p:nvSpPr>
          <p:cNvPr id="157" name="Shape 157"/>
          <p:cNvSpPr/>
          <p:nvPr/>
        </p:nvSpPr>
        <p:spPr>
          <a:xfrm>
            <a:off x="599440" y="4614521"/>
            <a:ext cx="134621" cy="13554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000" spc="220">
                <a:latin typeface="Arial"/>
                <a:ea typeface="Arial"/>
                <a:cs typeface="Arial"/>
                <a:sym typeface="Arial"/>
              </a:defRPr>
            </a:lvl1pPr>
          </a:lstStyle>
          <a:p>
            <a:r>
              <a:t>●</a:t>
            </a:r>
          </a:p>
        </p:txBody>
      </p:sp>
      <p:sp>
        <p:nvSpPr>
          <p:cNvPr id="158" name="Shape 158"/>
          <p:cNvSpPr/>
          <p:nvPr/>
        </p:nvSpPr>
        <p:spPr>
          <a:xfrm>
            <a:off x="1031238" y="5087603"/>
            <a:ext cx="142241" cy="2219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600" spc="-5">
                <a:latin typeface="Arial"/>
                <a:ea typeface="Arial"/>
                <a:cs typeface="Arial"/>
                <a:sym typeface="Arial"/>
              </a:defRPr>
            </a:lvl1pPr>
          </a:lstStyle>
          <a:p>
            <a:r>
              <a:t>–</a:t>
            </a:r>
          </a:p>
        </p:txBody>
      </p:sp>
      <p:sp>
        <p:nvSpPr>
          <p:cNvPr id="159" name="Shape 159"/>
          <p:cNvSpPr/>
          <p:nvPr/>
        </p:nvSpPr>
        <p:spPr>
          <a:xfrm>
            <a:off x="1355088" y="5051718"/>
            <a:ext cx="7932420" cy="107774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2700">
              <a:defRPr sz="2200" spc="-4">
                <a:latin typeface="Arial"/>
                <a:ea typeface="Arial"/>
                <a:cs typeface="Arial"/>
                <a:sym typeface="Arial"/>
              </a:defRPr>
            </a:pPr>
            <a:r>
              <a:t>Ubu</a:t>
            </a:r>
            <a:r>
              <a:rPr spc="0"/>
              <a:t>n</a:t>
            </a:r>
            <a:r>
              <a:t>t</a:t>
            </a:r>
            <a:r>
              <a:rPr spc="0"/>
              <a:t>u </a:t>
            </a:r>
            <a:r>
              <a:t>10,</a:t>
            </a:r>
            <a:r>
              <a:rPr spc="0"/>
              <a:t> </a:t>
            </a:r>
            <a:r>
              <a:rPr spc="-9"/>
              <a:t>U</a:t>
            </a:r>
            <a:r>
              <a:rPr spc="0"/>
              <a:t>b</a:t>
            </a:r>
            <a:r>
              <a:t>unt</a:t>
            </a:r>
            <a:r>
              <a:rPr spc="0"/>
              <a:t>u 1</a:t>
            </a:r>
            <a:r>
              <a:t>2, </a:t>
            </a:r>
            <a:r>
              <a:rPr spc="0"/>
              <a:t>e</a:t>
            </a:r>
            <a:r>
              <a:rPr spc="-9"/>
              <a:t>tc</a:t>
            </a:r>
          </a:p>
          <a:p>
            <a:pPr marR="5080" indent="12700">
              <a:lnSpc>
                <a:spcPts val="2400"/>
              </a:lnSpc>
              <a:spcBef>
                <a:spcPts val="1100"/>
              </a:spcBef>
              <a:defRPr sz="2200" spc="-4">
                <a:latin typeface="Arial"/>
                <a:ea typeface="Arial"/>
                <a:cs typeface="Arial"/>
                <a:sym typeface="Arial"/>
              </a:defRPr>
            </a:pPr>
            <a:r>
              <a:t>Nee</a:t>
            </a:r>
            <a:r>
              <a:rPr spc="0"/>
              <a:t>d </a:t>
            </a:r>
            <a:r>
              <a:t>t</a:t>
            </a:r>
            <a:r>
              <a:rPr spc="0"/>
              <a:t>o </a:t>
            </a:r>
            <a:r>
              <a:t>b</a:t>
            </a:r>
            <a:r>
              <a:rPr spc="0"/>
              <a:t>e </a:t>
            </a:r>
            <a:r>
              <a:t>a</a:t>
            </a:r>
            <a:r>
              <a:rPr spc="0"/>
              <a:t>b</a:t>
            </a:r>
            <a:r>
              <a:t>l</a:t>
            </a:r>
            <a:r>
              <a:rPr spc="0"/>
              <a:t>e</a:t>
            </a:r>
            <a:r>
              <a:t> </a:t>
            </a:r>
            <a:r>
              <a:rPr spc="0"/>
              <a:t>to</a:t>
            </a:r>
            <a:r>
              <a:t> f</a:t>
            </a:r>
            <a:r>
              <a:rPr spc="4"/>
              <a:t>i</a:t>
            </a:r>
            <a:r>
              <a:rPr spc="0"/>
              <a:t>x</a:t>
            </a:r>
            <a:r>
              <a:t> b</a:t>
            </a:r>
            <a:r>
              <a:rPr spc="0"/>
              <a:t>u</a:t>
            </a:r>
            <a:r>
              <a:t>g</a:t>
            </a:r>
            <a:r>
              <a:rPr spc="0"/>
              <a:t>s</a:t>
            </a:r>
            <a:r>
              <a:rPr spc="4"/>
              <a:t> </a:t>
            </a:r>
            <a:r>
              <a:t>f</a:t>
            </a:r>
            <a:r>
              <a:rPr spc="0"/>
              <a:t>or</a:t>
            </a:r>
            <a:r>
              <a:t> </a:t>
            </a:r>
            <a:r>
              <a:rPr spc="-9"/>
              <a:t>U</a:t>
            </a:r>
            <a:r>
              <a:rPr spc="0"/>
              <a:t>b</a:t>
            </a:r>
            <a:r>
              <a:t>un</a:t>
            </a:r>
            <a:r>
              <a:rPr spc="0"/>
              <a:t>tu</a:t>
            </a:r>
            <a:r>
              <a:t> </a:t>
            </a:r>
            <a:r>
              <a:rPr spc="0"/>
              <a:t>10</a:t>
            </a:r>
            <a:r>
              <a:t> f</a:t>
            </a:r>
            <a:r>
              <a:rPr spc="0"/>
              <a:t>or</a:t>
            </a:r>
            <a:r>
              <a:t> </a:t>
            </a:r>
            <a:r>
              <a:rPr spc="4"/>
              <a:t>c</a:t>
            </a:r>
            <a:r>
              <a:t>u</a:t>
            </a:r>
            <a:r>
              <a:rPr spc="4"/>
              <a:t>s</a:t>
            </a:r>
            <a:r>
              <a:t>tomer</a:t>
            </a:r>
            <a:r>
              <a:rPr spc="0"/>
              <a:t>s</a:t>
            </a:r>
            <a:r>
              <a:rPr spc="4"/>
              <a:t> </a:t>
            </a:r>
            <a:r>
              <a:t>u</a:t>
            </a:r>
            <a:r>
              <a:rPr spc="4"/>
              <a:t>s</a:t>
            </a:r>
            <a:r>
              <a:t>in</a:t>
            </a:r>
            <a:r>
              <a:rPr spc="0"/>
              <a:t>g </a:t>
            </a:r>
            <a:r>
              <a:rPr spc="-9"/>
              <a:t>it, </a:t>
            </a:r>
            <a:r>
              <a:rPr spc="0"/>
              <a:t>ev</a:t>
            </a:r>
            <a:r>
              <a:t>e</a:t>
            </a:r>
            <a:r>
              <a:rPr spc="0"/>
              <a:t>n </a:t>
            </a:r>
            <a:r>
              <a:t>th</a:t>
            </a:r>
            <a:r>
              <a:rPr spc="0"/>
              <a:t>o</a:t>
            </a:r>
            <a:r>
              <a:t>u</a:t>
            </a:r>
            <a:r>
              <a:rPr spc="0"/>
              <a:t>gh</a:t>
            </a:r>
            <a:r>
              <a:t> </a:t>
            </a:r>
            <a:r>
              <a:rPr spc="4"/>
              <a:t>y</a:t>
            </a:r>
            <a:r>
              <a:t>o</a:t>
            </a:r>
            <a:r>
              <a:rPr spc="0"/>
              <a:t>u </a:t>
            </a:r>
            <a:r>
              <a:t>h</a:t>
            </a:r>
            <a:r>
              <a:rPr spc="0"/>
              <a:t>ave</a:t>
            </a:r>
            <a:r>
              <a:t> </a:t>
            </a:r>
            <a:r>
              <a:rPr spc="4"/>
              <a:t>s</a:t>
            </a:r>
            <a:r>
              <a:t>h</a:t>
            </a:r>
            <a:r>
              <a:rPr spc="4"/>
              <a:t>i</a:t>
            </a:r>
            <a:r>
              <a:t>pp</a:t>
            </a:r>
            <a:r>
              <a:rPr spc="0"/>
              <a:t>ed</a:t>
            </a:r>
            <a:r>
              <a:t> Ub</a:t>
            </a:r>
            <a:r>
              <a:rPr spc="0"/>
              <a:t>u</a:t>
            </a:r>
            <a:r>
              <a:t>nt</a:t>
            </a:r>
            <a:r>
              <a:rPr spc="0"/>
              <a:t>u </a:t>
            </a:r>
            <a:r>
              <a:t>1</a:t>
            </a:r>
            <a:r>
              <a:rPr spc="0"/>
              <a:t>2</a:t>
            </a:r>
            <a:r>
              <a:t>.</a:t>
            </a:r>
          </a:p>
        </p:txBody>
      </p:sp>
      <p:sp>
        <p:nvSpPr>
          <p:cNvPr id="160" name="Shape 160"/>
          <p:cNvSpPr/>
          <p:nvPr/>
        </p:nvSpPr>
        <p:spPr>
          <a:xfrm>
            <a:off x="1031238" y="5543532"/>
            <a:ext cx="142241" cy="22195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600" spc="-5">
                <a:latin typeface="Arial"/>
                <a:ea typeface="Arial"/>
                <a:cs typeface="Arial"/>
                <a:sym typeface="Arial"/>
              </a:defRPr>
            </a:lvl1pPr>
          </a:lstStyle>
          <a:p>
            <a:r>
              <a:t>–</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a:normAutofit fontScale="90000"/>
          </a:bodyPr>
          <a:lstStyle/>
          <a:p>
            <a:pPr indent="11557" defTabSz="832104">
              <a:defRPr sz="4004"/>
            </a:pPr>
            <a:r>
              <a:t>S</a:t>
            </a:r>
            <a:r>
              <a:rPr spc="-91"/>
              <a:t>our</a:t>
            </a:r>
            <a:r>
              <a:t>c</a:t>
            </a:r>
            <a:r>
              <a:rPr spc="-91"/>
              <a:t>e/</a:t>
            </a:r>
            <a:r>
              <a:rPr spc="-273"/>
              <a:t>V</a:t>
            </a:r>
            <a:r>
              <a:rPr spc="-91"/>
              <a:t>ers</a:t>
            </a:r>
            <a:r>
              <a:t>i</a:t>
            </a:r>
            <a:r>
              <a:rPr spc="-91"/>
              <a:t>o</a:t>
            </a:r>
            <a:r>
              <a:t>n </a:t>
            </a:r>
            <a:r>
              <a:rPr spc="-91"/>
              <a:t>Con</a:t>
            </a:r>
            <a:r>
              <a:t>t</a:t>
            </a:r>
            <a:r>
              <a:rPr spc="-91"/>
              <a:t>rol</a:t>
            </a:r>
          </a:p>
        </p:txBody>
      </p:sp>
      <p:sp>
        <p:nvSpPr>
          <p:cNvPr id="163" name="Shape 163"/>
          <p:cNvSpPr/>
          <p:nvPr/>
        </p:nvSpPr>
        <p:spPr>
          <a:xfrm>
            <a:off x="599440" y="1874230"/>
            <a:ext cx="143511" cy="1478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100" spc="234">
                <a:latin typeface="Arial"/>
                <a:ea typeface="Arial"/>
                <a:cs typeface="Arial"/>
                <a:sym typeface="Arial"/>
              </a:defRPr>
            </a:lvl1pPr>
          </a:lstStyle>
          <a:p>
            <a:r>
              <a:t>●</a:t>
            </a:r>
          </a:p>
        </p:txBody>
      </p:sp>
      <p:sp>
        <p:nvSpPr>
          <p:cNvPr id="164" name="Shape 164"/>
          <p:cNvSpPr/>
          <p:nvPr/>
        </p:nvSpPr>
        <p:spPr>
          <a:xfrm>
            <a:off x="923288" y="1787294"/>
            <a:ext cx="7550786" cy="7329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R="5080" indent="12700">
              <a:lnSpc>
                <a:spcPts val="2900"/>
              </a:lnSpc>
              <a:defRPr sz="2600" spc="-94">
                <a:latin typeface="Arial"/>
                <a:ea typeface="Arial"/>
                <a:cs typeface="Arial"/>
                <a:sym typeface="Arial"/>
              </a:defRPr>
            </a:pPr>
            <a:r>
              <a:t>T</a:t>
            </a:r>
            <a:r>
              <a:rPr spc="-10"/>
              <a:t>r</a:t>
            </a:r>
            <a:r>
              <a:rPr spc="10"/>
              <a:t>a</a:t>
            </a:r>
            <a:r>
              <a:rPr spc="5"/>
              <a:t>c</a:t>
            </a:r>
            <a:r>
              <a:rPr spc="0"/>
              <a:t>k</a:t>
            </a:r>
            <a:r>
              <a:rPr spc="-5"/>
              <a:t> </a:t>
            </a:r>
            <a:r>
              <a:rPr spc="5"/>
              <a:t>c</a:t>
            </a:r>
            <a:r>
              <a:rPr spc="0"/>
              <a:t>ha</a:t>
            </a:r>
            <a:r>
              <a:rPr spc="10"/>
              <a:t>n</a:t>
            </a:r>
            <a:r>
              <a:rPr spc="0"/>
              <a:t>ges</a:t>
            </a:r>
            <a:r>
              <a:rPr spc="5"/>
              <a:t> </a:t>
            </a:r>
            <a:r>
              <a:rPr spc="-5"/>
              <a:t>t</a:t>
            </a:r>
            <a:r>
              <a:rPr spc="0"/>
              <a:t>o</a:t>
            </a:r>
            <a:r>
              <a:rPr spc="-5"/>
              <a:t> </a:t>
            </a:r>
            <a:r>
              <a:rPr spc="5"/>
              <a:t>c</a:t>
            </a:r>
            <a:r>
              <a:rPr spc="0"/>
              <a:t>ode</a:t>
            </a:r>
            <a:r>
              <a:rPr spc="-5"/>
              <a:t> </a:t>
            </a:r>
            <a:r>
              <a:rPr spc="10"/>
              <a:t>a</a:t>
            </a:r>
            <a:r>
              <a:rPr spc="0"/>
              <a:t>nd</a:t>
            </a:r>
            <a:r>
              <a:rPr spc="-5"/>
              <a:t> </a:t>
            </a:r>
            <a:r>
              <a:rPr spc="0"/>
              <a:t>o</a:t>
            </a:r>
            <a:r>
              <a:rPr spc="-5"/>
              <a:t>t</a:t>
            </a:r>
            <a:r>
              <a:rPr spc="10"/>
              <a:t>h</a:t>
            </a:r>
            <a:r>
              <a:rPr spc="0"/>
              <a:t>er</a:t>
            </a:r>
            <a:r>
              <a:rPr spc="-10"/>
              <a:t> </a:t>
            </a:r>
            <a:r>
              <a:rPr spc="-5"/>
              <a:t>fi</a:t>
            </a:r>
            <a:r>
              <a:rPr spc="-10"/>
              <a:t>l</a:t>
            </a:r>
            <a:r>
              <a:rPr spc="0"/>
              <a:t>es</a:t>
            </a:r>
            <a:r>
              <a:rPr spc="5"/>
              <a:t> </a:t>
            </a:r>
            <a:r>
              <a:rPr spc="0"/>
              <a:t>re</a:t>
            </a:r>
            <a:r>
              <a:rPr spc="-10"/>
              <a:t>l</a:t>
            </a:r>
            <a:r>
              <a:rPr spc="10"/>
              <a:t>a</a:t>
            </a:r>
            <a:r>
              <a:rPr spc="-5"/>
              <a:t>t</a:t>
            </a:r>
            <a:r>
              <a:rPr spc="0"/>
              <a:t>ed</a:t>
            </a:r>
            <a:r>
              <a:rPr spc="-5"/>
              <a:t> t</a:t>
            </a:r>
            <a:r>
              <a:rPr spc="0"/>
              <a:t>o</a:t>
            </a:r>
            <a:r>
              <a:rPr spc="-5"/>
              <a:t> t</a:t>
            </a:r>
            <a:r>
              <a:rPr spc="0"/>
              <a:t>he </a:t>
            </a:r>
            <a:r>
              <a:rPr spc="5"/>
              <a:t>s</a:t>
            </a:r>
            <a:r>
              <a:rPr spc="0"/>
              <a:t>o</a:t>
            </a:r>
            <a:r>
              <a:rPr spc="-5"/>
              <a:t>ftw</a:t>
            </a:r>
            <a:r>
              <a:rPr spc="10"/>
              <a:t>a</a:t>
            </a:r>
            <a:r>
              <a:rPr spc="-10"/>
              <a:t>r</a:t>
            </a:r>
            <a:r>
              <a:rPr spc="0"/>
              <a:t>e</a:t>
            </a:r>
          </a:p>
        </p:txBody>
      </p:sp>
      <p:sp>
        <p:nvSpPr>
          <p:cNvPr id="165" name="Shape 165"/>
          <p:cNvSpPr/>
          <p:nvPr/>
        </p:nvSpPr>
        <p:spPr>
          <a:xfrm>
            <a:off x="1031238" y="2741679"/>
            <a:ext cx="153036" cy="2592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pc="-5">
                <a:latin typeface="Arial"/>
                <a:ea typeface="Arial"/>
                <a:cs typeface="Arial"/>
                <a:sym typeface="Arial"/>
              </a:defRPr>
            </a:lvl1pPr>
          </a:lstStyle>
          <a:p>
            <a:r>
              <a:t>–</a:t>
            </a:r>
          </a:p>
        </p:txBody>
      </p:sp>
      <p:sp>
        <p:nvSpPr>
          <p:cNvPr id="166" name="Shape 166"/>
          <p:cNvSpPr/>
          <p:nvPr/>
        </p:nvSpPr>
        <p:spPr>
          <a:xfrm>
            <a:off x="1355089" y="2703226"/>
            <a:ext cx="4661535" cy="17473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R="713740" indent="12700">
              <a:lnSpc>
                <a:spcPct val="132300"/>
              </a:lnSpc>
              <a:defRPr sz="2400" spc="-5">
                <a:latin typeface="Arial"/>
                <a:ea typeface="Arial"/>
                <a:cs typeface="Arial"/>
                <a:sym typeface="Arial"/>
              </a:defRPr>
            </a:pPr>
            <a:r>
              <a:t>W</a:t>
            </a:r>
            <a:r>
              <a:rPr spc="-10"/>
              <a:t>ha</a:t>
            </a:r>
            <a:r>
              <a:t>t</a:t>
            </a:r>
            <a:r>
              <a:rPr spc="10"/>
              <a:t> </a:t>
            </a:r>
            <a:r>
              <a:rPr spc="-10"/>
              <a:t>ne</a:t>
            </a:r>
            <a:r>
              <a:rPr spc="0"/>
              <a:t>w</a:t>
            </a:r>
            <a:r>
              <a:t> fil</a:t>
            </a:r>
            <a:r>
              <a:rPr spc="-10"/>
              <a:t>e</a:t>
            </a:r>
            <a:r>
              <a:rPr spc="0"/>
              <a:t>s </a:t>
            </a:r>
            <a:r>
              <a:t>w</a:t>
            </a:r>
            <a:r>
              <a:rPr spc="-10"/>
              <a:t>e</a:t>
            </a:r>
            <a:r>
              <a:rPr spc="5"/>
              <a:t>r</a:t>
            </a:r>
            <a:r>
              <a:rPr spc="0"/>
              <a:t>e</a:t>
            </a:r>
            <a:r>
              <a:rPr spc="-10"/>
              <a:t> ad</a:t>
            </a:r>
            <a:r>
              <a:rPr spc="0"/>
              <a:t>d</a:t>
            </a:r>
            <a:r>
              <a:rPr spc="-10"/>
              <a:t>ed</a:t>
            </a:r>
            <a:r>
              <a:rPr spc="0"/>
              <a:t>? </a:t>
            </a:r>
            <a:r>
              <a:t>W</a:t>
            </a:r>
            <a:r>
              <a:rPr spc="-10"/>
              <a:t>ha</a:t>
            </a:r>
            <a:r>
              <a:t>t</a:t>
            </a:r>
            <a:r>
              <a:rPr spc="10"/>
              <a:t> </a:t>
            </a:r>
            <a:r>
              <a:rPr spc="0"/>
              <a:t>c</a:t>
            </a:r>
            <a:r>
              <a:rPr spc="-10"/>
              <a:t>han</a:t>
            </a:r>
            <a:r>
              <a:rPr spc="0"/>
              <a:t>g</a:t>
            </a:r>
            <a:r>
              <a:rPr spc="-10"/>
              <a:t>e</a:t>
            </a:r>
            <a:r>
              <a:rPr spc="0"/>
              <a:t>s ma</a:t>
            </a:r>
            <a:r>
              <a:rPr spc="-10"/>
              <a:t>d</a:t>
            </a:r>
            <a:r>
              <a:rPr spc="0"/>
              <a:t>e</a:t>
            </a:r>
            <a:r>
              <a:rPr spc="-10"/>
              <a:t> </a:t>
            </a:r>
            <a:r>
              <a:t>t</a:t>
            </a:r>
            <a:r>
              <a:rPr spc="0"/>
              <a:t>o </a:t>
            </a:r>
            <a:r>
              <a:t>fil</a:t>
            </a:r>
            <a:r>
              <a:rPr spc="-10"/>
              <a:t>e</a:t>
            </a:r>
            <a:r>
              <a:rPr spc="0"/>
              <a:t>s?</a:t>
            </a:r>
          </a:p>
          <a:p>
            <a:pPr marR="5080" indent="12700">
              <a:lnSpc>
                <a:spcPct val="132300"/>
              </a:lnSpc>
              <a:defRPr sz="2400" spc="-5">
                <a:latin typeface="Arial"/>
                <a:ea typeface="Arial"/>
                <a:cs typeface="Arial"/>
                <a:sym typeface="Arial"/>
              </a:defRPr>
            </a:pPr>
            <a:r>
              <a:t>W</a:t>
            </a:r>
            <a:r>
              <a:rPr spc="-10"/>
              <a:t>h</a:t>
            </a:r>
            <a:r>
              <a:t>i</a:t>
            </a:r>
            <a:r>
              <a:rPr spc="0"/>
              <a:t>ch</a:t>
            </a:r>
            <a:r>
              <a:rPr spc="-10"/>
              <a:t> </a:t>
            </a:r>
            <a:r>
              <a:rPr spc="0"/>
              <a:t>vers</a:t>
            </a:r>
            <a:r>
              <a:t>i</a:t>
            </a:r>
            <a:r>
              <a:rPr spc="-10"/>
              <a:t>o</a:t>
            </a:r>
            <a:r>
              <a:rPr spc="0"/>
              <a:t>n</a:t>
            </a:r>
            <a:r>
              <a:rPr spc="-10"/>
              <a:t> </a:t>
            </a:r>
            <a:r>
              <a:rPr spc="0"/>
              <a:t>h</a:t>
            </a:r>
            <a:r>
              <a:rPr spc="-10"/>
              <a:t>a</a:t>
            </a:r>
            <a:r>
              <a:rPr spc="0"/>
              <a:t>d</a:t>
            </a:r>
            <a:r>
              <a:rPr spc="-10"/>
              <a:t> </a:t>
            </a:r>
            <a:r>
              <a:t>w</a:t>
            </a:r>
            <a:r>
              <a:rPr spc="-10"/>
              <a:t>ha</a:t>
            </a:r>
            <a:r>
              <a:t>t</a:t>
            </a:r>
            <a:r>
              <a:rPr spc="10"/>
              <a:t> </a:t>
            </a:r>
            <a:r>
              <a:rPr spc="0"/>
              <a:t>c</a:t>
            </a:r>
            <a:r>
              <a:rPr spc="-10"/>
              <a:t>han</a:t>
            </a:r>
            <a:r>
              <a:rPr spc="0"/>
              <a:t>g</a:t>
            </a:r>
            <a:r>
              <a:rPr spc="-10"/>
              <a:t>e</a:t>
            </a:r>
            <a:r>
              <a:rPr spc="0"/>
              <a:t>s? </a:t>
            </a:r>
            <a:r>
              <a:t>W</a:t>
            </a:r>
            <a:r>
              <a:rPr spc="-10"/>
              <a:t>h</a:t>
            </a:r>
            <a:r>
              <a:t>i</a:t>
            </a:r>
            <a:r>
              <a:rPr spc="0"/>
              <a:t>ch</a:t>
            </a:r>
            <a:r>
              <a:rPr spc="-10"/>
              <a:t> u</a:t>
            </a:r>
            <a:r>
              <a:rPr spc="5"/>
              <a:t>s</a:t>
            </a:r>
            <a:r>
              <a:rPr spc="-10"/>
              <a:t>e</a:t>
            </a:r>
            <a:r>
              <a:rPr spc="0"/>
              <a:t>r </a:t>
            </a:r>
            <a:r>
              <a:rPr spc="5"/>
              <a:t>m</a:t>
            </a:r>
            <a:r>
              <a:rPr spc="-10"/>
              <a:t>ad</a:t>
            </a:r>
            <a:r>
              <a:rPr spc="0"/>
              <a:t>e </a:t>
            </a:r>
            <a:r>
              <a:t>t</a:t>
            </a:r>
            <a:r>
              <a:rPr spc="-10"/>
              <a:t>h</a:t>
            </a:r>
            <a:r>
              <a:rPr spc="0"/>
              <a:t>e</a:t>
            </a:r>
            <a:r>
              <a:rPr spc="-10"/>
              <a:t> </a:t>
            </a:r>
            <a:r>
              <a:rPr spc="0"/>
              <a:t>c</a:t>
            </a:r>
            <a:r>
              <a:rPr spc="-10"/>
              <a:t>h</a:t>
            </a:r>
            <a:r>
              <a:rPr spc="0"/>
              <a:t>a</a:t>
            </a:r>
            <a:r>
              <a:rPr spc="-10"/>
              <a:t>nge</a:t>
            </a:r>
            <a:r>
              <a:rPr spc="0"/>
              <a:t>s?</a:t>
            </a:r>
          </a:p>
        </p:txBody>
      </p:sp>
      <p:sp>
        <p:nvSpPr>
          <p:cNvPr id="167" name="Shape 167"/>
          <p:cNvSpPr/>
          <p:nvPr/>
        </p:nvSpPr>
        <p:spPr>
          <a:xfrm>
            <a:off x="1031238" y="3225550"/>
            <a:ext cx="153036" cy="2592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pc="-5">
                <a:latin typeface="Arial"/>
                <a:ea typeface="Arial"/>
                <a:cs typeface="Arial"/>
                <a:sym typeface="Arial"/>
              </a:defRPr>
            </a:lvl1pPr>
          </a:lstStyle>
          <a:p>
            <a:r>
              <a:t>–</a:t>
            </a:r>
          </a:p>
        </p:txBody>
      </p:sp>
      <p:sp>
        <p:nvSpPr>
          <p:cNvPr id="168" name="Shape 168"/>
          <p:cNvSpPr/>
          <p:nvPr/>
        </p:nvSpPr>
        <p:spPr>
          <a:xfrm>
            <a:off x="1031238" y="3709420"/>
            <a:ext cx="153036" cy="2592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pc="-5">
                <a:latin typeface="Arial"/>
                <a:ea typeface="Arial"/>
                <a:cs typeface="Arial"/>
                <a:sym typeface="Arial"/>
              </a:defRPr>
            </a:lvl1pPr>
          </a:lstStyle>
          <a:p>
            <a:r>
              <a:t>–</a:t>
            </a:r>
          </a:p>
        </p:txBody>
      </p:sp>
      <p:sp>
        <p:nvSpPr>
          <p:cNvPr id="169" name="Shape 169"/>
          <p:cNvSpPr/>
          <p:nvPr/>
        </p:nvSpPr>
        <p:spPr>
          <a:xfrm>
            <a:off x="1031238" y="4193290"/>
            <a:ext cx="153036" cy="2592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pc="-5">
                <a:latin typeface="Arial"/>
                <a:ea typeface="Arial"/>
                <a:cs typeface="Arial"/>
                <a:sym typeface="Arial"/>
              </a:defRPr>
            </a:lvl1pPr>
          </a:lstStyle>
          <a:p>
            <a:r>
              <a:t>–</a:t>
            </a:r>
          </a:p>
        </p:txBody>
      </p:sp>
      <p:sp>
        <p:nvSpPr>
          <p:cNvPr id="170" name="Shape 170"/>
          <p:cNvSpPr/>
          <p:nvPr/>
        </p:nvSpPr>
        <p:spPr>
          <a:xfrm>
            <a:off x="599440" y="4727921"/>
            <a:ext cx="143511" cy="1478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100" spc="234">
                <a:latin typeface="Arial"/>
                <a:ea typeface="Arial"/>
                <a:cs typeface="Arial"/>
                <a:sym typeface="Arial"/>
              </a:defRPr>
            </a:lvl1pPr>
          </a:lstStyle>
          <a:p>
            <a:r>
              <a:t>●</a:t>
            </a:r>
          </a:p>
        </p:txBody>
      </p:sp>
      <p:sp>
        <p:nvSpPr>
          <p:cNvPr id="171" name="Shape 171"/>
          <p:cNvSpPr/>
          <p:nvPr/>
        </p:nvSpPr>
        <p:spPr>
          <a:xfrm>
            <a:off x="923288" y="4640984"/>
            <a:ext cx="5084447" cy="92401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R="5080" indent="12700">
              <a:lnSpc>
                <a:spcPct val="138500"/>
              </a:lnSpc>
              <a:defRPr sz="2600" spc="-94">
                <a:latin typeface="Arial"/>
                <a:ea typeface="Arial"/>
                <a:cs typeface="Arial"/>
                <a:sym typeface="Arial"/>
              </a:defRPr>
            </a:pPr>
            <a:r>
              <a:t>T</a:t>
            </a:r>
            <a:r>
              <a:rPr spc="-10"/>
              <a:t>r</a:t>
            </a:r>
            <a:r>
              <a:rPr spc="10"/>
              <a:t>a</a:t>
            </a:r>
            <a:r>
              <a:rPr spc="5"/>
              <a:t>c</a:t>
            </a:r>
            <a:r>
              <a:rPr spc="0"/>
              <a:t>k</a:t>
            </a:r>
            <a:r>
              <a:rPr spc="-5"/>
              <a:t> </a:t>
            </a:r>
            <a:r>
              <a:rPr spc="0"/>
              <a:t>e</a:t>
            </a:r>
            <a:r>
              <a:rPr spc="10"/>
              <a:t>n</a:t>
            </a:r>
            <a:r>
              <a:rPr spc="-5"/>
              <a:t>t</a:t>
            </a:r>
            <a:r>
              <a:rPr spc="-10"/>
              <a:t>i</a:t>
            </a:r>
            <a:r>
              <a:rPr spc="0"/>
              <a:t>re</a:t>
            </a:r>
            <a:r>
              <a:rPr spc="-5"/>
              <a:t> </a:t>
            </a:r>
            <a:r>
              <a:rPr spc="0"/>
              <a:t>h</a:t>
            </a:r>
            <a:r>
              <a:rPr spc="-5"/>
              <a:t>i</a:t>
            </a:r>
            <a:r>
              <a:rPr spc="5"/>
              <a:t>s</a:t>
            </a:r>
            <a:r>
              <a:rPr spc="-5"/>
              <a:t>t</a:t>
            </a:r>
            <a:r>
              <a:rPr spc="0"/>
              <a:t>o</a:t>
            </a:r>
            <a:r>
              <a:rPr spc="-10"/>
              <a:t>r</a:t>
            </a:r>
            <a:r>
              <a:rPr spc="0"/>
              <a:t>y</a:t>
            </a:r>
            <a:r>
              <a:rPr spc="5"/>
              <a:t> </a:t>
            </a:r>
            <a:r>
              <a:rPr spc="0"/>
              <a:t>o</a:t>
            </a:r>
            <a:r>
              <a:rPr spc="-5"/>
              <a:t>f t</a:t>
            </a:r>
            <a:r>
              <a:rPr spc="0"/>
              <a:t>he</a:t>
            </a:r>
            <a:r>
              <a:rPr spc="-5"/>
              <a:t> </a:t>
            </a:r>
            <a:r>
              <a:rPr spc="5"/>
              <a:t>s</a:t>
            </a:r>
            <a:r>
              <a:rPr spc="0"/>
              <a:t>o</a:t>
            </a:r>
            <a:r>
              <a:rPr spc="-5"/>
              <a:t>ft</a:t>
            </a:r>
            <a:r>
              <a:rPr spc="0"/>
              <a:t>wa</a:t>
            </a:r>
            <a:r>
              <a:rPr spc="-10"/>
              <a:t>r</a:t>
            </a:r>
            <a:r>
              <a:rPr spc="0"/>
              <a:t>e Version </a:t>
            </a:r>
            <a:r>
              <a:rPr spc="5"/>
              <a:t>c</a:t>
            </a:r>
            <a:r>
              <a:rPr spc="0"/>
              <a:t>on</a:t>
            </a:r>
            <a:r>
              <a:rPr spc="-10"/>
              <a:t>t</a:t>
            </a:r>
            <a:r>
              <a:rPr spc="-15"/>
              <a:t>r</a:t>
            </a:r>
            <a:r>
              <a:rPr spc="10"/>
              <a:t>o</a:t>
            </a:r>
            <a:r>
              <a:rPr spc="0"/>
              <a:t>l</a:t>
            </a:r>
            <a:r>
              <a:rPr spc="-15"/>
              <a:t> </a:t>
            </a:r>
            <a:r>
              <a:rPr spc="5"/>
              <a:t>s</a:t>
            </a:r>
            <a:r>
              <a:rPr spc="0"/>
              <a:t>o</a:t>
            </a:r>
            <a:r>
              <a:rPr spc="-5"/>
              <a:t>ft</a:t>
            </a:r>
            <a:r>
              <a:rPr spc="0"/>
              <a:t>wa</a:t>
            </a:r>
            <a:r>
              <a:rPr spc="-10"/>
              <a:t>r</a:t>
            </a:r>
            <a:r>
              <a:rPr spc="0"/>
              <a:t>e</a:t>
            </a:r>
          </a:p>
        </p:txBody>
      </p:sp>
      <p:sp>
        <p:nvSpPr>
          <p:cNvPr id="172" name="Shape 172"/>
          <p:cNvSpPr/>
          <p:nvPr/>
        </p:nvSpPr>
        <p:spPr>
          <a:xfrm>
            <a:off x="599440" y="5276560"/>
            <a:ext cx="143511" cy="1478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100" spc="234">
                <a:latin typeface="Arial"/>
                <a:ea typeface="Arial"/>
                <a:cs typeface="Arial"/>
                <a:sym typeface="Arial"/>
              </a:defRPr>
            </a:lvl1pPr>
          </a:lstStyle>
          <a:p>
            <a:r>
              <a:t>●</a:t>
            </a:r>
          </a:p>
        </p:txBody>
      </p:sp>
      <p:sp>
        <p:nvSpPr>
          <p:cNvPr id="173" name="Shape 173"/>
          <p:cNvSpPr/>
          <p:nvPr/>
        </p:nvSpPr>
        <p:spPr>
          <a:xfrm>
            <a:off x="1031238" y="5775711"/>
            <a:ext cx="153036" cy="2592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pc="-5">
                <a:latin typeface="Arial"/>
                <a:ea typeface="Arial"/>
                <a:cs typeface="Arial"/>
                <a:sym typeface="Arial"/>
              </a:defRPr>
            </a:lvl1pPr>
          </a:lstStyle>
          <a:p>
            <a:r>
              <a:t>–</a:t>
            </a:r>
          </a:p>
        </p:txBody>
      </p:sp>
      <p:sp>
        <p:nvSpPr>
          <p:cNvPr id="174" name="Shape 174"/>
          <p:cNvSpPr/>
          <p:nvPr/>
        </p:nvSpPr>
        <p:spPr>
          <a:xfrm>
            <a:off x="1355088" y="5735985"/>
            <a:ext cx="3513456" cy="3456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2700">
              <a:defRPr sz="2400" spc="-5">
                <a:latin typeface="Arial"/>
                <a:ea typeface="Arial"/>
                <a:cs typeface="Arial"/>
                <a:sym typeface="Arial"/>
              </a:defRPr>
            </a:pPr>
            <a:r>
              <a:t>GI</a:t>
            </a:r>
            <a:r>
              <a:rPr spc="-265"/>
              <a:t>T</a:t>
            </a:r>
            <a:r>
              <a:t>,</a:t>
            </a:r>
            <a:r>
              <a:rPr spc="0"/>
              <a:t> </a:t>
            </a:r>
            <a:r>
              <a:t>S</a:t>
            </a:r>
            <a:r>
              <a:rPr spc="-10"/>
              <a:t>ub</a:t>
            </a:r>
            <a:r>
              <a:rPr spc="0"/>
              <a:t>v</a:t>
            </a:r>
            <a:r>
              <a:rPr spc="-10"/>
              <a:t>e</a:t>
            </a:r>
            <a:r>
              <a:rPr spc="5"/>
              <a:t>r</a:t>
            </a:r>
            <a:r>
              <a:rPr spc="0"/>
              <a:t>s</a:t>
            </a:r>
            <a:r>
              <a:rPr spc="-15"/>
              <a:t>i</a:t>
            </a:r>
            <a:r>
              <a:rPr spc="0"/>
              <a:t>o</a:t>
            </a:r>
            <a:r>
              <a:rPr spc="-10"/>
              <a:t>n</a:t>
            </a:r>
            <a:r>
              <a:t>,</a:t>
            </a:r>
            <a:r>
              <a:rPr spc="0"/>
              <a:t> </a:t>
            </a:r>
            <a:r>
              <a:t>P</a:t>
            </a:r>
            <a:r>
              <a:rPr spc="-10"/>
              <a:t>e</a:t>
            </a:r>
            <a:r>
              <a:t>r</a:t>
            </a:r>
            <a:r>
              <a:rPr spc="0"/>
              <a:t>f</a:t>
            </a:r>
            <a:r>
              <a:rPr spc="-10"/>
              <a:t>o</a:t>
            </a:r>
            <a:r>
              <a:rPr spc="0"/>
              <a:t>rce</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xfrm>
            <a:off x="2124710" y="672415"/>
            <a:ext cx="5834380" cy="677109"/>
          </a:xfrm>
          <a:prstGeom prst="rect">
            <a:avLst/>
          </a:prstGeom>
        </p:spPr>
        <p:txBody>
          <a:bodyPr/>
          <a:lstStyle/>
          <a:p>
            <a:pPr indent="1592580">
              <a:defRPr spc="-100"/>
            </a:pPr>
            <a:r>
              <a:t>Lo</a:t>
            </a:r>
            <a:r>
              <a:rPr spc="0"/>
              <a:t>c</a:t>
            </a:r>
            <a:r>
              <a:t>a</a:t>
            </a:r>
            <a:r>
              <a:rPr spc="0"/>
              <a:t>l</a:t>
            </a:r>
            <a:r>
              <a:t> </a:t>
            </a:r>
            <a:r>
              <a:rPr spc="0"/>
              <a:t>V</a:t>
            </a:r>
            <a:r>
              <a:t>CS</a:t>
            </a:r>
          </a:p>
        </p:txBody>
      </p:sp>
      <p:sp>
        <p:nvSpPr>
          <p:cNvPr id="177" name="Shape 177"/>
          <p:cNvSpPr/>
          <p:nvPr/>
        </p:nvSpPr>
        <p:spPr>
          <a:xfrm>
            <a:off x="365758" y="1828800"/>
            <a:ext cx="4466592" cy="4206241"/>
          </a:xfrm>
          <a:prstGeom prst="rect">
            <a:avLst/>
          </a:prstGeom>
          <a:blipFill>
            <a:blip r:embed="rId2"/>
            <a:stretch>
              <a:fillRect/>
            </a:stretch>
          </a:blipFill>
          <a:ln w="12700">
            <a:miter lim="400000"/>
          </a:ln>
        </p:spPr>
        <p:txBody>
          <a:bodyPr lIns="45719" rIns="45719"/>
          <a:lstStyle/>
          <a:p>
            <a:endParaRPr/>
          </a:p>
        </p:txBody>
      </p:sp>
      <p:sp>
        <p:nvSpPr>
          <p:cNvPr id="178" name="Shape 178"/>
          <p:cNvSpPr/>
          <p:nvPr/>
        </p:nvSpPr>
        <p:spPr>
          <a:xfrm>
            <a:off x="5144770" y="1864972"/>
            <a:ext cx="134621"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000" spc="220">
                <a:latin typeface="Arial"/>
                <a:ea typeface="Arial"/>
                <a:cs typeface="Arial"/>
                <a:sym typeface="Arial"/>
              </a:defRPr>
            </a:lvl1pPr>
          </a:lstStyle>
          <a:p>
            <a:r>
              <a:t>●</a:t>
            </a:r>
          </a:p>
        </p:txBody>
      </p:sp>
      <p:sp>
        <p:nvSpPr>
          <p:cNvPr id="179" name="Shape 179"/>
          <p:cNvSpPr/>
          <p:nvPr/>
        </p:nvSpPr>
        <p:spPr>
          <a:xfrm>
            <a:off x="5468620" y="1785016"/>
            <a:ext cx="3658235" cy="233793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R="5080" indent="12700">
              <a:lnSpc>
                <a:spcPct val="92900"/>
              </a:lnSpc>
              <a:defRPr sz="2400" spc="-5">
                <a:latin typeface="Arial"/>
                <a:ea typeface="Arial"/>
                <a:cs typeface="Arial"/>
                <a:sym typeface="Arial"/>
              </a:defRPr>
            </a:pPr>
            <a:r>
              <a:t>O</a:t>
            </a:r>
            <a:r>
              <a:rPr spc="0"/>
              <a:t>rg</a:t>
            </a:r>
            <a:r>
              <a:rPr spc="-10"/>
              <a:t>an</a:t>
            </a:r>
            <a:r>
              <a:t>i</a:t>
            </a:r>
            <a:r>
              <a:rPr spc="0"/>
              <a:t>ze</a:t>
            </a:r>
            <a:r>
              <a:rPr spc="-10"/>
              <a:t> d</a:t>
            </a:r>
            <a:r>
              <a:t>i</a:t>
            </a:r>
            <a:r>
              <a:rPr spc="-45"/>
              <a:t>f</a:t>
            </a:r>
            <a:r>
              <a:t>f</a:t>
            </a:r>
            <a:r>
              <a:rPr spc="-10"/>
              <a:t>e</a:t>
            </a:r>
            <a:r>
              <a:rPr spc="0"/>
              <a:t>re</a:t>
            </a:r>
            <a:r>
              <a:rPr spc="-10"/>
              <a:t>n</a:t>
            </a:r>
            <a:r>
              <a:t>t</a:t>
            </a:r>
            <a:r>
              <a:rPr spc="0"/>
              <a:t> v</a:t>
            </a:r>
            <a:r>
              <a:rPr spc="-10"/>
              <a:t>e</a:t>
            </a:r>
            <a:r>
              <a:rPr spc="5"/>
              <a:t>r</a:t>
            </a:r>
            <a:r>
              <a:rPr spc="0"/>
              <a:t>s</a:t>
            </a:r>
            <a:r>
              <a:t>i</a:t>
            </a:r>
            <a:r>
              <a:rPr spc="-10"/>
              <a:t>on</a:t>
            </a:r>
            <a:r>
              <a:rPr spc="0"/>
              <a:t>s </a:t>
            </a:r>
            <a:r>
              <a:rPr spc="-10"/>
              <a:t>a</a:t>
            </a:r>
            <a:r>
              <a:rPr spc="0"/>
              <a:t>s </a:t>
            </a:r>
            <a:r>
              <a:t>f</a:t>
            </a:r>
            <a:r>
              <a:rPr spc="-10"/>
              <a:t>o</a:t>
            </a:r>
            <a:r>
              <a:t>l</a:t>
            </a:r>
            <a:r>
              <a:rPr spc="-10"/>
              <a:t>d</a:t>
            </a:r>
            <a:r>
              <a:rPr spc="0"/>
              <a:t>ers </a:t>
            </a:r>
            <a:r>
              <a:rPr spc="-10"/>
              <a:t>o</a:t>
            </a:r>
            <a:r>
              <a:rPr spc="0"/>
              <a:t>n </a:t>
            </a:r>
            <a:r>
              <a:t>t</a:t>
            </a:r>
            <a:r>
              <a:rPr spc="-10"/>
              <a:t>h</a:t>
            </a:r>
            <a:r>
              <a:rPr spc="0"/>
              <a:t>e </a:t>
            </a:r>
            <a:r>
              <a:rPr spc="-15"/>
              <a:t>l</a:t>
            </a:r>
            <a:r>
              <a:rPr spc="0"/>
              <a:t>oc</a:t>
            </a:r>
            <a:r>
              <a:rPr spc="-10"/>
              <a:t>a</a:t>
            </a:r>
            <a:r>
              <a:rPr spc="0"/>
              <a:t>l m</a:t>
            </a:r>
            <a:r>
              <a:rPr spc="-10"/>
              <a:t>a</a:t>
            </a:r>
            <a:r>
              <a:rPr spc="0"/>
              <a:t>ch</a:t>
            </a:r>
            <a:r>
              <a:rPr spc="-15"/>
              <a:t>i</a:t>
            </a:r>
            <a:r>
              <a:rPr spc="-10"/>
              <a:t>n</a:t>
            </a:r>
            <a:r>
              <a:rPr spc="0"/>
              <a:t>e</a:t>
            </a:r>
          </a:p>
          <a:p>
            <a:pPr indent="12700">
              <a:spcBef>
                <a:spcPts val="1200"/>
              </a:spcBef>
              <a:defRPr sz="2400" spc="-5">
                <a:latin typeface="Arial"/>
                <a:ea typeface="Arial"/>
                <a:cs typeface="Arial"/>
                <a:sym typeface="Arial"/>
              </a:defRPr>
            </a:pPr>
            <a:r>
              <a:t>N</a:t>
            </a:r>
            <a:r>
              <a:rPr spc="0"/>
              <a:t>o</a:t>
            </a:r>
            <a:r>
              <a:rPr spc="-10"/>
              <a:t> </a:t>
            </a:r>
            <a:r>
              <a:rPr spc="0"/>
              <a:t>s</a:t>
            </a:r>
            <a:r>
              <a:rPr spc="-10"/>
              <a:t>e</a:t>
            </a:r>
            <a:r>
              <a:rPr spc="0"/>
              <a:t>r</a:t>
            </a:r>
            <a:r>
              <a:rPr spc="5"/>
              <a:t>v</a:t>
            </a:r>
            <a:r>
              <a:rPr spc="-10"/>
              <a:t>e</a:t>
            </a:r>
            <a:r>
              <a:rPr spc="0"/>
              <a:t>r </a:t>
            </a:r>
            <a:r>
              <a:t>i</a:t>
            </a:r>
            <a:r>
              <a:rPr spc="-10"/>
              <a:t>n</a:t>
            </a:r>
            <a:r>
              <a:rPr spc="0"/>
              <a:t>vo</a:t>
            </a:r>
            <a:r>
              <a:rPr spc="-15"/>
              <a:t>l</a:t>
            </a:r>
            <a:r>
              <a:rPr spc="0"/>
              <a:t>v</a:t>
            </a:r>
            <a:r>
              <a:rPr spc="-10"/>
              <a:t>e</a:t>
            </a:r>
            <a:r>
              <a:rPr spc="0"/>
              <a:t>d</a:t>
            </a:r>
          </a:p>
          <a:p>
            <a:pPr marR="100964" indent="12700">
              <a:lnSpc>
                <a:spcPts val="2600"/>
              </a:lnSpc>
              <a:spcBef>
                <a:spcPts val="1400"/>
              </a:spcBef>
              <a:defRPr sz="2400" spc="-5">
                <a:latin typeface="Arial"/>
                <a:ea typeface="Arial"/>
                <a:cs typeface="Arial"/>
                <a:sym typeface="Arial"/>
              </a:defRPr>
            </a:pPr>
            <a:r>
              <a:t>Ot</a:t>
            </a:r>
            <a:r>
              <a:rPr spc="-10"/>
              <a:t>he</a:t>
            </a:r>
            <a:r>
              <a:rPr spc="0"/>
              <a:t>r</a:t>
            </a:r>
            <a:r>
              <a:rPr spc="5"/>
              <a:t> </a:t>
            </a:r>
            <a:r>
              <a:rPr spc="-10"/>
              <a:t>u</a:t>
            </a:r>
            <a:r>
              <a:rPr spc="0"/>
              <a:t>sers s</a:t>
            </a:r>
            <a:r>
              <a:rPr spc="-10"/>
              <a:t>ho</a:t>
            </a:r>
            <a:r>
              <a:rPr spc="0"/>
              <a:t>u</a:t>
            </a:r>
            <a:r>
              <a:rPr spc="-15"/>
              <a:t>l</a:t>
            </a:r>
            <a:r>
              <a:rPr spc="0"/>
              <a:t>d c</a:t>
            </a:r>
            <a:r>
              <a:rPr spc="-10"/>
              <a:t>op</a:t>
            </a:r>
            <a:r>
              <a:rPr spc="0"/>
              <a:t>y</a:t>
            </a:r>
            <a:r>
              <a:rPr spc="5"/>
              <a:t> </a:t>
            </a:r>
            <a:r>
              <a:rPr spc="-15"/>
              <a:t>i</a:t>
            </a:r>
            <a:r>
              <a:t>t </a:t>
            </a:r>
            <a:r>
              <a:rPr spc="0"/>
              <a:t>v</a:t>
            </a:r>
            <a:r>
              <a:t>i</a:t>
            </a:r>
            <a:r>
              <a:rPr spc="0"/>
              <a:t>a</a:t>
            </a:r>
            <a:r>
              <a:rPr spc="-10"/>
              <a:t> d</a:t>
            </a:r>
            <a:r>
              <a:t>isk/</a:t>
            </a:r>
            <a:r>
              <a:rPr spc="-10"/>
              <a:t>ne</a:t>
            </a:r>
            <a:r>
              <a:rPr spc="0"/>
              <a:t>t</a:t>
            </a:r>
            <a:r>
              <a:t>w</a:t>
            </a:r>
            <a:r>
              <a:rPr spc="-10"/>
              <a:t>o</a:t>
            </a:r>
            <a:r>
              <a:rPr spc="0"/>
              <a:t>rk</a:t>
            </a:r>
          </a:p>
        </p:txBody>
      </p:sp>
      <p:sp>
        <p:nvSpPr>
          <p:cNvPr id="180" name="Shape 180"/>
          <p:cNvSpPr/>
          <p:nvPr/>
        </p:nvSpPr>
        <p:spPr>
          <a:xfrm>
            <a:off x="5144770" y="3065122"/>
            <a:ext cx="134621"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000" spc="220">
                <a:latin typeface="Arial"/>
                <a:ea typeface="Arial"/>
                <a:cs typeface="Arial"/>
                <a:sym typeface="Arial"/>
              </a:defRPr>
            </a:lvl1pPr>
          </a:lstStyle>
          <a:p>
            <a:r>
              <a:t>●</a:t>
            </a:r>
          </a:p>
        </p:txBody>
      </p:sp>
      <p:sp>
        <p:nvSpPr>
          <p:cNvPr id="181" name="Shape 181"/>
          <p:cNvSpPr/>
          <p:nvPr/>
        </p:nvSpPr>
        <p:spPr>
          <a:xfrm>
            <a:off x="5144770" y="3584552"/>
            <a:ext cx="134621"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000" spc="220">
                <a:latin typeface="Arial"/>
                <a:ea typeface="Arial"/>
                <a:cs typeface="Arial"/>
                <a:sym typeface="Arial"/>
              </a:defRPr>
            </a:lvl1pPr>
          </a:lstStyle>
          <a:p>
            <a:r>
              <a:t>●</a:t>
            </a:r>
          </a:p>
        </p:txBody>
      </p:sp>
      <p:sp>
        <p:nvSpPr>
          <p:cNvPr id="182" name="Shape 182"/>
          <p:cNvSpPr/>
          <p:nvPr/>
        </p:nvSpPr>
        <p:spPr>
          <a:xfrm>
            <a:off x="612139" y="6423318"/>
            <a:ext cx="3425192" cy="321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2700">
              <a:defRPr sz="2200" spc="-9">
                <a:latin typeface="Arial"/>
                <a:ea typeface="Arial"/>
                <a:cs typeface="Arial"/>
                <a:sym typeface="Arial"/>
              </a:defRPr>
            </a:pPr>
            <a:r>
              <a:t>Im</a:t>
            </a:r>
            <a:r>
              <a:rPr spc="-4"/>
              <a:t>a</a:t>
            </a:r>
            <a:r>
              <a:rPr spc="0"/>
              <a:t>ge</a:t>
            </a:r>
            <a:r>
              <a:rPr spc="-4"/>
              <a:t> </a:t>
            </a:r>
            <a:r>
              <a:t>S</a:t>
            </a:r>
            <a:r>
              <a:rPr spc="0"/>
              <a:t>o</a:t>
            </a:r>
            <a:r>
              <a:rPr spc="-4"/>
              <a:t>u</a:t>
            </a:r>
            <a:r>
              <a:rPr spc="0"/>
              <a:t>rc</a:t>
            </a:r>
            <a:r>
              <a:rPr spc="-4"/>
              <a:t>e:</a:t>
            </a:r>
            <a:r>
              <a:rPr spc="0"/>
              <a:t> </a:t>
            </a:r>
            <a:r>
              <a:rPr spc="-4"/>
              <a:t>git</a:t>
            </a:r>
            <a:r>
              <a:rPr spc="0"/>
              <a:t>-sc</a:t>
            </a:r>
            <a:r>
              <a:rPr spc="-4"/>
              <a:t>m.c</a:t>
            </a:r>
            <a:r>
              <a:rPr spc="4"/>
              <a:t>o</a:t>
            </a:r>
            <a:r>
              <a:rPr spc="0"/>
              <a:t>m</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p:cNvSpPr>
          <p:nvPr>
            <p:ph type="title"/>
          </p:nvPr>
        </p:nvSpPr>
        <p:spPr>
          <a:xfrm>
            <a:off x="2124710" y="672415"/>
            <a:ext cx="5834380" cy="677109"/>
          </a:xfrm>
          <a:prstGeom prst="rect">
            <a:avLst/>
          </a:prstGeom>
        </p:spPr>
        <p:txBody>
          <a:bodyPr/>
          <a:lstStyle/>
          <a:p>
            <a:pPr indent="847089">
              <a:defRPr spc="-100"/>
            </a:pPr>
            <a:r>
              <a:t>Centra</a:t>
            </a:r>
            <a:r>
              <a:rPr spc="0"/>
              <a:t>l</a:t>
            </a:r>
            <a:r>
              <a:t>i</a:t>
            </a:r>
            <a:r>
              <a:rPr spc="0"/>
              <a:t>z</a:t>
            </a:r>
            <a:r>
              <a:t>e</a:t>
            </a:r>
            <a:r>
              <a:rPr spc="0"/>
              <a:t>d</a:t>
            </a:r>
            <a:r>
              <a:t> </a:t>
            </a:r>
            <a:r>
              <a:rPr spc="0"/>
              <a:t>V</a:t>
            </a:r>
            <a:r>
              <a:t>CS</a:t>
            </a:r>
          </a:p>
        </p:txBody>
      </p:sp>
      <p:sp>
        <p:nvSpPr>
          <p:cNvPr id="185" name="Shape 185"/>
          <p:cNvSpPr/>
          <p:nvPr/>
        </p:nvSpPr>
        <p:spPr>
          <a:xfrm>
            <a:off x="71119" y="1737360"/>
            <a:ext cx="4977130" cy="4480560"/>
          </a:xfrm>
          <a:prstGeom prst="rect">
            <a:avLst/>
          </a:prstGeom>
          <a:blipFill>
            <a:blip r:embed="rId2"/>
            <a:stretch>
              <a:fillRect/>
            </a:stretch>
          </a:blipFill>
          <a:ln w="12700">
            <a:miter lim="400000"/>
          </a:ln>
        </p:spPr>
        <p:txBody>
          <a:bodyPr lIns="45719" rIns="45719"/>
          <a:lstStyle/>
          <a:p>
            <a:endParaRPr/>
          </a:p>
        </p:txBody>
      </p:sp>
      <p:sp>
        <p:nvSpPr>
          <p:cNvPr id="186" name="Shape 186"/>
          <p:cNvSpPr/>
          <p:nvPr/>
        </p:nvSpPr>
        <p:spPr>
          <a:xfrm>
            <a:off x="5144770" y="1874230"/>
            <a:ext cx="143511" cy="1478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100" spc="234">
                <a:latin typeface="Arial"/>
                <a:ea typeface="Arial"/>
                <a:cs typeface="Arial"/>
                <a:sym typeface="Arial"/>
              </a:defRPr>
            </a:lvl1pPr>
          </a:lstStyle>
          <a:p>
            <a:r>
              <a:t>●</a:t>
            </a:r>
          </a:p>
        </p:txBody>
      </p:sp>
      <p:sp>
        <p:nvSpPr>
          <p:cNvPr id="187" name="Shape 187"/>
          <p:cNvSpPr/>
          <p:nvPr/>
        </p:nvSpPr>
        <p:spPr>
          <a:xfrm>
            <a:off x="5468620" y="1787294"/>
            <a:ext cx="3517266" cy="34761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R="5080" indent="12700">
              <a:lnSpc>
                <a:spcPts val="2900"/>
              </a:lnSpc>
              <a:defRPr sz="2600" spc="-145">
                <a:latin typeface="Arial"/>
                <a:ea typeface="Arial"/>
                <a:cs typeface="Arial"/>
                <a:sym typeface="Arial"/>
              </a:defRPr>
            </a:pPr>
            <a:r>
              <a:t>V</a:t>
            </a:r>
            <a:r>
              <a:rPr spc="0"/>
              <a:t>er</a:t>
            </a:r>
            <a:r>
              <a:rPr spc="5"/>
              <a:t>s</a:t>
            </a:r>
            <a:r>
              <a:rPr spc="-10"/>
              <a:t>i</a:t>
            </a:r>
            <a:r>
              <a:rPr spc="10"/>
              <a:t>o</a:t>
            </a:r>
            <a:r>
              <a:rPr spc="0"/>
              <a:t>n</a:t>
            </a:r>
            <a:r>
              <a:rPr spc="-5"/>
              <a:t> </a:t>
            </a:r>
            <a:r>
              <a:rPr spc="0"/>
              <a:t>h</a:t>
            </a:r>
            <a:r>
              <a:rPr spc="-5"/>
              <a:t>ist</a:t>
            </a:r>
            <a:r>
              <a:rPr spc="0"/>
              <a:t>ory</a:t>
            </a:r>
            <a:r>
              <a:rPr spc="5"/>
              <a:t> s</a:t>
            </a:r>
            <a:r>
              <a:rPr spc="-10"/>
              <a:t>it</a:t>
            </a:r>
            <a:r>
              <a:rPr spc="-5"/>
              <a:t>s</a:t>
            </a:r>
            <a:r>
              <a:rPr spc="5"/>
              <a:t> </a:t>
            </a:r>
            <a:r>
              <a:rPr spc="0"/>
              <a:t>on</a:t>
            </a:r>
            <a:r>
              <a:rPr spc="-5"/>
              <a:t> </a:t>
            </a:r>
            <a:r>
              <a:rPr spc="0"/>
              <a:t>a c</a:t>
            </a:r>
            <a:r>
              <a:rPr spc="10"/>
              <a:t>e</a:t>
            </a:r>
            <a:r>
              <a:rPr spc="0"/>
              <a:t>n</a:t>
            </a:r>
            <a:r>
              <a:rPr spc="-10"/>
              <a:t>t</a:t>
            </a:r>
            <a:r>
              <a:rPr spc="-15"/>
              <a:t>r</a:t>
            </a:r>
            <a:r>
              <a:rPr spc="10"/>
              <a:t>a</a:t>
            </a:r>
            <a:r>
              <a:rPr spc="0"/>
              <a:t>l</a:t>
            </a:r>
            <a:r>
              <a:rPr spc="-15"/>
              <a:t> </a:t>
            </a:r>
            <a:r>
              <a:rPr spc="5"/>
              <a:t>s</a:t>
            </a:r>
            <a:r>
              <a:rPr spc="0"/>
              <a:t>erver</a:t>
            </a:r>
          </a:p>
          <a:p>
            <a:pPr marR="24765" indent="12700">
              <a:lnSpc>
                <a:spcPts val="2900"/>
              </a:lnSpc>
              <a:spcBef>
                <a:spcPts val="1400"/>
              </a:spcBef>
              <a:defRPr sz="2600" spc="-5">
                <a:latin typeface="Arial"/>
                <a:ea typeface="Arial"/>
                <a:cs typeface="Arial"/>
                <a:sym typeface="Arial"/>
              </a:defRPr>
            </a:pPr>
            <a:r>
              <a:t>U</a:t>
            </a:r>
            <a:r>
              <a:rPr spc="5"/>
              <a:t>s</a:t>
            </a:r>
            <a:r>
              <a:rPr spc="0"/>
              <a:t>ers</a:t>
            </a:r>
            <a:r>
              <a:t> </a:t>
            </a:r>
            <a:r>
              <a:rPr spc="10"/>
              <a:t>w</a:t>
            </a:r>
            <a:r>
              <a:rPr spc="-10"/>
              <a:t>i</a:t>
            </a:r>
            <a:r>
              <a:t>l</a:t>
            </a:r>
            <a:r>
              <a:rPr spc="0"/>
              <a:t>l</a:t>
            </a:r>
            <a:r>
              <a:t> </a:t>
            </a:r>
            <a:r>
              <a:rPr spc="0"/>
              <a:t>ge</a:t>
            </a:r>
            <a:r>
              <a:t>t </a:t>
            </a:r>
            <a:r>
              <a:rPr spc="0"/>
              <a:t>a</a:t>
            </a:r>
            <a:r>
              <a:t> </a:t>
            </a:r>
            <a:r>
              <a:rPr spc="10"/>
              <a:t>w</a:t>
            </a:r>
            <a:r>
              <a:rPr spc="0"/>
              <a:t>o</a:t>
            </a:r>
            <a:r>
              <a:rPr spc="-10"/>
              <a:t>r</a:t>
            </a:r>
            <a:r>
              <a:rPr spc="5"/>
              <a:t>k</a:t>
            </a:r>
            <a:r>
              <a:t>i</a:t>
            </a:r>
            <a:r>
              <a:rPr spc="0"/>
              <a:t>ng c</a:t>
            </a:r>
            <a:r>
              <a:rPr spc="10"/>
              <a:t>o</a:t>
            </a:r>
            <a:r>
              <a:rPr spc="0"/>
              <a:t>py</a:t>
            </a:r>
            <a:r>
              <a:rPr spc="5"/>
              <a:t> </a:t>
            </a:r>
            <a:r>
              <a:rPr spc="0"/>
              <a:t>o</a:t>
            </a:r>
            <a:r>
              <a:t>f t</a:t>
            </a:r>
            <a:r>
              <a:rPr spc="0"/>
              <a:t>he</a:t>
            </a:r>
            <a:r>
              <a:t> fi</a:t>
            </a:r>
            <a:r>
              <a:rPr spc="-10"/>
              <a:t>l</a:t>
            </a:r>
            <a:r>
              <a:rPr spc="10"/>
              <a:t>e</a:t>
            </a:r>
            <a:r>
              <a:rPr spc="0"/>
              <a:t>s</a:t>
            </a:r>
          </a:p>
          <a:p>
            <a:pPr marR="41275" indent="12700">
              <a:lnSpc>
                <a:spcPts val="2900"/>
              </a:lnSpc>
              <a:spcBef>
                <a:spcPts val="1400"/>
              </a:spcBef>
              <a:defRPr sz="2600" spc="-5">
                <a:latin typeface="Arial"/>
                <a:ea typeface="Arial"/>
                <a:cs typeface="Arial"/>
                <a:sym typeface="Arial"/>
              </a:defRPr>
            </a:pPr>
            <a:r>
              <a:t>C</a:t>
            </a:r>
            <a:r>
              <a:rPr spc="0"/>
              <a:t>h</a:t>
            </a:r>
            <a:r>
              <a:rPr spc="10"/>
              <a:t>a</a:t>
            </a:r>
            <a:r>
              <a:rPr spc="0"/>
              <a:t>nges</a:t>
            </a:r>
            <a:r>
              <a:rPr spc="5"/>
              <a:t> </a:t>
            </a:r>
            <a:r>
              <a:rPr spc="0"/>
              <a:t>ha</a:t>
            </a:r>
            <a:r>
              <a:rPr spc="5"/>
              <a:t>v</a:t>
            </a:r>
            <a:r>
              <a:rPr spc="0"/>
              <a:t>e</a:t>
            </a:r>
            <a:r>
              <a:t> t</a:t>
            </a:r>
            <a:r>
              <a:rPr spc="0"/>
              <a:t>o</a:t>
            </a:r>
            <a:r>
              <a:rPr spc="10"/>
              <a:t> </a:t>
            </a:r>
            <a:r>
              <a:rPr spc="0"/>
              <a:t>be c</a:t>
            </a:r>
            <a:r>
              <a:rPr spc="10"/>
              <a:t>o</a:t>
            </a:r>
            <a:r>
              <a:rPr spc="0"/>
              <a:t>mm</a:t>
            </a:r>
            <a:r>
              <a:t>itte</a:t>
            </a:r>
            <a:r>
              <a:rPr spc="0"/>
              <a:t>d</a:t>
            </a:r>
            <a:r>
              <a:t> t</a:t>
            </a:r>
            <a:r>
              <a:rPr spc="0"/>
              <a:t>o</a:t>
            </a:r>
            <a:r>
              <a:t> t</a:t>
            </a:r>
            <a:r>
              <a:rPr spc="0"/>
              <a:t>he</a:t>
            </a:r>
            <a:r>
              <a:rPr spc="10"/>
              <a:t> </a:t>
            </a:r>
            <a:r>
              <a:rPr spc="5"/>
              <a:t>s</a:t>
            </a:r>
            <a:r>
              <a:rPr spc="0"/>
              <a:t>e</a:t>
            </a:r>
            <a:r>
              <a:rPr spc="-10"/>
              <a:t>r</a:t>
            </a:r>
            <a:r>
              <a:rPr spc="5"/>
              <a:t>v</a:t>
            </a:r>
            <a:r>
              <a:rPr spc="0"/>
              <a:t>er</a:t>
            </a:r>
          </a:p>
          <a:p>
            <a:pPr marR="501015" indent="12700">
              <a:lnSpc>
                <a:spcPts val="2900"/>
              </a:lnSpc>
              <a:spcBef>
                <a:spcPts val="1400"/>
              </a:spcBef>
              <a:defRPr sz="2600">
                <a:latin typeface="Arial"/>
                <a:ea typeface="Arial"/>
                <a:cs typeface="Arial"/>
                <a:sym typeface="Arial"/>
              </a:defRPr>
            </a:pPr>
            <a:r>
              <a:t>A</a:t>
            </a:r>
            <a:r>
              <a:rPr spc="-10"/>
              <a:t>l</a:t>
            </a:r>
            <a:r>
              <a:t>l</a:t>
            </a:r>
            <a:r>
              <a:rPr spc="-5"/>
              <a:t> </a:t>
            </a:r>
            <a:r>
              <a:t>u</a:t>
            </a:r>
            <a:r>
              <a:rPr spc="5"/>
              <a:t>s</a:t>
            </a:r>
            <a:r>
              <a:t>ers</a:t>
            </a:r>
            <a:r>
              <a:rPr spc="-5"/>
              <a:t> </a:t>
            </a:r>
            <a:r>
              <a:rPr spc="5"/>
              <a:t>c</a:t>
            </a:r>
            <a:r>
              <a:t>an</a:t>
            </a:r>
            <a:r>
              <a:rPr spc="-5"/>
              <a:t> </a:t>
            </a:r>
            <a:r>
              <a:rPr spc="10"/>
              <a:t>g</a:t>
            </a:r>
            <a:r>
              <a:t>e</a:t>
            </a:r>
            <a:r>
              <a:rPr spc="-5"/>
              <a:t>t t</a:t>
            </a:r>
            <a:r>
              <a:t>he c</a:t>
            </a:r>
            <a:r>
              <a:rPr spc="10"/>
              <a:t>h</a:t>
            </a:r>
            <a:r>
              <a:t>ang</a:t>
            </a:r>
            <a:r>
              <a:rPr spc="10"/>
              <a:t>e</a:t>
            </a:r>
            <a:r>
              <a:t>s</a:t>
            </a:r>
          </a:p>
        </p:txBody>
      </p:sp>
      <p:sp>
        <p:nvSpPr>
          <p:cNvPr id="188" name="Shape 188"/>
          <p:cNvSpPr/>
          <p:nvPr/>
        </p:nvSpPr>
        <p:spPr>
          <a:xfrm>
            <a:off x="5144770" y="2792440"/>
            <a:ext cx="143511" cy="1478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100" spc="234">
                <a:latin typeface="Arial"/>
                <a:ea typeface="Arial"/>
                <a:cs typeface="Arial"/>
                <a:sym typeface="Arial"/>
              </a:defRPr>
            </a:lvl1pPr>
          </a:lstStyle>
          <a:p>
            <a:r>
              <a:t>●</a:t>
            </a:r>
          </a:p>
        </p:txBody>
      </p:sp>
      <p:sp>
        <p:nvSpPr>
          <p:cNvPr id="189" name="Shape 189"/>
          <p:cNvSpPr/>
          <p:nvPr/>
        </p:nvSpPr>
        <p:spPr>
          <a:xfrm>
            <a:off x="5144770" y="3710651"/>
            <a:ext cx="143511" cy="1478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100" spc="234">
                <a:latin typeface="Arial"/>
                <a:ea typeface="Arial"/>
                <a:cs typeface="Arial"/>
                <a:sym typeface="Arial"/>
              </a:defRPr>
            </a:lvl1pPr>
          </a:lstStyle>
          <a:p>
            <a:r>
              <a:t>●</a:t>
            </a:r>
          </a:p>
        </p:txBody>
      </p:sp>
      <p:sp>
        <p:nvSpPr>
          <p:cNvPr id="190" name="Shape 190"/>
          <p:cNvSpPr/>
          <p:nvPr/>
        </p:nvSpPr>
        <p:spPr>
          <a:xfrm>
            <a:off x="5144770" y="4627591"/>
            <a:ext cx="143511" cy="1478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100" spc="234">
                <a:latin typeface="Arial"/>
                <a:ea typeface="Arial"/>
                <a:cs typeface="Arial"/>
                <a:sym typeface="Arial"/>
              </a:defRPr>
            </a:lvl1pPr>
          </a:lstStyle>
          <a:p>
            <a:r>
              <a:t>●</a:t>
            </a:r>
          </a:p>
        </p:txBody>
      </p:sp>
      <p:sp>
        <p:nvSpPr>
          <p:cNvPr id="191" name="Shape 191"/>
          <p:cNvSpPr/>
          <p:nvPr/>
        </p:nvSpPr>
        <p:spPr>
          <a:xfrm>
            <a:off x="431799" y="6423318"/>
            <a:ext cx="3425192" cy="321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2700">
              <a:defRPr sz="2200">
                <a:latin typeface="Arial"/>
                <a:ea typeface="Arial"/>
                <a:cs typeface="Arial"/>
                <a:sym typeface="Arial"/>
              </a:defRPr>
            </a:pPr>
            <a:r>
              <a:t>I</a:t>
            </a:r>
            <a:r>
              <a:rPr spc="-15"/>
              <a:t>m</a:t>
            </a:r>
            <a:r>
              <a:rPr spc="-4"/>
              <a:t>a</a:t>
            </a:r>
            <a:r>
              <a:t>ge</a:t>
            </a:r>
            <a:r>
              <a:rPr spc="-4"/>
              <a:t> </a:t>
            </a:r>
            <a:r>
              <a:t>S</a:t>
            </a:r>
            <a:r>
              <a:rPr spc="-4"/>
              <a:t>o</a:t>
            </a:r>
            <a:r>
              <a:t>u</a:t>
            </a:r>
            <a:r>
              <a:rPr spc="-4"/>
              <a:t>r</a:t>
            </a:r>
            <a:r>
              <a:t>c</a:t>
            </a:r>
            <a:r>
              <a:rPr spc="-4"/>
              <a:t>e:</a:t>
            </a:r>
            <a:r>
              <a:t> </a:t>
            </a:r>
            <a:r>
              <a:rPr spc="-4"/>
              <a:t>gi</a:t>
            </a:r>
            <a:r>
              <a:rPr spc="4"/>
              <a:t>t</a:t>
            </a:r>
            <a:r>
              <a:rPr spc="-4"/>
              <a:t>-</a:t>
            </a:r>
            <a:r>
              <a:t>s</a:t>
            </a:r>
            <a:r>
              <a:rPr spc="4"/>
              <a:t>c</a:t>
            </a:r>
            <a:r>
              <a:rPr spc="-15"/>
              <a:t>m</a:t>
            </a:r>
            <a:r>
              <a:rPr spc="-9"/>
              <a:t>.</a:t>
            </a:r>
            <a:r>
              <a:t>c</a:t>
            </a:r>
            <a:r>
              <a:rPr spc="-4"/>
              <a:t>o</a:t>
            </a:r>
            <a:r>
              <a:t>m</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title"/>
          </p:nvPr>
        </p:nvSpPr>
        <p:spPr>
          <a:xfrm>
            <a:off x="2124710" y="672415"/>
            <a:ext cx="5834380" cy="677109"/>
          </a:xfrm>
          <a:prstGeom prst="rect">
            <a:avLst/>
          </a:prstGeom>
        </p:spPr>
        <p:txBody>
          <a:bodyPr/>
          <a:lstStyle/>
          <a:p>
            <a:pPr indent="924560">
              <a:defRPr spc="-100"/>
            </a:pPr>
            <a:r>
              <a:t>D</a:t>
            </a:r>
            <a:r>
              <a:rPr spc="0"/>
              <a:t>i</a:t>
            </a:r>
            <a:r>
              <a:t>s</a:t>
            </a:r>
            <a:r>
              <a:rPr spc="0"/>
              <a:t>t</a:t>
            </a:r>
            <a:r>
              <a:t>r</a:t>
            </a:r>
            <a:r>
              <a:rPr spc="0"/>
              <a:t>i</a:t>
            </a:r>
            <a:r>
              <a:t>bu</a:t>
            </a:r>
            <a:r>
              <a:rPr spc="0"/>
              <a:t>t</a:t>
            </a:r>
            <a:r>
              <a:t>e</a:t>
            </a:r>
            <a:r>
              <a:rPr spc="0"/>
              <a:t>d </a:t>
            </a:r>
            <a:r>
              <a:t>V</a:t>
            </a:r>
            <a:r>
              <a:rPr spc="0"/>
              <a:t>CS</a:t>
            </a:r>
          </a:p>
        </p:txBody>
      </p:sp>
      <p:sp>
        <p:nvSpPr>
          <p:cNvPr id="194" name="Shape 194"/>
          <p:cNvSpPr/>
          <p:nvPr/>
        </p:nvSpPr>
        <p:spPr>
          <a:xfrm>
            <a:off x="182879" y="1769110"/>
            <a:ext cx="4575810" cy="4814571"/>
          </a:xfrm>
          <a:prstGeom prst="rect">
            <a:avLst/>
          </a:prstGeom>
          <a:blipFill>
            <a:blip r:embed="rId2"/>
            <a:stretch>
              <a:fillRect/>
            </a:stretch>
          </a:blipFill>
          <a:ln w="12700">
            <a:miter lim="400000"/>
          </a:ln>
        </p:spPr>
        <p:txBody>
          <a:bodyPr lIns="45719" rIns="45719"/>
          <a:lstStyle/>
          <a:p>
            <a:endParaRPr/>
          </a:p>
        </p:txBody>
      </p:sp>
      <p:sp>
        <p:nvSpPr>
          <p:cNvPr id="195" name="Shape 195"/>
          <p:cNvSpPr/>
          <p:nvPr/>
        </p:nvSpPr>
        <p:spPr>
          <a:xfrm>
            <a:off x="5144770" y="1864972"/>
            <a:ext cx="134621"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000" spc="220">
                <a:latin typeface="Arial"/>
                <a:ea typeface="Arial"/>
                <a:cs typeface="Arial"/>
                <a:sym typeface="Arial"/>
              </a:defRPr>
            </a:lvl1pPr>
          </a:lstStyle>
          <a:p>
            <a:r>
              <a:t>●</a:t>
            </a:r>
          </a:p>
        </p:txBody>
      </p:sp>
      <p:sp>
        <p:nvSpPr>
          <p:cNvPr id="196" name="Shape 196"/>
          <p:cNvSpPr>
            <a:spLocks noGrp="1"/>
          </p:cNvSpPr>
          <p:nvPr>
            <p:ph type="body" sz="half" idx="1"/>
          </p:nvPr>
        </p:nvSpPr>
        <p:spPr>
          <a:xfrm>
            <a:off x="545464" y="1785016"/>
            <a:ext cx="8992870" cy="2937511"/>
          </a:xfrm>
          <a:prstGeom prst="rect">
            <a:avLst/>
          </a:prstGeom>
        </p:spPr>
        <p:txBody>
          <a:bodyPr/>
          <a:lstStyle/>
          <a:p>
            <a:pPr marR="5714" indent="4935854">
              <a:lnSpc>
                <a:spcPts val="2600"/>
              </a:lnSpc>
              <a:defRPr spc="-200"/>
            </a:pPr>
            <a:r>
              <a:t>V</a:t>
            </a:r>
            <a:r>
              <a:rPr spc="-100"/>
              <a:t>e</a:t>
            </a:r>
            <a:r>
              <a:rPr spc="0"/>
              <a:t>rs</a:t>
            </a:r>
            <a:r>
              <a:rPr spc="-100"/>
              <a:t>io</a:t>
            </a:r>
            <a:r>
              <a:rPr spc="0"/>
              <a:t>n</a:t>
            </a:r>
            <a:r>
              <a:rPr spc="-100"/>
              <a:t> hist</a:t>
            </a:r>
            <a:r>
              <a:rPr spc="0"/>
              <a:t>ory </a:t>
            </a:r>
            <a:r>
              <a:rPr spc="-100"/>
              <a:t>i</a:t>
            </a:r>
            <a:r>
              <a:rPr spc="0"/>
              <a:t>s re</a:t>
            </a:r>
            <a:r>
              <a:rPr spc="-100"/>
              <a:t>pli</a:t>
            </a:r>
            <a:r>
              <a:rPr spc="0"/>
              <a:t>c</a:t>
            </a:r>
            <a:r>
              <a:rPr spc="-100"/>
              <a:t>ate</a:t>
            </a:r>
            <a:r>
              <a:rPr spc="0"/>
              <a:t>d </a:t>
            </a:r>
            <a:r>
              <a:rPr spc="-100"/>
              <a:t>at e</a:t>
            </a:r>
            <a:r>
              <a:rPr spc="0"/>
              <a:t>v</a:t>
            </a:r>
            <a:r>
              <a:rPr spc="-100"/>
              <a:t>e</a:t>
            </a:r>
            <a:r>
              <a:rPr spc="0"/>
              <a:t>ry </a:t>
            </a:r>
            <a:r>
              <a:rPr spc="-100"/>
              <a:t>u</a:t>
            </a:r>
            <a:r>
              <a:rPr spc="0"/>
              <a:t>s</a:t>
            </a:r>
            <a:r>
              <a:rPr spc="-100"/>
              <a:t>e</a:t>
            </a:r>
            <a:r>
              <a:rPr spc="0"/>
              <a:t>r</a:t>
            </a:r>
            <a:r>
              <a:rPr spc="-100"/>
              <a:t>'</a:t>
            </a:r>
            <a:r>
              <a:rPr spc="0"/>
              <a:t>s m</a:t>
            </a:r>
            <a:r>
              <a:rPr spc="-100"/>
              <a:t>a</a:t>
            </a:r>
            <a:r>
              <a:rPr spc="0"/>
              <a:t>c</a:t>
            </a:r>
            <a:r>
              <a:rPr spc="-100"/>
              <a:t>hin</a:t>
            </a:r>
            <a:r>
              <a:rPr spc="0"/>
              <a:t>e</a:t>
            </a:r>
          </a:p>
          <a:p>
            <a:pPr marR="56514" indent="4935854">
              <a:lnSpc>
                <a:spcPts val="2600"/>
              </a:lnSpc>
              <a:spcBef>
                <a:spcPts val="1400"/>
              </a:spcBef>
              <a:defRPr spc="-100"/>
            </a:pPr>
            <a:r>
              <a:t>U</a:t>
            </a:r>
            <a:r>
              <a:rPr spc="0"/>
              <a:t>s</a:t>
            </a:r>
            <a:r>
              <a:t>e</a:t>
            </a:r>
            <a:r>
              <a:rPr spc="0"/>
              <a:t>rs h</a:t>
            </a:r>
            <a:r>
              <a:t>a</a:t>
            </a:r>
            <a:r>
              <a:rPr spc="0"/>
              <a:t>ve</a:t>
            </a:r>
            <a:r>
              <a:t> </a:t>
            </a:r>
            <a:r>
              <a:rPr spc="0"/>
              <a:t>v</a:t>
            </a:r>
            <a:r>
              <a:t>e</a:t>
            </a:r>
            <a:r>
              <a:rPr spc="0"/>
              <a:t>rs</a:t>
            </a:r>
            <a:r>
              <a:t>i</a:t>
            </a:r>
            <a:r>
              <a:rPr spc="0"/>
              <a:t>on</a:t>
            </a:r>
            <a:r>
              <a:t> </a:t>
            </a:r>
            <a:r>
              <a:rPr spc="0"/>
              <a:t>c</a:t>
            </a:r>
            <a:r>
              <a:t>on</a:t>
            </a:r>
            <a:r>
              <a:rPr spc="0"/>
              <a:t>tr</a:t>
            </a:r>
            <a:r>
              <a:t>o</a:t>
            </a:r>
            <a:r>
              <a:rPr spc="0"/>
              <a:t>l</a:t>
            </a:r>
            <a:r>
              <a:t> al</a:t>
            </a:r>
            <a:r>
              <a:rPr spc="0"/>
              <a:t>l </a:t>
            </a:r>
            <a:r>
              <a:t>th</a:t>
            </a:r>
            <a:r>
              <a:rPr spc="0"/>
              <a:t>e </a:t>
            </a:r>
            <a:r>
              <a:t>ti</a:t>
            </a:r>
            <a:r>
              <a:rPr spc="0"/>
              <a:t>me</a:t>
            </a:r>
          </a:p>
          <a:p>
            <a:pPr marR="5080" indent="4935854">
              <a:lnSpc>
                <a:spcPts val="2600"/>
              </a:lnSpc>
              <a:spcBef>
                <a:spcPts val="1400"/>
              </a:spcBef>
              <a:defRPr spc="-100"/>
            </a:pPr>
            <a:r>
              <a:t>Chang</a:t>
            </a:r>
            <a:r>
              <a:rPr spc="0"/>
              <a:t>es c</a:t>
            </a:r>
            <a:r>
              <a:t>a</a:t>
            </a:r>
            <a:r>
              <a:rPr spc="0"/>
              <a:t>n</a:t>
            </a:r>
            <a:r>
              <a:t> </a:t>
            </a:r>
            <a:r>
              <a:rPr spc="0"/>
              <a:t>be c</a:t>
            </a:r>
            <a:r>
              <a:t>o</a:t>
            </a:r>
            <a:r>
              <a:rPr spc="0"/>
              <a:t>mm</a:t>
            </a:r>
            <a:r>
              <a:t>uni</a:t>
            </a:r>
            <a:r>
              <a:rPr spc="0"/>
              <a:t>c</a:t>
            </a:r>
            <a:r>
              <a:t>ate</a:t>
            </a:r>
            <a:r>
              <a:rPr spc="0"/>
              <a:t>d </a:t>
            </a:r>
            <a:r>
              <a:t>betw</a:t>
            </a:r>
            <a:r>
              <a:rPr spc="0"/>
              <a:t>e</a:t>
            </a:r>
            <a:r>
              <a:t>e</a:t>
            </a:r>
            <a:r>
              <a:rPr spc="0"/>
              <a:t>n</a:t>
            </a:r>
            <a:r>
              <a:t> u</a:t>
            </a:r>
            <a:r>
              <a:rPr spc="0"/>
              <a:t>sers</a:t>
            </a:r>
          </a:p>
          <a:p>
            <a:pPr indent="4935854">
              <a:spcBef>
                <a:spcPts val="1100"/>
              </a:spcBef>
              <a:defRPr sz="2600" spc="-100"/>
            </a:pPr>
            <a:r>
              <a:t>Gi</a:t>
            </a:r>
            <a:r>
              <a:rPr spc="0"/>
              <a:t>t </a:t>
            </a:r>
            <a:r>
              <a:t>i</a:t>
            </a:r>
            <a:r>
              <a:rPr spc="0"/>
              <a:t>s</a:t>
            </a:r>
            <a:r>
              <a:t> </a:t>
            </a:r>
            <a:r>
              <a:rPr spc="0"/>
              <a:t>d</a:t>
            </a:r>
            <a:r>
              <a:t>i</a:t>
            </a:r>
            <a:r>
              <a:rPr spc="0"/>
              <a:t>s</a:t>
            </a:r>
            <a:r>
              <a:t>tri</a:t>
            </a:r>
            <a:r>
              <a:rPr spc="0"/>
              <a:t>bu</a:t>
            </a:r>
            <a:r>
              <a:t>t</a:t>
            </a:r>
            <a:r>
              <a:rPr spc="0"/>
              <a:t>ed</a:t>
            </a:r>
          </a:p>
        </p:txBody>
      </p:sp>
      <p:sp>
        <p:nvSpPr>
          <p:cNvPr id="197" name="Shape 197"/>
          <p:cNvSpPr/>
          <p:nvPr/>
        </p:nvSpPr>
        <p:spPr>
          <a:xfrm>
            <a:off x="5144770" y="2724761"/>
            <a:ext cx="134621" cy="13554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000" spc="220">
                <a:latin typeface="Arial"/>
                <a:ea typeface="Arial"/>
                <a:cs typeface="Arial"/>
                <a:sym typeface="Arial"/>
              </a:defRPr>
            </a:lvl1pPr>
          </a:lstStyle>
          <a:p>
            <a:r>
              <a:t>●</a:t>
            </a:r>
          </a:p>
        </p:txBody>
      </p:sp>
      <p:sp>
        <p:nvSpPr>
          <p:cNvPr id="198" name="Shape 198"/>
          <p:cNvSpPr/>
          <p:nvPr/>
        </p:nvSpPr>
        <p:spPr>
          <a:xfrm>
            <a:off x="5144770" y="3584552"/>
            <a:ext cx="134621"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000" spc="220">
                <a:latin typeface="Arial"/>
                <a:ea typeface="Arial"/>
                <a:cs typeface="Arial"/>
                <a:sym typeface="Arial"/>
              </a:defRPr>
            </a:lvl1pPr>
          </a:lstStyle>
          <a:p>
            <a:r>
              <a:t>●</a:t>
            </a:r>
          </a:p>
        </p:txBody>
      </p:sp>
      <p:sp>
        <p:nvSpPr>
          <p:cNvPr id="199" name="Shape 199"/>
          <p:cNvSpPr/>
          <p:nvPr/>
        </p:nvSpPr>
        <p:spPr>
          <a:xfrm>
            <a:off x="5144770" y="4453601"/>
            <a:ext cx="143511" cy="1478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100" spc="234">
                <a:latin typeface="Arial"/>
                <a:ea typeface="Arial"/>
                <a:cs typeface="Arial"/>
                <a:sym typeface="Arial"/>
              </a:defRPr>
            </a:lvl1pPr>
          </a:lstStyle>
          <a:p>
            <a:r>
              <a:t>●</a:t>
            </a:r>
          </a:p>
        </p:txBody>
      </p:sp>
      <p:sp>
        <p:nvSpPr>
          <p:cNvPr id="200" name="Shape 200"/>
          <p:cNvSpPr/>
          <p:nvPr/>
        </p:nvSpPr>
        <p:spPr>
          <a:xfrm>
            <a:off x="612139" y="6711608"/>
            <a:ext cx="3425192" cy="321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2700">
              <a:defRPr sz="2200" spc="-9">
                <a:latin typeface="Arial"/>
                <a:ea typeface="Arial"/>
                <a:cs typeface="Arial"/>
                <a:sym typeface="Arial"/>
              </a:defRPr>
            </a:pPr>
            <a:r>
              <a:t>Im</a:t>
            </a:r>
            <a:r>
              <a:rPr spc="-4"/>
              <a:t>a</a:t>
            </a:r>
            <a:r>
              <a:rPr spc="0"/>
              <a:t>ge</a:t>
            </a:r>
            <a:r>
              <a:rPr spc="-4"/>
              <a:t> </a:t>
            </a:r>
            <a:r>
              <a:t>S</a:t>
            </a:r>
            <a:r>
              <a:rPr spc="0"/>
              <a:t>o</a:t>
            </a:r>
            <a:r>
              <a:rPr spc="-4"/>
              <a:t>u</a:t>
            </a:r>
            <a:r>
              <a:rPr spc="0"/>
              <a:t>rc</a:t>
            </a:r>
            <a:r>
              <a:rPr spc="-4"/>
              <a:t>e:</a:t>
            </a:r>
            <a:r>
              <a:rPr spc="0"/>
              <a:t> </a:t>
            </a:r>
            <a:r>
              <a:rPr spc="-4"/>
              <a:t>git</a:t>
            </a:r>
            <a:r>
              <a:rPr spc="0"/>
              <a:t>-sc</a:t>
            </a:r>
            <a:r>
              <a:rPr spc="-4"/>
              <a:t>m.c</a:t>
            </a:r>
            <a:r>
              <a:rPr spc="4"/>
              <a:t>o</a:t>
            </a:r>
            <a:r>
              <a:rPr spc="0"/>
              <a:t>m</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p:nvPr>
        </p:nvSpPr>
        <p:spPr>
          <a:xfrm>
            <a:off x="3581400" y="659715"/>
            <a:ext cx="2913381" cy="584201"/>
          </a:xfrm>
          <a:prstGeom prst="rect">
            <a:avLst/>
          </a:prstGeom>
        </p:spPr>
        <p:txBody>
          <a:bodyPr>
            <a:normAutofit fontScale="90000"/>
          </a:bodyPr>
          <a:lstStyle/>
          <a:p>
            <a:pPr indent="11937" defTabSz="859536">
              <a:tabLst>
                <a:tab pos="1574800" algn="l"/>
              </a:tabLst>
              <a:defRPr sz="4136" spc="-470"/>
            </a:pPr>
            <a:r>
              <a:t>T</a:t>
            </a:r>
            <a:r>
              <a:rPr spc="-94"/>
              <a:t>e</a:t>
            </a:r>
            <a:r>
              <a:rPr spc="0"/>
              <a:t>rms	</a:t>
            </a:r>
            <a:r>
              <a:rPr spc="-94"/>
              <a:t>u</a:t>
            </a:r>
            <a:r>
              <a:rPr spc="0"/>
              <a:t>s</a:t>
            </a:r>
            <a:r>
              <a:rPr spc="-94"/>
              <a:t>ed</a:t>
            </a:r>
          </a:p>
        </p:txBody>
      </p:sp>
      <p:sp>
        <p:nvSpPr>
          <p:cNvPr id="203" name="Shape 203"/>
          <p:cNvSpPr/>
          <p:nvPr/>
        </p:nvSpPr>
        <p:spPr>
          <a:xfrm>
            <a:off x="599440" y="1874230"/>
            <a:ext cx="143511" cy="1478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100" spc="234">
                <a:latin typeface="Arial"/>
                <a:ea typeface="Arial"/>
                <a:cs typeface="Arial"/>
                <a:sym typeface="Arial"/>
              </a:defRPr>
            </a:lvl1pPr>
          </a:lstStyle>
          <a:p>
            <a:r>
              <a:t>●</a:t>
            </a:r>
          </a:p>
        </p:txBody>
      </p:sp>
      <p:sp>
        <p:nvSpPr>
          <p:cNvPr id="204" name="Shape 204"/>
          <p:cNvSpPr/>
          <p:nvPr/>
        </p:nvSpPr>
        <p:spPr>
          <a:xfrm>
            <a:off x="923288" y="1787294"/>
            <a:ext cx="1753237" cy="3828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2700">
              <a:defRPr sz="2600" b="1" spc="10">
                <a:latin typeface="Arial"/>
                <a:ea typeface="Arial"/>
                <a:cs typeface="Arial"/>
                <a:sym typeface="Arial"/>
              </a:defRPr>
            </a:pPr>
            <a:r>
              <a:t>R</a:t>
            </a:r>
            <a:r>
              <a:rPr spc="0"/>
              <a:t>e</a:t>
            </a:r>
            <a:r>
              <a:rPr spc="-5"/>
              <a:t>p</a:t>
            </a:r>
            <a:r>
              <a:rPr spc="0"/>
              <a:t>os</a:t>
            </a:r>
            <a:r>
              <a:rPr spc="-10"/>
              <a:t>i</a:t>
            </a:r>
            <a:r>
              <a:rPr spc="-15"/>
              <a:t>t</a:t>
            </a:r>
            <a:r>
              <a:rPr spc="0"/>
              <a:t>o</a:t>
            </a:r>
            <a:r>
              <a:rPr spc="-5"/>
              <a:t>r</a:t>
            </a:r>
            <a:r>
              <a:rPr spc="0"/>
              <a:t>y</a:t>
            </a:r>
          </a:p>
        </p:txBody>
      </p:sp>
      <p:sp>
        <p:nvSpPr>
          <p:cNvPr id="205" name="Shape 205"/>
          <p:cNvSpPr/>
          <p:nvPr/>
        </p:nvSpPr>
        <p:spPr>
          <a:xfrm>
            <a:off x="1031238" y="2373379"/>
            <a:ext cx="153036" cy="2592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pc="-5">
                <a:latin typeface="Arial"/>
                <a:ea typeface="Arial"/>
                <a:cs typeface="Arial"/>
                <a:sym typeface="Arial"/>
              </a:defRPr>
            </a:lvl1pPr>
          </a:lstStyle>
          <a:p>
            <a:r>
              <a:t>–</a:t>
            </a:r>
          </a:p>
        </p:txBody>
      </p:sp>
      <p:sp>
        <p:nvSpPr>
          <p:cNvPr id="206" name="Shape 206"/>
          <p:cNvSpPr/>
          <p:nvPr/>
        </p:nvSpPr>
        <p:spPr>
          <a:xfrm>
            <a:off x="1355088" y="2333656"/>
            <a:ext cx="5948047" cy="81286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R="5080" indent="12700">
              <a:lnSpc>
                <a:spcPct val="132300"/>
              </a:lnSpc>
              <a:defRPr sz="2400" spc="-15">
                <a:latin typeface="Arial"/>
                <a:ea typeface="Arial"/>
                <a:cs typeface="Arial"/>
                <a:sym typeface="Arial"/>
              </a:defRPr>
            </a:pPr>
            <a:r>
              <a:t>F</a:t>
            </a:r>
            <a:r>
              <a:rPr spc="-5"/>
              <a:t>il</a:t>
            </a:r>
            <a:r>
              <a:rPr spc="-10"/>
              <a:t>e</a:t>
            </a:r>
            <a:r>
              <a:rPr spc="0"/>
              <a:t>s a</a:t>
            </a:r>
            <a:r>
              <a:rPr spc="-10"/>
              <a:t>n</a:t>
            </a:r>
            <a:r>
              <a:rPr spc="0"/>
              <a:t>d</a:t>
            </a:r>
            <a:r>
              <a:rPr spc="-10"/>
              <a:t> </a:t>
            </a:r>
            <a:r>
              <a:rPr spc="0"/>
              <a:t>f</a:t>
            </a:r>
            <a:r>
              <a:rPr spc="-10"/>
              <a:t>o</a:t>
            </a:r>
            <a:r>
              <a:t>l</a:t>
            </a:r>
            <a:r>
              <a:rPr spc="0"/>
              <a:t>d</a:t>
            </a:r>
            <a:r>
              <a:rPr spc="-10"/>
              <a:t>e</a:t>
            </a:r>
            <a:r>
              <a:rPr spc="0"/>
              <a:t>r</a:t>
            </a:r>
            <a:r>
              <a:rPr spc="5"/>
              <a:t> </a:t>
            </a:r>
            <a:r>
              <a:rPr spc="0"/>
              <a:t>r</a:t>
            </a:r>
            <a:r>
              <a:rPr spc="-10"/>
              <a:t>e</a:t>
            </a:r>
            <a:r>
              <a:rPr spc="-5"/>
              <a:t>l</a:t>
            </a:r>
            <a:r>
              <a:rPr spc="-10"/>
              <a:t>a</a:t>
            </a:r>
            <a:r>
              <a:rPr spc="-5"/>
              <a:t>t</a:t>
            </a:r>
            <a:r>
              <a:rPr spc="-10"/>
              <a:t>e</a:t>
            </a:r>
            <a:r>
              <a:rPr spc="0"/>
              <a:t>d </a:t>
            </a:r>
            <a:r>
              <a:rPr spc="-5"/>
              <a:t>t</a:t>
            </a:r>
            <a:r>
              <a:rPr spc="0"/>
              <a:t>o</a:t>
            </a:r>
            <a:r>
              <a:rPr spc="-10"/>
              <a:t> </a:t>
            </a:r>
            <a:r>
              <a:rPr spc="0"/>
              <a:t>t</a:t>
            </a:r>
            <a:r>
              <a:rPr spc="-10"/>
              <a:t>h</a:t>
            </a:r>
            <a:r>
              <a:rPr spc="0"/>
              <a:t>e</a:t>
            </a:r>
            <a:r>
              <a:rPr spc="-10"/>
              <a:t> </a:t>
            </a:r>
            <a:r>
              <a:rPr spc="0"/>
              <a:t>so</a:t>
            </a:r>
            <a:r>
              <a:rPr spc="-5"/>
              <a:t>ftw</a:t>
            </a:r>
            <a:r>
              <a:rPr spc="-10"/>
              <a:t>a</a:t>
            </a:r>
            <a:r>
              <a:rPr spc="0"/>
              <a:t>re c</a:t>
            </a:r>
            <a:r>
              <a:rPr spc="-10"/>
              <a:t>od</a:t>
            </a:r>
            <a:r>
              <a:rPr spc="0"/>
              <a:t>e </a:t>
            </a:r>
            <a:r>
              <a:t>F</a:t>
            </a:r>
            <a:r>
              <a:rPr spc="0"/>
              <a:t>u</a:t>
            </a:r>
            <a:r>
              <a:rPr spc="-5"/>
              <a:t>l</a:t>
            </a:r>
            <a:r>
              <a:rPr spc="0"/>
              <a:t>l</a:t>
            </a:r>
            <a:r>
              <a:rPr spc="-5"/>
              <a:t> </a:t>
            </a:r>
            <a:r>
              <a:t>H</a:t>
            </a:r>
            <a:r>
              <a:rPr spc="-5"/>
              <a:t>ist</a:t>
            </a:r>
            <a:r>
              <a:rPr spc="0"/>
              <a:t>ory </a:t>
            </a:r>
            <a:r>
              <a:rPr spc="-10"/>
              <a:t>o</a:t>
            </a:r>
            <a:r>
              <a:rPr spc="-5"/>
              <a:t>f</a:t>
            </a:r>
            <a:r>
              <a:rPr spc="10"/>
              <a:t> </a:t>
            </a:r>
            <a:r>
              <a:rPr spc="-5"/>
              <a:t>t</a:t>
            </a:r>
            <a:r>
              <a:rPr spc="-10"/>
              <a:t>h</a:t>
            </a:r>
            <a:r>
              <a:rPr spc="0"/>
              <a:t>e </a:t>
            </a:r>
            <a:r>
              <a:rPr spc="-10"/>
              <a:t>s</a:t>
            </a:r>
            <a:r>
              <a:rPr spc="0"/>
              <a:t>o</a:t>
            </a:r>
            <a:r>
              <a:rPr spc="-5"/>
              <a:t>ftw</a:t>
            </a:r>
            <a:r>
              <a:rPr spc="-10"/>
              <a:t>a</a:t>
            </a:r>
            <a:r>
              <a:rPr spc="5"/>
              <a:t>r</a:t>
            </a:r>
            <a:r>
              <a:rPr spc="0"/>
              <a:t>e</a:t>
            </a:r>
          </a:p>
        </p:txBody>
      </p:sp>
      <p:sp>
        <p:nvSpPr>
          <p:cNvPr id="207" name="Shape 207"/>
          <p:cNvSpPr/>
          <p:nvPr/>
        </p:nvSpPr>
        <p:spPr>
          <a:xfrm>
            <a:off x="1031238" y="2857250"/>
            <a:ext cx="153036" cy="2592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pc="-5">
                <a:latin typeface="Arial"/>
                <a:ea typeface="Arial"/>
                <a:cs typeface="Arial"/>
                <a:sym typeface="Arial"/>
              </a:defRPr>
            </a:lvl1pPr>
          </a:lstStyle>
          <a:p>
            <a:r>
              <a:t>–</a:t>
            </a:r>
          </a:p>
        </p:txBody>
      </p:sp>
      <p:sp>
        <p:nvSpPr>
          <p:cNvPr id="208" name="Shape 208"/>
          <p:cNvSpPr/>
          <p:nvPr/>
        </p:nvSpPr>
        <p:spPr>
          <a:xfrm>
            <a:off x="599440" y="3390610"/>
            <a:ext cx="143511" cy="1478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100" spc="234">
                <a:latin typeface="Arial"/>
                <a:ea typeface="Arial"/>
                <a:cs typeface="Arial"/>
                <a:sym typeface="Arial"/>
              </a:defRPr>
            </a:lvl1pPr>
          </a:lstStyle>
          <a:p>
            <a:r>
              <a:t>●</a:t>
            </a:r>
          </a:p>
        </p:txBody>
      </p:sp>
      <p:sp>
        <p:nvSpPr>
          <p:cNvPr id="209" name="Shape 209"/>
          <p:cNvSpPr/>
          <p:nvPr/>
        </p:nvSpPr>
        <p:spPr>
          <a:xfrm>
            <a:off x="923288" y="3303673"/>
            <a:ext cx="2205991" cy="3828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2700">
              <a:defRPr sz="2600" b="1" spc="-50">
                <a:latin typeface="Arial"/>
                <a:ea typeface="Arial"/>
                <a:cs typeface="Arial"/>
                <a:sym typeface="Arial"/>
              </a:defRPr>
            </a:pPr>
            <a:r>
              <a:t>W</a:t>
            </a:r>
            <a:r>
              <a:rPr spc="0"/>
              <a:t>o</a:t>
            </a:r>
            <a:r>
              <a:rPr spc="-5"/>
              <a:t>r</a:t>
            </a:r>
            <a:r>
              <a:rPr spc="0"/>
              <a:t>k</a:t>
            </a:r>
            <a:r>
              <a:rPr spc="-10"/>
              <a:t>i</a:t>
            </a:r>
            <a:r>
              <a:rPr spc="-5"/>
              <a:t>ng</a:t>
            </a:r>
            <a:r>
              <a:rPr spc="5"/>
              <a:t> </a:t>
            </a:r>
            <a:r>
              <a:rPr spc="0"/>
              <a:t>co</a:t>
            </a:r>
            <a:r>
              <a:rPr spc="-5"/>
              <a:t>p</a:t>
            </a:r>
            <a:r>
              <a:rPr spc="0"/>
              <a:t>y</a:t>
            </a:r>
          </a:p>
        </p:txBody>
      </p:sp>
      <p:sp>
        <p:nvSpPr>
          <p:cNvPr id="210" name="Shape 210"/>
          <p:cNvSpPr/>
          <p:nvPr/>
        </p:nvSpPr>
        <p:spPr>
          <a:xfrm>
            <a:off x="1031238" y="3889761"/>
            <a:ext cx="153036" cy="2592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pc="-5">
                <a:latin typeface="Arial"/>
                <a:ea typeface="Arial"/>
                <a:cs typeface="Arial"/>
                <a:sym typeface="Arial"/>
              </a:defRPr>
            </a:lvl1pPr>
          </a:lstStyle>
          <a:p>
            <a:r>
              <a:t>–</a:t>
            </a:r>
          </a:p>
        </p:txBody>
      </p:sp>
      <p:sp>
        <p:nvSpPr>
          <p:cNvPr id="211" name="Shape 211"/>
          <p:cNvSpPr/>
          <p:nvPr/>
        </p:nvSpPr>
        <p:spPr>
          <a:xfrm>
            <a:off x="1355088" y="3851306"/>
            <a:ext cx="5398772" cy="3456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2700">
              <a:defRPr sz="2400" spc="-5">
                <a:latin typeface="Arial"/>
                <a:ea typeface="Arial"/>
                <a:cs typeface="Arial"/>
                <a:sym typeface="Arial"/>
              </a:defRPr>
            </a:pPr>
            <a:r>
              <a:t>C</a:t>
            </a:r>
            <a:r>
              <a:rPr spc="-10"/>
              <a:t>op</a:t>
            </a:r>
            <a:r>
              <a:rPr spc="0"/>
              <a:t>y</a:t>
            </a:r>
            <a:r>
              <a:rPr spc="5"/>
              <a:t> </a:t>
            </a:r>
            <a:r>
              <a:rPr spc="-10"/>
              <a:t>o</a:t>
            </a:r>
            <a:r>
              <a:t>f</a:t>
            </a:r>
            <a:r>
              <a:rPr spc="0"/>
              <a:t> s</a:t>
            </a:r>
            <a:r>
              <a:rPr spc="-10"/>
              <a:t>o</a:t>
            </a:r>
            <a:r>
              <a:rPr spc="0"/>
              <a:t>f</a:t>
            </a:r>
            <a:r>
              <a:t>tw</a:t>
            </a:r>
            <a:r>
              <a:rPr spc="-10"/>
              <a:t>a</a:t>
            </a:r>
            <a:r>
              <a:rPr spc="0"/>
              <a:t>r</a:t>
            </a:r>
            <a:r>
              <a:rPr spc="-10"/>
              <a:t>e</a:t>
            </a:r>
            <a:r>
              <a:t>'</a:t>
            </a:r>
            <a:r>
              <a:rPr spc="0"/>
              <a:t>s </a:t>
            </a:r>
            <a:r>
              <a:t>fil</a:t>
            </a:r>
            <a:r>
              <a:rPr spc="-10"/>
              <a:t>e</a:t>
            </a:r>
            <a:r>
              <a:rPr spc="0"/>
              <a:t>s </a:t>
            </a:r>
            <a:r>
              <a:t>i</a:t>
            </a:r>
            <a:r>
              <a:rPr spc="0"/>
              <a:t>n </a:t>
            </a:r>
            <a:r>
              <a:t>t</a:t>
            </a:r>
            <a:r>
              <a:rPr spc="-10"/>
              <a:t>h</a:t>
            </a:r>
            <a:r>
              <a:rPr spc="0"/>
              <a:t>e</a:t>
            </a:r>
            <a:r>
              <a:rPr spc="-10"/>
              <a:t> </a:t>
            </a:r>
            <a:r>
              <a:rPr spc="5"/>
              <a:t>r</a:t>
            </a:r>
            <a:r>
              <a:rPr spc="-10"/>
              <a:t>epo</a:t>
            </a:r>
            <a:r>
              <a:rPr spc="0"/>
              <a:t>s</a:t>
            </a:r>
            <a:r>
              <a:t>it</a:t>
            </a:r>
            <a:r>
              <a:rPr spc="-10"/>
              <a:t>o</a:t>
            </a:r>
            <a:r>
              <a:rPr spc="5"/>
              <a:t>r</a:t>
            </a:r>
            <a:r>
              <a:rPr spc="0"/>
              <a:t>y</a:t>
            </a:r>
          </a:p>
        </p:txBody>
      </p:sp>
      <p:sp>
        <p:nvSpPr>
          <p:cNvPr id="212" name="Shape 212"/>
          <p:cNvSpPr/>
          <p:nvPr/>
        </p:nvSpPr>
        <p:spPr>
          <a:xfrm>
            <a:off x="599440" y="4423121"/>
            <a:ext cx="143511" cy="1478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100" spc="234">
                <a:latin typeface="Arial"/>
                <a:ea typeface="Arial"/>
                <a:cs typeface="Arial"/>
                <a:sym typeface="Arial"/>
              </a:defRPr>
            </a:lvl1pPr>
          </a:lstStyle>
          <a:p>
            <a:r>
              <a:t>●</a:t>
            </a:r>
          </a:p>
        </p:txBody>
      </p:sp>
      <p:sp>
        <p:nvSpPr>
          <p:cNvPr id="213" name="Shape 213"/>
          <p:cNvSpPr/>
          <p:nvPr/>
        </p:nvSpPr>
        <p:spPr>
          <a:xfrm>
            <a:off x="923288" y="4337453"/>
            <a:ext cx="1644015" cy="3828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2700">
              <a:defRPr sz="2600" b="1" spc="10">
                <a:latin typeface="Arial"/>
                <a:ea typeface="Arial"/>
                <a:cs typeface="Arial"/>
                <a:sym typeface="Arial"/>
              </a:defRPr>
            </a:pPr>
            <a:r>
              <a:t>C</a:t>
            </a:r>
            <a:r>
              <a:rPr spc="-5"/>
              <a:t>h</a:t>
            </a:r>
            <a:r>
              <a:rPr spc="0"/>
              <a:t>ec</a:t>
            </a:r>
            <a:r>
              <a:t>k</a:t>
            </a:r>
            <a:r>
              <a:rPr spc="-10"/>
              <a:t>-</a:t>
            </a:r>
            <a:r>
              <a:rPr spc="0"/>
              <a:t>o</a:t>
            </a:r>
            <a:r>
              <a:rPr spc="-5"/>
              <a:t>u</a:t>
            </a:r>
            <a:r>
              <a:rPr spc="0"/>
              <a:t>t</a:t>
            </a:r>
          </a:p>
        </p:txBody>
      </p:sp>
      <p:sp>
        <p:nvSpPr>
          <p:cNvPr id="214" name="Shape 214"/>
          <p:cNvSpPr/>
          <p:nvPr/>
        </p:nvSpPr>
        <p:spPr>
          <a:xfrm>
            <a:off x="1031238" y="4922270"/>
            <a:ext cx="153036" cy="2592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pc="-5">
                <a:latin typeface="Arial"/>
                <a:ea typeface="Arial"/>
                <a:cs typeface="Arial"/>
                <a:sym typeface="Arial"/>
              </a:defRPr>
            </a:lvl1pPr>
          </a:lstStyle>
          <a:p>
            <a:r>
              <a:t>–</a:t>
            </a:r>
          </a:p>
        </p:txBody>
      </p:sp>
      <p:sp>
        <p:nvSpPr>
          <p:cNvPr id="215" name="Shape 215"/>
          <p:cNvSpPr/>
          <p:nvPr/>
        </p:nvSpPr>
        <p:spPr>
          <a:xfrm>
            <a:off x="1355088" y="4883815"/>
            <a:ext cx="5663567" cy="3456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2700">
              <a:defRPr sz="2400" spc="-275">
                <a:latin typeface="Arial"/>
                <a:ea typeface="Arial"/>
                <a:cs typeface="Arial"/>
                <a:sym typeface="Arial"/>
              </a:defRPr>
            </a:pPr>
            <a:r>
              <a:t>T</a:t>
            </a:r>
            <a:r>
              <a:rPr spc="0"/>
              <a:t>o</a:t>
            </a:r>
            <a:r>
              <a:rPr spc="-10"/>
              <a:t> </a:t>
            </a:r>
            <a:r>
              <a:rPr spc="5"/>
              <a:t>c</a:t>
            </a:r>
            <a:r>
              <a:rPr spc="0"/>
              <a:t>r</a:t>
            </a:r>
            <a:r>
              <a:rPr spc="-10"/>
              <a:t>ea</a:t>
            </a:r>
            <a:r>
              <a:rPr spc="0"/>
              <a:t>te</a:t>
            </a:r>
            <a:r>
              <a:rPr spc="-10"/>
              <a:t> </a:t>
            </a:r>
            <a:r>
              <a:rPr spc="0"/>
              <a:t>a</a:t>
            </a:r>
            <a:r>
              <a:rPr spc="-10"/>
              <a:t> </a:t>
            </a:r>
            <a:r>
              <a:rPr spc="-5"/>
              <a:t>w</a:t>
            </a:r>
            <a:r>
              <a:rPr spc="-10"/>
              <a:t>o</a:t>
            </a:r>
            <a:r>
              <a:rPr spc="5"/>
              <a:t>r</a:t>
            </a:r>
            <a:r>
              <a:rPr spc="0"/>
              <a:t>k</a:t>
            </a:r>
            <a:r>
              <a:rPr spc="-5"/>
              <a:t>i</a:t>
            </a:r>
            <a:r>
              <a:rPr spc="-10"/>
              <a:t>n</a:t>
            </a:r>
            <a:r>
              <a:rPr spc="0"/>
              <a:t>g</a:t>
            </a:r>
            <a:r>
              <a:rPr spc="-10"/>
              <a:t> </a:t>
            </a:r>
            <a:r>
              <a:rPr spc="0"/>
              <a:t>c</a:t>
            </a:r>
            <a:r>
              <a:rPr spc="-10"/>
              <a:t>o</a:t>
            </a:r>
            <a:r>
              <a:rPr spc="0"/>
              <a:t>py </a:t>
            </a:r>
            <a:r>
              <a:rPr spc="-10"/>
              <a:t>o</a:t>
            </a:r>
            <a:r>
              <a:rPr spc="-5"/>
              <a:t>f</a:t>
            </a:r>
            <a:r>
              <a:rPr spc="0"/>
              <a:t> </a:t>
            </a:r>
            <a:r>
              <a:rPr spc="-5"/>
              <a:t>t</a:t>
            </a:r>
            <a:r>
              <a:rPr spc="0"/>
              <a:t>he</a:t>
            </a:r>
            <a:r>
              <a:rPr spc="-10"/>
              <a:t> </a:t>
            </a:r>
            <a:r>
              <a:rPr spc="5"/>
              <a:t>r</a:t>
            </a:r>
            <a:r>
              <a:rPr spc="-10"/>
              <a:t>epo</a:t>
            </a:r>
            <a:r>
              <a:rPr spc="0"/>
              <a:t>s</a:t>
            </a:r>
            <a:r>
              <a:rPr spc="-5"/>
              <a:t>it</a:t>
            </a:r>
            <a:r>
              <a:rPr spc="-10"/>
              <a:t>o</a:t>
            </a:r>
            <a:r>
              <a:rPr spc="5"/>
              <a:t>r</a:t>
            </a:r>
            <a:r>
              <a:rPr spc="0"/>
              <a:t>y</a:t>
            </a:r>
          </a:p>
        </p:txBody>
      </p:sp>
      <p:sp>
        <p:nvSpPr>
          <p:cNvPr id="216" name="Shape 216"/>
          <p:cNvSpPr/>
          <p:nvPr/>
        </p:nvSpPr>
        <p:spPr>
          <a:xfrm>
            <a:off x="599440" y="5456901"/>
            <a:ext cx="143511" cy="1478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z="1100" spc="234">
                <a:latin typeface="Arial"/>
                <a:ea typeface="Arial"/>
                <a:cs typeface="Arial"/>
                <a:sym typeface="Arial"/>
              </a:defRPr>
            </a:lvl1pPr>
          </a:lstStyle>
          <a:p>
            <a:r>
              <a:t>●</a:t>
            </a:r>
          </a:p>
        </p:txBody>
      </p:sp>
      <p:sp>
        <p:nvSpPr>
          <p:cNvPr id="217" name="Shape 217"/>
          <p:cNvSpPr/>
          <p:nvPr/>
        </p:nvSpPr>
        <p:spPr>
          <a:xfrm>
            <a:off x="923288" y="5369964"/>
            <a:ext cx="2927987" cy="3828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2700">
              <a:defRPr sz="2600" b="1" spc="10">
                <a:latin typeface="Arial"/>
                <a:ea typeface="Arial"/>
                <a:cs typeface="Arial"/>
                <a:sym typeface="Arial"/>
              </a:defRPr>
            </a:pPr>
            <a:r>
              <a:t>C</a:t>
            </a:r>
            <a:r>
              <a:rPr spc="-5"/>
              <a:t>h</a:t>
            </a:r>
            <a:r>
              <a:rPr spc="0"/>
              <a:t>ec</a:t>
            </a:r>
            <a:r>
              <a:t>k</a:t>
            </a:r>
            <a:r>
              <a:rPr spc="-10"/>
              <a:t>-i</a:t>
            </a:r>
            <a:r>
              <a:rPr spc="-5"/>
              <a:t>n</a:t>
            </a:r>
            <a:r>
              <a:rPr spc="5"/>
              <a:t> </a:t>
            </a:r>
            <a:r>
              <a:rPr spc="-5"/>
              <a:t>/ C</a:t>
            </a:r>
            <a:r>
              <a:rPr spc="5"/>
              <a:t>o</a:t>
            </a:r>
            <a:r>
              <a:rPr spc="-5"/>
              <a:t>m</a:t>
            </a:r>
            <a:r>
              <a:rPr spc="0"/>
              <a:t>m</a:t>
            </a:r>
            <a:r>
              <a:rPr spc="-10"/>
              <a:t>it</a:t>
            </a:r>
          </a:p>
        </p:txBody>
      </p:sp>
      <p:sp>
        <p:nvSpPr>
          <p:cNvPr id="218" name="Shape 218"/>
          <p:cNvSpPr/>
          <p:nvPr/>
        </p:nvSpPr>
        <p:spPr>
          <a:xfrm>
            <a:off x="1031238" y="5956050"/>
            <a:ext cx="153036" cy="2592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pc="-5">
                <a:latin typeface="Arial"/>
                <a:ea typeface="Arial"/>
                <a:cs typeface="Arial"/>
                <a:sym typeface="Arial"/>
              </a:defRPr>
            </a:lvl1pPr>
          </a:lstStyle>
          <a:p>
            <a:r>
              <a:t>–</a:t>
            </a:r>
          </a:p>
        </p:txBody>
      </p:sp>
      <p:sp>
        <p:nvSpPr>
          <p:cNvPr id="219" name="Shape 219"/>
          <p:cNvSpPr/>
          <p:nvPr/>
        </p:nvSpPr>
        <p:spPr>
          <a:xfrm>
            <a:off x="1355088" y="5916326"/>
            <a:ext cx="6856732" cy="11076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R="5080" indent="12700">
              <a:lnSpc>
                <a:spcPts val="2600"/>
              </a:lnSpc>
              <a:defRPr sz="2400" spc="-55">
                <a:latin typeface="Arial"/>
                <a:ea typeface="Arial"/>
                <a:cs typeface="Arial"/>
                <a:sym typeface="Arial"/>
              </a:defRPr>
            </a:pPr>
            <a:r>
              <a:t>W</a:t>
            </a:r>
            <a:r>
              <a:rPr spc="5"/>
              <a:t>r</a:t>
            </a:r>
            <a:r>
              <a:rPr spc="-15"/>
              <a:t>i</a:t>
            </a:r>
            <a:r>
              <a:rPr spc="0"/>
              <a:t>te</a:t>
            </a:r>
            <a:r>
              <a:rPr spc="-10"/>
              <a:t> </a:t>
            </a:r>
            <a:r>
              <a:rPr spc="-5"/>
              <a:t>t</a:t>
            </a:r>
            <a:r>
              <a:rPr spc="-10"/>
              <a:t>h</a:t>
            </a:r>
            <a:r>
              <a:rPr spc="0"/>
              <a:t>e c</a:t>
            </a:r>
            <a:r>
              <a:rPr spc="-10"/>
              <a:t>han</a:t>
            </a:r>
            <a:r>
              <a:rPr spc="0"/>
              <a:t>g</a:t>
            </a:r>
            <a:r>
              <a:rPr spc="-10"/>
              <a:t>e</a:t>
            </a:r>
            <a:r>
              <a:rPr spc="0"/>
              <a:t>s ma</a:t>
            </a:r>
            <a:r>
              <a:rPr spc="-10"/>
              <a:t>d</a:t>
            </a:r>
            <a:r>
              <a:rPr spc="0"/>
              <a:t>e</a:t>
            </a:r>
            <a:r>
              <a:rPr spc="-10"/>
              <a:t> </a:t>
            </a:r>
            <a:r>
              <a:rPr spc="-5"/>
              <a:t>i</a:t>
            </a:r>
            <a:r>
              <a:rPr spc="0"/>
              <a:t>n</a:t>
            </a:r>
            <a:r>
              <a:rPr spc="-10"/>
              <a:t> </a:t>
            </a:r>
            <a:r>
              <a:rPr spc="-5"/>
              <a:t>t</a:t>
            </a:r>
            <a:r>
              <a:rPr spc="0"/>
              <a:t>he</a:t>
            </a:r>
            <a:r>
              <a:rPr spc="-10"/>
              <a:t> </a:t>
            </a:r>
            <a:r>
              <a:rPr spc="-5"/>
              <a:t>w</a:t>
            </a:r>
            <a:r>
              <a:rPr spc="-10"/>
              <a:t>o</a:t>
            </a:r>
            <a:r>
              <a:rPr spc="0"/>
              <a:t>r</a:t>
            </a:r>
            <a:r>
              <a:rPr spc="5"/>
              <a:t>k</a:t>
            </a:r>
            <a:r>
              <a:rPr spc="-15"/>
              <a:t>i</a:t>
            </a:r>
            <a:r>
              <a:rPr spc="0"/>
              <a:t>ng</a:t>
            </a:r>
            <a:r>
              <a:rPr spc="-10"/>
              <a:t> </a:t>
            </a:r>
            <a:r>
              <a:rPr spc="0"/>
              <a:t>c</a:t>
            </a:r>
            <a:r>
              <a:rPr spc="-10"/>
              <a:t>op</a:t>
            </a:r>
            <a:r>
              <a:rPr spc="0"/>
              <a:t>y to</a:t>
            </a:r>
            <a:r>
              <a:rPr spc="-10"/>
              <a:t> </a:t>
            </a:r>
            <a:r>
              <a:rPr spc="-5"/>
              <a:t>t</a:t>
            </a:r>
            <a:r>
              <a:rPr spc="-10"/>
              <a:t>h</a:t>
            </a:r>
            <a:r>
              <a:rPr spc="0"/>
              <a:t>e </a:t>
            </a:r>
            <a:r>
              <a:rPr spc="5"/>
              <a:t>r</a:t>
            </a:r>
            <a:r>
              <a:rPr spc="-10"/>
              <a:t>epo</a:t>
            </a:r>
            <a:r>
              <a:rPr spc="0"/>
              <a:t>s</a:t>
            </a:r>
            <a:r>
              <a:rPr spc="-5"/>
              <a:t>it</a:t>
            </a:r>
            <a:r>
              <a:rPr spc="-10"/>
              <a:t>o</a:t>
            </a:r>
            <a:r>
              <a:rPr spc="5"/>
              <a:t>r</a:t>
            </a:r>
            <a:r>
              <a:rPr spc="0"/>
              <a:t>y</a:t>
            </a:r>
          </a:p>
          <a:p>
            <a:pPr indent="12700">
              <a:spcBef>
                <a:spcPts val="800"/>
              </a:spcBef>
              <a:defRPr sz="2400" spc="-5">
                <a:latin typeface="Arial"/>
                <a:ea typeface="Arial"/>
                <a:cs typeface="Arial"/>
                <a:sym typeface="Arial"/>
              </a:defRPr>
            </a:pPr>
            <a:r>
              <a:t>C</a:t>
            </a:r>
            <a:r>
              <a:rPr spc="-10"/>
              <a:t>o</a:t>
            </a:r>
            <a:r>
              <a:rPr spc="0"/>
              <a:t>m</a:t>
            </a:r>
            <a:r>
              <a:rPr spc="5"/>
              <a:t>m</a:t>
            </a:r>
            <a:r>
              <a:t>it</a:t>
            </a:r>
            <a:r>
              <a:rPr spc="0"/>
              <a:t>s </a:t>
            </a:r>
            <a:r>
              <a:rPr spc="-10"/>
              <a:t>a</a:t>
            </a:r>
            <a:r>
              <a:rPr spc="5"/>
              <a:t>r</a:t>
            </a:r>
            <a:r>
              <a:rPr spc="0"/>
              <a:t>e</a:t>
            </a:r>
            <a:r>
              <a:rPr spc="-10"/>
              <a:t> </a:t>
            </a:r>
            <a:r>
              <a:rPr spc="0"/>
              <a:t>rec</a:t>
            </a:r>
            <a:r>
              <a:rPr spc="-10"/>
              <a:t>o</a:t>
            </a:r>
            <a:r>
              <a:rPr spc="0"/>
              <a:t>rd</a:t>
            </a:r>
            <a:r>
              <a:rPr spc="-10"/>
              <a:t>e</a:t>
            </a:r>
            <a:r>
              <a:rPr spc="0"/>
              <a:t>d</a:t>
            </a:r>
            <a:r>
              <a:rPr spc="-10"/>
              <a:t> b</a:t>
            </a:r>
            <a:r>
              <a:rPr spc="0"/>
              <a:t>y</a:t>
            </a:r>
            <a:r>
              <a:rPr spc="5"/>
              <a:t> </a:t>
            </a:r>
            <a:r>
              <a:t>t</a:t>
            </a:r>
            <a:r>
              <a:rPr spc="-10"/>
              <a:t>h</a:t>
            </a:r>
            <a:r>
              <a:rPr spc="0"/>
              <a:t>e</a:t>
            </a:r>
            <a:r>
              <a:rPr spc="-10"/>
              <a:t> </a:t>
            </a:r>
            <a:r>
              <a:t>VC</a:t>
            </a:r>
            <a:r>
              <a:rPr spc="0"/>
              <a:t>S</a:t>
            </a:r>
          </a:p>
        </p:txBody>
      </p:sp>
      <p:sp>
        <p:nvSpPr>
          <p:cNvPr id="220" name="Shape 220"/>
          <p:cNvSpPr/>
          <p:nvPr/>
        </p:nvSpPr>
        <p:spPr>
          <a:xfrm>
            <a:off x="1031238" y="6779011"/>
            <a:ext cx="153036" cy="2592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2700">
              <a:defRPr spc="-5">
                <a:latin typeface="Arial"/>
                <a:ea typeface="Arial"/>
                <a:cs typeface="Arial"/>
                <a:sym typeface="Arial"/>
              </a:defRPr>
            </a:lvl1pPr>
          </a:lstStyle>
          <a:p>
            <a:r>
              <a:t>–</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2" name="image1.png"/>
          <p:cNvPicPr>
            <a:picLocks noChangeAspect="1"/>
          </p:cNvPicPr>
          <p:nvPr/>
        </p:nvPicPr>
        <p:blipFill>
          <a:blip r:embed="rId2">
            <a:extLst/>
          </a:blip>
          <a:stretch>
            <a:fillRect/>
          </a:stretch>
        </p:blipFill>
        <p:spPr>
          <a:xfrm>
            <a:off x="116399" y="664944"/>
            <a:ext cx="10075335" cy="6466032"/>
          </a:xfrm>
          <a:prstGeom prst="rect">
            <a:avLst/>
          </a:prstGeom>
          <a:ln w="12700">
            <a:miter lim="400000"/>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p:nvPr>
        </p:nvSpPr>
        <p:spPr>
          <a:prstGeom prst="rect">
            <a:avLst/>
          </a:prstGeom>
        </p:spPr>
        <p:txBody>
          <a:bodyPr/>
          <a:lstStyle/>
          <a:p>
            <a:r>
              <a:t>GCC Flags</a:t>
            </a:r>
          </a:p>
        </p:txBody>
      </p:sp>
      <p:sp>
        <p:nvSpPr>
          <p:cNvPr id="94" name="Shape 94"/>
          <p:cNvSpPr>
            <a:spLocks noGrp="1"/>
          </p:cNvSpPr>
          <p:nvPr>
            <p:ph type="body" idx="1"/>
          </p:nvPr>
        </p:nvSpPr>
        <p:spPr>
          <a:prstGeom prst="rect">
            <a:avLst/>
          </a:prstGeom>
        </p:spPr>
        <p:txBody>
          <a:bodyPr/>
          <a:lstStyle/>
          <a:p>
            <a:pPr marL="367760" indent="-367760" defTabSz="997458">
              <a:lnSpc>
                <a:spcPct val="90000"/>
              </a:lnSpc>
              <a:spcBef>
                <a:spcPts val="600"/>
              </a:spcBef>
              <a:defRPr sz="2574">
                <a:latin typeface="Courier New"/>
                <a:ea typeface="Courier New"/>
                <a:cs typeface="Courier New"/>
                <a:sym typeface="Courier New"/>
              </a:defRPr>
            </a:pPr>
            <a:r>
              <a:t>-fPIC</a:t>
            </a:r>
            <a:r>
              <a:rPr>
                <a:latin typeface="+mn-lt"/>
                <a:ea typeface="+mn-ea"/>
                <a:cs typeface="+mn-cs"/>
                <a:sym typeface="Calibri"/>
              </a:rPr>
              <a:t>: Compiler directive to output position independent code, a characteristic required by shared libraries.</a:t>
            </a:r>
          </a:p>
          <a:p>
            <a:pPr marL="367760" indent="-367760" defTabSz="997458">
              <a:lnSpc>
                <a:spcPct val="90000"/>
              </a:lnSpc>
              <a:spcBef>
                <a:spcPts val="600"/>
              </a:spcBef>
              <a:defRPr sz="2574">
                <a:latin typeface="Courier New"/>
                <a:ea typeface="Courier New"/>
                <a:cs typeface="Courier New"/>
                <a:sym typeface="Courier New"/>
              </a:defRPr>
            </a:pPr>
            <a:r>
              <a:t>-lXXX</a:t>
            </a:r>
            <a:r>
              <a:rPr>
                <a:latin typeface="+mn-lt"/>
                <a:ea typeface="+mn-ea"/>
                <a:cs typeface="+mn-cs"/>
                <a:sym typeface="Calibri"/>
              </a:rPr>
              <a:t>: Link with "</a:t>
            </a:r>
            <a:r>
              <a:t>libXXX.so</a:t>
            </a:r>
            <a:r>
              <a:rPr>
                <a:latin typeface="+mn-lt"/>
                <a:ea typeface="+mn-ea"/>
                <a:cs typeface="+mn-cs"/>
                <a:sym typeface="Calibri"/>
              </a:rPr>
              <a:t>”</a:t>
            </a:r>
          </a:p>
          <a:p>
            <a:pPr marL="763809" lvl="1" indent="-311181" defTabSz="997458">
              <a:lnSpc>
                <a:spcPct val="90000"/>
              </a:lnSpc>
              <a:spcBef>
                <a:spcPts val="500"/>
              </a:spcBef>
              <a:defRPr sz="2178"/>
            </a:pPr>
            <a:r>
              <a:t>Without </a:t>
            </a:r>
            <a:r>
              <a:rPr>
                <a:latin typeface="Courier New"/>
                <a:ea typeface="Courier New"/>
                <a:cs typeface="Courier New"/>
                <a:sym typeface="Courier New"/>
              </a:rPr>
              <a:t>-L </a:t>
            </a:r>
            <a:r>
              <a:t>to directly specify the path</a:t>
            </a:r>
            <a:r>
              <a:rPr>
                <a:latin typeface="Courier New"/>
                <a:ea typeface="Courier New"/>
                <a:cs typeface="Courier New"/>
                <a:sym typeface="Courier New"/>
              </a:rPr>
              <a:t>, /usr/lib </a:t>
            </a:r>
            <a:r>
              <a:t>is used.</a:t>
            </a:r>
            <a:endParaRPr sz="2970"/>
          </a:p>
          <a:p>
            <a:pPr marL="367760" indent="-367760" defTabSz="997458">
              <a:lnSpc>
                <a:spcPct val="90000"/>
              </a:lnSpc>
              <a:spcBef>
                <a:spcPts val="600"/>
              </a:spcBef>
              <a:defRPr sz="2574">
                <a:latin typeface="Courier New"/>
                <a:ea typeface="Courier New"/>
                <a:cs typeface="Courier New"/>
                <a:sym typeface="Courier New"/>
              </a:defRPr>
            </a:pPr>
            <a:r>
              <a:t>-Ldir</a:t>
            </a:r>
            <a:r>
              <a:rPr>
                <a:latin typeface="+mn-lt"/>
                <a:ea typeface="+mn-ea"/>
                <a:cs typeface="+mn-cs"/>
                <a:sym typeface="Calibri"/>
              </a:rPr>
              <a:t>: At </a:t>
            </a:r>
            <a:r>
              <a:rPr b="1">
                <a:latin typeface="+mn-lt"/>
                <a:ea typeface="+mn-ea"/>
                <a:cs typeface="+mn-cs"/>
                <a:sym typeface="Calibri"/>
              </a:rPr>
              <a:t>compile</a:t>
            </a:r>
            <a:r>
              <a:rPr>
                <a:latin typeface="+mn-lt"/>
                <a:ea typeface="+mn-ea"/>
                <a:cs typeface="+mn-cs"/>
                <a:sym typeface="Calibri"/>
              </a:rPr>
              <a:t> time, find library</a:t>
            </a:r>
            <a:r>
              <a:t> </a:t>
            </a:r>
            <a:r>
              <a:rPr>
                <a:latin typeface="+mn-lt"/>
                <a:ea typeface="+mn-ea"/>
                <a:cs typeface="+mn-cs"/>
                <a:sym typeface="Calibri"/>
              </a:rPr>
              <a:t>from this path.</a:t>
            </a:r>
          </a:p>
          <a:p>
            <a:pPr marL="367760" indent="-367760" defTabSz="997458">
              <a:lnSpc>
                <a:spcPct val="90000"/>
              </a:lnSpc>
              <a:spcBef>
                <a:spcPts val="600"/>
              </a:spcBef>
              <a:defRPr sz="2574">
                <a:latin typeface="Courier New"/>
                <a:ea typeface="Courier New"/>
                <a:cs typeface="Courier New"/>
                <a:sym typeface="Courier New"/>
              </a:defRPr>
            </a:pPr>
            <a:r>
              <a:t>-Wl,rpath=.</a:t>
            </a:r>
            <a:r>
              <a:rPr>
                <a:latin typeface="+mn-lt"/>
                <a:ea typeface="+mn-ea"/>
                <a:cs typeface="+mn-cs"/>
                <a:sym typeface="Calibri"/>
              </a:rPr>
              <a:t>: </a:t>
            </a:r>
            <a:r>
              <a:t>-Wl </a:t>
            </a:r>
            <a:r>
              <a:rPr>
                <a:latin typeface="+mn-lt"/>
                <a:ea typeface="+mn-ea"/>
                <a:cs typeface="+mn-cs"/>
                <a:sym typeface="Calibri"/>
              </a:rPr>
              <a:t>passes options to linker. </a:t>
            </a:r>
            <a:r>
              <a:t>-rpath </a:t>
            </a:r>
            <a:r>
              <a:rPr>
                <a:latin typeface="+mn-lt"/>
                <a:ea typeface="+mn-ea"/>
                <a:cs typeface="+mn-cs"/>
                <a:sym typeface="Calibri"/>
              </a:rPr>
              <a:t>at </a:t>
            </a:r>
            <a:r>
              <a:rPr b="1">
                <a:latin typeface="+mn-lt"/>
                <a:ea typeface="+mn-ea"/>
                <a:cs typeface="+mn-cs"/>
                <a:sym typeface="Calibri"/>
              </a:rPr>
              <a:t>runtime</a:t>
            </a:r>
            <a:r>
              <a:rPr>
                <a:latin typeface="+mn-lt"/>
                <a:ea typeface="+mn-ea"/>
                <a:cs typeface="+mn-cs"/>
                <a:sym typeface="Calibri"/>
              </a:rPr>
              <a:t> finds </a:t>
            </a:r>
            <a:r>
              <a:t>.so </a:t>
            </a:r>
            <a:r>
              <a:rPr>
                <a:latin typeface="+mn-lt"/>
                <a:ea typeface="+mn-ea"/>
                <a:cs typeface="+mn-cs"/>
                <a:sym typeface="Calibri"/>
              </a:rPr>
              <a:t>from this path.</a:t>
            </a:r>
          </a:p>
          <a:p>
            <a:pPr marL="367760" indent="-367760" defTabSz="997458">
              <a:lnSpc>
                <a:spcPct val="90000"/>
              </a:lnSpc>
              <a:spcBef>
                <a:spcPts val="600"/>
              </a:spcBef>
              <a:defRPr sz="2574">
                <a:latin typeface="Courier New"/>
                <a:ea typeface="Courier New"/>
                <a:cs typeface="Courier New"/>
                <a:sym typeface="Courier New"/>
              </a:defRPr>
            </a:pPr>
            <a:r>
              <a:t>-c</a:t>
            </a:r>
            <a:r>
              <a:rPr>
                <a:latin typeface="+mn-lt"/>
                <a:ea typeface="+mn-ea"/>
                <a:cs typeface="+mn-cs"/>
                <a:sym typeface="Calibri"/>
              </a:rPr>
              <a:t>: Generate object code from c code.</a:t>
            </a:r>
          </a:p>
          <a:p>
            <a:pPr marL="367760" indent="-367760" defTabSz="997458">
              <a:lnSpc>
                <a:spcPct val="90000"/>
              </a:lnSpc>
              <a:spcBef>
                <a:spcPts val="600"/>
              </a:spcBef>
              <a:defRPr sz="2574">
                <a:latin typeface="Courier New"/>
                <a:ea typeface="Courier New"/>
                <a:cs typeface="Courier New"/>
                <a:sym typeface="Courier New"/>
              </a:defRPr>
            </a:pPr>
            <a:r>
              <a:t>-shared</a:t>
            </a:r>
            <a:r>
              <a:rPr>
                <a:latin typeface="+mn-lt"/>
                <a:ea typeface="+mn-ea"/>
                <a:cs typeface="+mn-cs"/>
                <a:sym typeface="Calibri"/>
              </a:rPr>
              <a:t>: Produce a shared object which can then be linked with other objects to form an executable.</a:t>
            </a:r>
          </a:p>
          <a:p>
            <a:pPr marL="367760" indent="-367760" defTabSz="997458">
              <a:lnSpc>
                <a:spcPct val="90000"/>
              </a:lnSpc>
              <a:spcBef>
                <a:spcPts val="600"/>
              </a:spcBef>
              <a:defRPr sz="2574"/>
            </a:pPr>
            <a:r>
              <a:rPr u="sng">
                <a:solidFill>
                  <a:srgbClr val="0000FF"/>
                </a:solidFill>
                <a:uFill>
                  <a:solidFill>
                    <a:srgbClr val="0000FF"/>
                  </a:solidFill>
                </a:uFill>
                <a:hlinkClick r:id="rId2"/>
              </a:rPr>
              <a:t>https://gcc.gnu.org/onlinedocs/gcc/Link-Options.html#Link-Options</a:t>
            </a:r>
            <a:r>
              <a:t> </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94">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9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iterate>
                                    <p:tmAbs val="0"/>
                                  </p:iterate>
                                  <p:childTnLst>
                                    <p:set>
                                      <p:cBhvr>
                                        <p:cTn id="14" fill="hold"/>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title"/>
          </p:nvPr>
        </p:nvSpPr>
        <p:spPr>
          <a:xfrm>
            <a:off x="1079019" y="674691"/>
            <a:ext cx="7788081" cy="553480"/>
          </a:xfrm>
          <a:prstGeom prst="rect">
            <a:avLst/>
          </a:prstGeom>
        </p:spPr>
        <p:txBody>
          <a:bodyPr lIns="0" tIns="0" rIns="0" bIns="0"/>
          <a:lstStyle/>
          <a:p>
            <a:pPr indent="11516">
              <a:defRPr sz="3400" spc="-106"/>
            </a:pPr>
            <a:r>
              <a:t>Creatin</a:t>
            </a:r>
            <a:r>
              <a:rPr spc="0"/>
              <a:t>g</a:t>
            </a:r>
            <a:r>
              <a:t> </a:t>
            </a:r>
            <a:r>
              <a:rPr spc="0"/>
              <a:t>static</a:t>
            </a:r>
            <a:r>
              <a:t> an</a:t>
            </a:r>
            <a:r>
              <a:rPr spc="0"/>
              <a:t>d</a:t>
            </a:r>
            <a:r>
              <a:t> </a:t>
            </a:r>
            <a:r>
              <a:rPr spc="0"/>
              <a:t>shared</a:t>
            </a:r>
            <a:r>
              <a:t> lib</a:t>
            </a:r>
            <a:r>
              <a:rPr spc="0"/>
              <a:t>s</a:t>
            </a:r>
            <a:r>
              <a:t> i</a:t>
            </a:r>
            <a:r>
              <a:rPr spc="0"/>
              <a:t>n</a:t>
            </a:r>
            <a:r>
              <a:t> GCC</a:t>
            </a:r>
          </a:p>
        </p:txBody>
      </p:sp>
      <p:sp>
        <p:nvSpPr>
          <p:cNvPr id="97" name="Shape 97"/>
          <p:cNvSpPr/>
          <p:nvPr/>
        </p:nvSpPr>
        <p:spPr>
          <a:xfrm>
            <a:off x="783358" y="1876362"/>
            <a:ext cx="125625"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900" spc="163">
                <a:latin typeface="Arial"/>
                <a:ea typeface="Arial"/>
                <a:cs typeface="Arial"/>
                <a:sym typeface="Arial"/>
              </a:defRPr>
            </a:lvl1pPr>
          </a:lstStyle>
          <a:p>
            <a:r>
              <a:t>●</a:t>
            </a:r>
          </a:p>
        </p:txBody>
      </p:sp>
      <p:sp>
        <p:nvSpPr>
          <p:cNvPr id="98" name="Shape 98"/>
          <p:cNvSpPr/>
          <p:nvPr/>
        </p:nvSpPr>
        <p:spPr>
          <a:xfrm>
            <a:off x="1106937" y="1789161"/>
            <a:ext cx="1246728" cy="3456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1516" defTabSz="1007533">
              <a:defRPr sz="2400" spc="-217">
                <a:latin typeface="Arial"/>
                <a:ea typeface="Arial"/>
                <a:cs typeface="Arial"/>
                <a:sym typeface="Arial"/>
              </a:defRPr>
            </a:pPr>
            <a:r>
              <a:t>m</a:t>
            </a:r>
            <a:r>
              <a:rPr spc="-123"/>
              <a:t>y</a:t>
            </a:r>
            <a:r>
              <a:rPr spc="-226"/>
              <a:t>m</a:t>
            </a:r>
            <a:r>
              <a:rPr spc="-142"/>
              <a:t>a</a:t>
            </a:r>
            <a:r>
              <a:rPr spc="-109"/>
              <a:t>th.h</a:t>
            </a:r>
          </a:p>
        </p:txBody>
      </p:sp>
      <p:sp>
        <p:nvSpPr>
          <p:cNvPr id="99" name="Shape 99"/>
          <p:cNvSpPr/>
          <p:nvPr/>
        </p:nvSpPr>
        <p:spPr>
          <a:xfrm>
            <a:off x="675500" y="2302545"/>
            <a:ext cx="1849470" cy="17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1516" defTabSz="1007533">
              <a:defRPr sz="1200" spc="-86">
                <a:latin typeface="Courier New"/>
                <a:ea typeface="Courier New"/>
                <a:cs typeface="Courier New"/>
                <a:sym typeface="Courier New"/>
              </a:defRPr>
            </a:pPr>
            <a:r>
              <a:t>#</a:t>
            </a:r>
            <a:r>
              <a:rPr spc="-91"/>
              <a:t>i</a:t>
            </a:r>
            <a:r>
              <a:t>fn</a:t>
            </a:r>
            <a:r>
              <a:rPr spc="-91"/>
              <a:t>d</a:t>
            </a:r>
            <a:r>
              <a:t>ef</a:t>
            </a:r>
            <a:r>
              <a:rPr spc="-82"/>
              <a:t> </a:t>
            </a:r>
            <a:r>
              <a:rPr u="sng"/>
              <a:t> </a:t>
            </a:r>
            <a:r>
              <a:t> M</a:t>
            </a:r>
            <a:r>
              <a:rPr spc="-91"/>
              <a:t>Y</a:t>
            </a:r>
            <a:r>
              <a:t>_M</a:t>
            </a:r>
            <a:r>
              <a:rPr spc="-91"/>
              <a:t>A</a:t>
            </a:r>
            <a:r>
              <a:t>TH_</a:t>
            </a:r>
            <a:r>
              <a:rPr spc="-100"/>
              <a:t>H</a:t>
            </a:r>
            <a:r>
              <a:rPr u="sng"/>
              <a:t> </a:t>
            </a:r>
          </a:p>
        </p:txBody>
      </p:sp>
      <p:sp>
        <p:nvSpPr>
          <p:cNvPr id="100" name="Shape 100"/>
          <p:cNvSpPr/>
          <p:nvPr/>
        </p:nvSpPr>
        <p:spPr>
          <a:xfrm>
            <a:off x="675500" y="2678150"/>
            <a:ext cx="1849470" cy="17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1516" defTabSz="1007533">
              <a:defRPr sz="1200" spc="-86">
                <a:latin typeface="Courier New"/>
                <a:ea typeface="Courier New"/>
                <a:cs typeface="Courier New"/>
                <a:sym typeface="Courier New"/>
              </a:defRPr>
            </a:pPr>
            <a:r>
              <a:t>#</a:t>
            </a:r>
            <a:r>
              <a:rPr spc="-91"/>
              <a:t>d</a:t>
            </a:r>
            <a:r>
              <a:t>ef</a:t>
            </a:r>
            <a:r>
              <a:rPr spc="-91"/>
              <a:t>i</a:t>
            </a:r>
            <a:r>
              <a:t>ne</a:t>
            </a:r>
            <a:r>
              <a:rPr spc="-82"/>
              <a:t> </a:t>
            </a:r>
            <a:r>
              <a:rPr u="sng"/>
              <a:t> </a:t>
            </a:r>
            <a:r>
              <a:t> M</a:t>
            </a:r>
            <a:r>
              <a:rPr spc="-91"/>
              <a:t>Y</a:t>
            </a:r>
            <a:r>
              <a:t>_M</a:t>
            </a:r>
            <a:r>
              <a:rPr spc="-91"/>
              <a:t>A</a:t>
            </a:r>
            <a:r>
              <a:t>TH_</a:t>
            </a:r>
            <a:r>
              <a:rPr spc="-100"/>
              <a:t>H</a:t>
            </a:r>
            <a:r>
              <a:rPr u="sng"/>
              <a:t> </a:t>
            </a:r>
          </a:p>
        </p:txBody>
      </p:sp>
      <p:sp>
        <p:nvSpPr>
          <p:cNvPr id="101" name="Shape 101"/>
          <p:cNvSpPr/>
          <p:nvPr/>
        </p:nvSpPr>
        <p:spPr>
          <a:xfrm>
            <a:off x="675499" y="3052485"/>
            <a:ext cx="1668648" cy="17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1516" defTabSz="1007533">
              <a:defRPr sz="1200" spc="-86">
                <a:latin typeface="Courier New"/>
                <a:ea typeface="Courier New"/>
                <a:cs typeface="Courier New"/>
                <a:sym typeface="Courier New"/>
              </a:defRPr>
            </a:pPr>
            <a:r>
              <a:t>v</a:t>
            </a:r>
            <a:r>
              <a:rPr spc="-91"/>
              <a:t>o</a:t>
            </a:r>
            <a:r>
              <a:t>id mul</a:t>
            </a:r>
            <a:r>
              <a:rPr spc="-91"/>
              <a:t>5</a:t>
            </a:r>
            <a:r>
              <a:t>(i</a:t>
            </a:r>
            <a:r>
              <a:rPr spc="-91"/>
              <a:t>n</a:t>
            </a:r>
            <a:r>
              <a:t>t</a:t>
            </a:r>
            <a:r>
              <a:rPr spc="-82"/>
              <a:t> </a:t>
            </a:r>
            <a:r>
              <a:rPr spc="-91"/>
              <a:t>*</a:t>
            </a:r>
            <a:r>
              <a:t>i);</a:t>
            </a:r>
          </a:p>
        </p:txBody>
      </p:sp>
      <p:sp>
        <p:nvSpPr>
          <p:cNvPr id="102" name="Shape 102"/>
          <p:cNvSpPr/>
          <p:nvPr/>
        </p:nvSpPr>
        <p:spPr>
          <a:xfrm>
            <a:off x="675499" y="3426821"/>
            <a:ext cx="1668648" cy="17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1516" defTabSz="1007533">
              <a:defRPr sz="1200" spc="-86">
                <a:latin typeface="Courier New"/>
                <a:ea typeface="Courier New"/>
                <a:cs typeface="Courier New"/>
                <a:sym typeface="Courier New"/>
              </a:defRPr>
            </a:pPr>
            <a:r>
              <a:t>v</a:t>
            </a:r>
            <a:r>
              <a:rPr spc="-91"/>
              <a:t>o</a:t>
            </a:r>
            <a:r>
              <a:t>id add</a:t>
            </a:r>
            <a:r>
              <a:rPr spc="-91"/>
              <a:t>1</a:t>
            </a:r>
            <a:r>
              <a:t>(i</a:t>
            </a:r>
            <a:r>
              <a:rPr spc="-91"/>
              <a:t>n</a:t>
            </a:r>
            <a:r>
              <a:t>t</a:t>
            </a:r>
            <a:r>
              <a:rPr spc="-82"/>
              <a:t> </a:t>
            </a:r>
            <a:r>
              <a:rPr spc="-91"/>
              <a:t>*</a:t>
            </a:r>
            <a:r>
              <a:t>i);</a:t>
            </a:r>
          </a:p>
        </p:txBody>
      </p:sp>
      <p:sp>
        <p:nvSpPr>
          <p:cNvPr id="103" name="Shape 103"/>
          <p:cNvSpPr/>
          <p:nvPr/>
        </p:nvSpPr>
        <p:spPr>
          <a:xfrm>
            <a:off x="675500" y="3802424"/>
            <a:ext cx="572924" cy="17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1516" defTabSz="1007533">
              <a:defRPr sz="1200" spc="-86">
                <a:latin typeface="Courier New"/>
                <a:ea typeface="Courier New"/>
                <a:cs typeface="Courier New"/>
                <a:sym typeface="Courier New"/>
              </a:defRPr>
            </a:pPr>
            <a:r>
              <a:t>#</a:t>
            </a:r>
            <a:r>
              <a:rPr spc="-91"/>
              <a:t>e</a:t>
            </a:r>
            <a:r>
              <a:t>nd</a:t>
            </a:r>
            <a:r>
              <a:rPr spc="-91"/>
              <a:t>i</a:t>
            </a:r>
            <a:r>
              <a:t>f</a:t>
            </a:r>
          </a:p>
        </p:txBody>
      </p:sp>
      <p:sp>
        <p:nvSpPr>
          <p:cNvPr id="104" name="Shape 104"/>
          <p:cNvSpPr/>
          <p:nvPr/>
        </p:nvSpPr>
        <p:spPr>
          <a:xfrm>
            <a:off x="4080048" y="1844638"/>
            <a:ext cx="125625"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900" spc="163">
                <a:latin typeface="Arial"/>
                <a:ea typeface="Arial"/>
                <a:cs typeface="Arial"/>
                <a:sym typeface="Arial"/>
              </a:defRPr>
            </a:lvl1pPr>
          </a:lstStyle>
          <a:p>
            <a:r>
              <a:t>●</a:t>
            </a:r>
          </a:p>
        </p:txBody>
      </p:sp>
      <p:sp>
        <p:nvSpPr>
          <p:cNvPr id="105" name="Shape 105"/>
          <p:cNvSpPr/>
          <p:nvPr/>
        </p:nvSpPr>
        <p:spPr>
          <a:xfrm>
            <a:off x="4404894" y="1757439"/>
            <a:ext cx="846379" cy="3456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1516" defTabSz="1007533">
              <a:defRPr sz="2400" spc="-207">
                <a:latin typeface="Arial"/>
                <a:ea typeface="Arial"/>
                <a:cs typeface="Arial"/>
                <a:sym typeface="Arial"/>
              </a:defRPr>
            </a:pPr>
            <a:r>
              <a:t>m</a:t>
            </a:r>
            <a:r>
              <a:rPr spc="-153"/>
              <a:t>u</a:t>
            </a:r>
            <a:r>
              <a:rPr spc="-44"/>
              <a:t>l</a:t>
            </a:r>
            <a:r>
              <a:rPr spc="-153"/>
              <a:t>5</a:t>
            </a:r>
            <a:r>
              <a:rPr spc="-103"/>
              <a:t>.c</a:t>
            </a:r>
          </a:p>
        </p:txBody>
      </p:sp>
      <p:sp>
        <p:nvSpPr>
          <p:cNvPr id="106" name="Shape 106"/>
          <p:cNvSpPr/>
          <p:nvPr/>
        </p:nvSpPr>
        <p:spPr>
          <a:xfrm>
            <a:off x="3972189" y="2270821"/>
            <a:ext cx="1760647" cy="17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1516" defTabSz="1007533">
              <a:defRPr sz="1200" spc="-86">
                <a:latin typeface="Courier New"/>
                <a:ea typeface="Courier New"/>
                <a:cs typeface="Courier New"/>
                <a:sym typeface="Courier New"/>
              </a:defRPr>
            </a:pPr>
            <a:r>
              <a:t>#</a:t>
            </a:r>
            <a:r>
              <a:rPr spc="-91"/>
              <a:t>i</a:t>
            </a:r>
            <a:r>
              <a:t>nc</a:t>
            </a:r>
            <a:r>
              <a:rPr spc="-91"/>
              <a:t>l</a:t>
            </a:r>
            <a:r>
              <a:t>ude "m</a:t>
            </a:r>
            <a:r>
              <a:rPr spc="-91"/>
              <a:t>y</a:t>
            </a:r>
            <a:r>
              <a:t>ma</a:t>
            </a:r>
            <a:r>
              <a:rPr spc="-91"/>
              <a:t>t</a:t>
            </a:r>
            <a:r>
              <a:t>h.h"</a:t>
            </a:r>
          </a:p>
        </p:txBody>
      </p:sp>
      <p:sp>
        <p:nvSpPr>
          <p:cNvPr id="107" name="Shape 107"/>
          <p:cNvSpPr/>
          <p:nvPr/>
        </p:nvSpPr>
        <p:spPr>
          <a:xfrm>
            <a:off x="3972189" y="2646426"/>
            <a:ext cx="1577285" cy="17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1516" defTabSz="1007533">
              <a:defRPr sz="1200" spc="-86">
                <a:latin typeface="Courier New"/>
                <a:ea typeface="Courier New"/>
                <a:cs typeface="Courier New"/>
                <a:sym typeface="Courier New"/>
              </a:defRPr>
            </a:pPr>
            <a:r>
              <a:t>v</a:t>
            </a:r>
            <a:r>
              <a:rPr spc="-91"/>
              <a:t>o</a:t>
            </a:r>
            <a:r>
              <a:t>id mul</a:t>
            </a:r>
            <a:r>
              <a:rPr spc="-91"/>
              <a:t>5</a:t>
            </a:r>
            <a:r>
              <a:t>(i</a:t>
            </a:r>
            <a:r>
              <a:rPr spc="-91"/>
              <a:t>n</a:t>
            </a:r>
            <a:r>
              <a:t>t</a:t>
            </a:r>
            <a:r>
              <a:rPr spc="-82"/>
              <a:t> </a:t>
            </a:r>
            <a:r>
              <a:rPr spc="-91"/>
              <a:t>*</a:t>
            </a:r>
            <a:r>
              <a:t>i)</a:t>
            </a:r>
          </a:p>
        </p:txBody>
      </p:sp>
      <p:sp>
        <p:nvSpPr>
          <p:cNvPr id="108" name="Shape 108"/>
          <p:cNvSpPr/>
          <p:nvPr/>
        </p:nvSpPr>
        <p:spPr>
          <a:xfrm>
            <a:off x="3972189" y="3020762"/>
            <a:ext cx="116742" cy="17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1200" spc="-86">
                <a:latin typeface="Courier New"/>
                <a:ea typeface="Courier New"/>
                <a:cs typeface="Courier New"/>
                <a:sym typeface="Courier New"/>
              </a:defRPr>
            </a:lvl1pPr>
          </a:lstStyle>
          <a:p>
            <a:r>
              <a:t>{</a:t>
            </a:r>
          </a:p>
        </p:txBody>
      </p:sp>
      <p:sp>
        <p:nvSpPr>
          <p:cNvPr id="109" name="Shape 109"/>
          <p:cNvSpPr/>
          <p:nvPr/>
        </p:nvSpPr>
        <p:spPr>
          <a:xfrm>
            <a:off x="4154914" y="3395097"/>
            <a:ext cx="756286" cy="17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1200" spc="-86">
                <a:latin typeface="Courier New"/>
                <a:ea typeface="Courier New"/>
                <a:cs typeface="Courier New"/>
                <a:sym typeface="Courier New"/>
              </a:defRPr>
            </a:lvl1pPr>
          </a:lstStyle>
          <a:p>
            <a:r>
              <a:t>*i *= 5;</a:t>
            </a:r>
          </a:p>
        </p:txBody>
      </p:sp>
      <p:sp>
        <p:nvSpPr>
          <p:cNvPr id="110" name="Shape 110"/>
          <p:cNvSpPr/>
          <p:nvPr/>
        </p:nvSpPr>
        <p:spPr>
          <a:xfrm>
            <a:off x="3972189" y="3770701"/>
            <a:ext cx="116742" cy="17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1200" spc="-86">
                <a:latin typeface="Courier New"/>
                <a:ea typeface="Courier New"/>
                <a:cs typeface="Courier New"/>
                <a:sym typeface="Courier New"/>
              </a:defRPr>
            </a:lvl1pPr>
          </a:lstStyle>
          <a:p>
            <a:r>
              <a:t>}</a:t>
            </a:r>
          </a:p>
        </p:txBody>
      </p:sp>
      <p:sp>
        <p:nvSpPr>
          <p:cNvPr id="111" name="Shape 111"/>
          <p:cNvSpPr/>
          <p:nvPr/>
        </p:nvSpPr>
        <p:spPr>
          <a:xfrm>
            <a:off x="7249844" y="1844638"/>
            <a:ext cx="125625"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800" spc="190">
                <a:latin typeface="Arial"/>
                <a:ea typeface="Arial"/>
                <a:cs typeface="Arial"/>
                <a:sym typeface="Arial"/>
              </a:defRPr>
            </a:lvl1pPr>
          </a:lstStyle>
          <a:p>
            <a:r>
              <a:t>●</a:t>
            </a:r>
          </a:p>
        </p:txBody>
      </p:sp>
      <p:sp>
        <p:nvSpPr>
          <p:cNvPr id="112" name="Shape 112"/>
          <p:cNvSpPr/>
          <p:nvPr/>
        </p:nvSpPr>
        <p:spPr>
          <a:xfrm>
            <a:off x="7573422" y="1757439"/>
            <a:ext cx="860971" cy="3456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1516" defTabSz="1007533">
              <a:defRPr sz="2400" spc="-142">
                <a:latin typeface="Arial"/>
                <a:ea typeface="Arial"/>
                <a:cs typeface="Arial"/>
                <a:sym typeface="Arial"/>
              </a:defRPr>
            </a:pPr>
            <a:r>
              <a:t>a</a:t>
            </a:r>
            <a:r>
              <a:rPr spc="-153"/>
              <a:t>d</a:t>
            </a:r>
            <a:r>
              <a:t>d1</a:t>
            </a:r>
            <a:r>
              <a:rPr spc="-103"/>
              <a:t>.c</a:t>
            </a:r>
          </a:p>
        </p:txBody>
      </p:sp>
      <p:sp>
        <p:nvSpPr>
          <p:cNvPr id="113" name="Shape 113"/>
          <p:cNvSpPr/>
          <p:nvPr/>
        </p:nvSpPr>
        <p:spPr>
          <a:xfrm>
            <a:off x="7141985" y="2270821"/>
            <a:ext cx="1760011" cy="17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1516" defTabSz="1007533">
              <a:defRPr sz="1200" spc="-86">
                <a:latin typeface="Courier New"/>
                <a:ea typeface="Courier New"/>
                <a:cs typeface="Courier New"/>
                <a:sym typeface="Courier New"/>
              </a:defRPr>
            </a:pPr>
            <a:r>
              <a:t>#</a:t>
            </a:r>
            <a:r>
              <a:rPr spc="-91"/>
              <a:t>i</a:t>
            </a:r>
            <a:r>
              <a:t>nc</a:t>
            </a:r>
            <a:r>
              <a:rPr spc="-91"/>
              <a:t>l</a:t>
            </a:r>
            <a:r>
              <a:t>ude "m</a:t>
            </a:r>
            <a:r>
              <a:rPr spc="-91"/>
              <a:t>y</a:t>
            </a:r>
            <a:r>
              <a:t>ma</a:t>
            </a:r>
            <a:r>
              <a:rPr spc="-91"/>
              <a:t>t</a:t>
            </a:r>
            <a:r>
              <a:t>h.h"</a:t>
            </a:r>
          </a:p>
        </p:txBody>
      </p:sp>
      <p:sp>
        <p:nvSpPr>
          <p:cNvPr id="114" name="Shape 114"/>
          <p:cNvSpPr/>
          <p:nvPr/>
        </p:nvSpPr>
        <p:spPr>
          <a:xfrm>
            <a:off x="7141985" y="2646426"/>
            <a:ext cx="1577286" cy="17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1516" defTabSz="1007533">
              <a:defRPr sz="1200" spc="-86">
                <a:latin typeface="Courier New"/>
                <a:ea typeface="Courier New"/>
                <a:cs typeface="Courier New"/>
                <a:sym typeface="Courier New"/>
              </a:defRPr>
            </a:pPr>
            <a:r>
              <a:t>v</a:t>
            </a:r>
            <a:r>
              <a:rPr spc="-91"/>
              <a:t>o</a:t>
            </a:r>
            <a:r>
              <a:t>id</a:t>
            </a:r>
            <a:r>
              <a:rPr spc="-82"/>
              <a:t> </a:t>
            </a:r>
            <a:r>
              <a:rPr spc="-91"/>
              <a:t>a</a:t>
            </a:r>
            <a:r>
              <a:t>dd</a:t>
            </a:r>
            <a:r>
              <a:rPr spc="-91"/>
              <a:t>1</a:t>
            </a:r>
            <a:r>
              <a:t>(int *</a:t>
            </a:r>
            <a:r>
              <a:rPr spc="-91"/>
              <a:t>i</a:t>
            </a:r>
            <a:r>
              <a:t>)</a:t>
            </a:r>
          </a:p>
        </p:txBody>
      </p:sp>
      <p:sp>
        <p:nvSpPr>
          <p:cNvPr id="115" name="Shape 115"/>
          <p:cNvSpPr/>
          <p:nvPr/>
        </p:nvSpPr>
        <p:spPr>
          <a:xfrm>
            <a:off x="7141985" y="3020762"/>
            <a:ext cx="116742" cy="17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1200" spc="-86">
                <a:latin typeface="Courier New"/>
                <a:ea typeface="Courier New"/>
                <a:cs typeface="Courier New"/>
                <a:sym typeface="Courier New"/>
              </a:defRPr>
            </a:lvl1pPr>
          </a:lstStyle>
          <a:p>
            <a:r>
              <a:t>{</a:t>
            </a:r>
          </a:p>
        </p:txBody>
      </p:sp>
      <p:sp>
        <p:nvSpPr>
          <p:cNvPr id="116" name="Shape 116"/>
          <p:cNvSpPr/>
          <p:nvPr/>
        </p:nvSpPr>
        <p:spPr>
          <a:xfrm>
            <a:off x="7324711" y="3395097"/>
            <a:ext cx="756285" cy="17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1200" spc="-86">
                <a:latin typeface="Courier New"/>
                <a:ea typeface="Courier New"/>
                <a:cs typeface="Courier New"/>
                <a:sym typeface="Courier New"/>
              </a:defRPr>
            </a:lvl1pPr>
          </a:lstStyle>
          <a:p>
            <a:r>
              <a:t>*i += 1;</a:t>
            </a:r>
          </a:p>
        </p:txBody>
      </p:sp>
      <p:sp>
        <p:nvSpPr>
          <p:cNvPr id="117" name="Shape 117"/>
          <p:cNvSpPr/>
          <p:nvPr/>
        </p:nvSpPr>
        <p:spPr>
          <a:xfrm>
            <a:off x="7141985" y="3770701"/>
            <a:ext cx="116742" cy="17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1200" spc="-86">
                <a:latin typeface="Courier New"/>
                <a:ea typeface="Courier New"/>
                <a:cs typeface="Courier New"/>
                <a:sym typeface="Courier New"/>
              </a:defRPr>
            </a:lvl1pPr>
          </a:lstStyle>
          <a:p>
            <a:r>
              <a:t>}</a:t>
            </a:r>
          </a:p>
        </p:txBody>
      </p:sp>
      <p:sp>
        <p:nvSpPr>
          <p:cNvPr id="118" name="Shape 118"/>
          <p:cNvSpPr/>
          <p:nvPr/>
        </p:nvSpPr>
        <p:spPr>
          <a:xfrm>
            <a:off x="785895" y="4847836"/>
            <a:ext cx="116743"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800" spc="154">
                <a:latin typeface="Arial"/>
                <a:ea typeface="Arial"/>
                <a:cs typeface="Arial"/>
                <a:sym typeface="Arial"/>
              </a:defRPr>
            </a:lvl1pPr>
          </a:lstStyle>
          <a:p>
            <a:r>
              <a:t>●</a:t>
            </a:r>
          </a:p>
        </p:txBody>
      </p:sp>
      <p:sp>
        <p:nvSpPr>
          <p:cNvPr id="119" name="Shape 119"/>
          <p:cNvSpPr/>
          <p:nvPr/>
        </p:nvSpPr>
        <p:spPr>
          <a:xfrm>
            <a:off x="1106937" y="4617861"/>
            <a:ext cx="7585685" cy="17386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R="4701393" indent="11516" defTabSz="1007533">
              <a:lnSpc>
                <a:spcPct val="147700"/>
              </a:lnSpc>
              <a:tabLst>
                <a:tab pos="825500" algn="l"/>
                <a:tab pos="1701800" algn="l"/>
                <a:tab pos="2082800" algn="l"/>
              </a:tabLst>
              <a:defRPr sz="2000" spc="-114">
                <a:latin typeface="Arial"/>
                <a:ea typeface="Arial"/>
                <a:cs typeface="Arial"/>
                <a:sym typeface="Arial"/>
              </a:defRPr>
            </a:pPr>
            <a:r>
              <a:t>g</a:t>
            </a:r>
            <a:r>
              <a:rPr spc="-100"/>
              <a:t>cc</a:t>
            </a:r>
            <a:r>
              <a:rPr spc="-56"/>
              <a:t> </a:t>
            </a:r>
            <a:r>
              <a:rPr spc="-81"/>
              <a:t>-c</a:t>
            </a:r>
            <a:r>
              <a:rPr spc="0"/>
              <a:t>	</a:t>
            </a:r>
            <a:r>
              <a:rPr spc="-137"/>
              <a:t>mu</a:t>
            </a:r>
            <a:r>
              <a:rPr spc="-47"/>
              <a:t>l</a:t>
            </a:r>
            <a:r>
              <a:rPr spc="-86"/>
              <a:t>5.</a:t>
            </a:r>
            <a:r>
              <a:rPr spc="-100"/>
              <a:t>c</a:t>
            </a:r>
            <a:r>
              <a:rPr spc="0"/>
              <a:t>	</a:t>
            </a:r>
            <a:r>
              <a:rPr spc="-66"/>
              <a:t>-</a:t>
            </a:r>
            <a:r>
              <a:rPr spc="-108"/>
              <a:t>o</a:t>
            </a:r>
            <a:r>
              <a:rPr spc="0"/>
              <a:t>	</a:t>
            </a:r>
            <a:r>
              <a:rPr spc="-137"/>
              <a:t>mu</a:t>
            </a:r>
            <a:r>
              <a:rPr spc="-47"/>
              <a:t>l</a:t>
            </a:r>
            <a:r>
              <a:t>5</a:t>
            </a:r>
            <a:r>
              <a:rPr spc="-52"/>
              <a:t>.</a:t>
            </a:r>
            <a:r>
              <a:rPr spc="-108"/>
              <a:t>o</a:t>
            </a:r>
            <a:r>
              <a:rPr spc="-56"/>
              <a:t> </a:t>
            </a:r>
            <a:r>
              <a:t>g</a:t>
            </a:r>
            <a:r>
              <a:rPr spc="-100"/>
              <a:t>cc</a:t>
            </a:r>
            <a:r>
              <a:rPr spc="-56"/>
              <a:t> </a:t>
            </a:r>
            <a:r>
              <a:rPr spc="-81"/>
              <a:t>-c</a:t>
            </a:r>
            <a:r>
              <a:rPr spc="0"/>
              <a:t>	</a:t>
            </a:r>
            <a:r>
              <a:t>a</a:t>
            </a:r>
            <a:r>
              <a:rPr spc="-118"/>
              <a:t>d</a:t>
            </a:r>
            <a:r>
              <a:t>d1</a:t>
            </a:r>
            <a:r>
              <a:rPr spc="-52"/>
              <a:t>.</a:t>
            </a:r>
            <a:r>
              <a:rPr spc="-100"/>
              <a:t>c</a:t>
            </a:r>
            <a:r>
              <a:rPr spc="0"/>
              <a:t>	</a:t>
            </a:r>
            <a:r>
              <a:rPr spc="-482"/>
              <a:t> </a:t>
            </a:r>
            <a:r>
              <a:rPr spc="-66"/>
              <a:t>-</a:t>
            </a:r>
            <a:r>
              <a:rPr spc="-108"/>
              <a:t>o</a:t>
            </a:r>
            <a:r>
              <a:rPr spc="0"/>
              <a:t>	</a:t>
            </a:r>
            <a:r>
              <a:rPr spc="-482"/>
              <a:t> </a:t>
            </a:r>
            <a:r>
              <a:rPr spc="-105"/>
              <a:t>add1.o</a:t>
            </a:r>
          </a:p>
          <a:p>
            <a:pPr indent="11516" defTabSz="1007533">
              <a:spcBef>
                <a:spcPts val="1200"/>
              </a:spcBef>
              <a:tabLst>
                <a:tab pos="444500" algn="l"/>
                <a:tab pos="1054100" algn="l"/>
                <a:tab pos="4241800" algn="l"/>
              </a:tabLst>
              <a:defRPr sz="2000" spc="-114">
                <a:latin typeface="Arial"/>
                <a:ea typeface="Arial"/>
                <a:cs typeface="Arial"/>
                <a:sym typeface="Arial"/>
              </a:defRPr>
            </a:pPr>
            <a:r>
              <a:t>a</a:t>
            </a:r>
            <a:r>
              <a:rPr spc="-66"/>
              <a:t>r</a:t>
            </a:r>
            <a:r>
              <a:rPr spc="0"/>
              <a:t>	</a:t>
            </a:r>
            <a:r>
              <a:rPr spc="-66"/>
              <a:t>-</a:t>
            </a:r>
            <a:r>
              <a:rPr spc="-105"/>
              <a:t>c</a:t>
            </a:r>
            <a:r>
              <a:rPr spc="-100"/>
              <a:t>v</a:t>
            </a:r>
            <a:r>
              <a:rPr spc="-108"/>
              <a:t>q</a:t>
            </a:r>
            <a:r>
              <a:rPr spc="0"/>
              <a:t>	</a:t>
            </a:r>
            <a:r>
              <a:rPr spc="-47"/>
              <a:t>li</a:t>
            </a:r>
            <a:r>
              <a:rPr spc="-143"/>
              <a:t>bm</a:t>
            </a:r>
            <a:r>
              <a:rPr spc="-124"/>
              <a:t>yma</a:t>
            </a:r>
            <a:r>
              <a:rPr spc="-52"/>
              <a:t>t</a:t>
            </a:r>
            <a:r>
              <a:t>h</a:t>
            </a:r>
            <a:r>
              <a:rPr spc="-33"/>
              <a:t>.</a:t>
            </a:r>
            <a:r>
              <a:rPr b="1" spc="-108"/>
              <a:t>a</a:t>
            </a:r>
            <a:r>
              <a:rPr b="1" spc="-47"/>
              <a:t> </a:t>
            </a:r>
            <a:r>
              <a:rPr spc="-105"/>
              <a:t>mul</a:t>
            </a:r>
            <a:r>
              <a:rPr spc="-86"/>
              <a:t>5.</a:t>
            </a:r>
            <a:r>
              <a:rPr spc="-108"/>
              <a:t>o</a:t>
            </a:r>
            <a:r>
              <a:rPr spc="-52"/>
              <a:t> </a:t>
            </a:r>
            <a:r>
              <a:t>ad</a:t>
            </a:r>
            <a:r>
              <a:rPr spc="-105"/>
              <a:t>d</a:t>
            </a:r>
            <a:r>
              <a:t>1</a:t>
            </a:r>
            <a:r>
              <a:rPr spc="-52"/>
              <a:t>.</a:t>
            </a:r>
            <a:r>
              <a:rPr spc="-108"/>
              <a:t>o</a:t>
            </a:r>
            <a:r>
              <a:rPr spc="0"/>
              <a:t>	</a:t>
            </a:r>
            <a:r>
              <a:rPr spc="-81"/>
              <a:t>-</a:t>
            </a:r>
            <a:r>
              <a:rPr spc="-66"/>
              <a:t>--</a:t>
            </a:r>
            <a:r>
              <a:rPr spc="-86"/>
              <a:t>-</a:t>
            </a:r>
            <a:r>
              <a:t>&gt;</a:t>
            </a:r>
            <a:r>
              <a:rPr spc="-43"/>
              <a:t> </a:t>
            </a:r>
            <a:r>
              <a:rPr spc="-71"/>
              <a:t>(</a:t>
            </a:r>
            <a:r>
              <a:rPr spc="-100"/>
              <a:t>s</a:t>
            </a:r>
            <a:r>
              <a:rPr spc="-66"/>
              <a:t>t</a:t>
            </a:r>
            <a:r>
              <a:rPr spc="-105"/>
              <a:t>a</a:t>
            </a:r>
            <a:r>
              <a:rPr spc="-62"/>
              <a:t>t</a:t>
            </a:r>
            <a:r>
              <a:rPr spc="-71"/>
              <a:t>ic</a:t>
            </a:r>
            <a:r>
              <a:rPr spc="-47"/>
              <a:t> l</a:t>
            </a:r>
            <a:r>
              <a:rPr spc="-33"/>
              <a:t>i</a:t>
            </a:r>
            <a:r>
              <a:rPr spc="-90"/>
              <a:t>b)</a:t>
            </a:r>
          </a:p>
          <a:p>
            <a:pPr indent="11516" defTabSz="1007533">
              <a:spcBef>
                <a:spcPts val="1200"/>
              </a:spcBef>
              <a:tabLst>
                <a:tab pos="5651500" algn="l"/>
              </a:tabLst>
              <a:defRPr sz="2000" spc="-114">
                <a:latin typeface="Arial"/>
                <a:ea typeface="Arial"/>
                <a:cs typeface="Arial"/>
                <a:sym typeface="Arial"/>
              </a:defRPr>
            </a:pPr>
            <a:r>
              <a:t>g</a:t>
            </a:r>
            <a:r>
              <a:rPr spc="-100"/>
              <a:t>cc</a:t>
            </a:r>
            <a:r>
              <a:rPr spc="-56"/>
              <a:t> </a:t>
            </a:r>
            <a:r>
              <a:rPr spc="-62"/>
              <a:t>-</a:t>
            </a:r>
            <a:r>
              <a:rPr b="1" spc="-108"/>
              <a:t>share</a:t>
            </a:r>
            <a:r>
              <a:rPr b="1" spc="-118"/>
              <a:t>d</a:t>
            </a:r>
            <a:r>
              <a:rPr b="1" spc="-37"/>
              <a:t> </a:t>
            </a:r>
            <a:r>
              <a:rPr spc="-66"/>
              <a:t>-</a:t>
            </a:r>
            <a:r>
              <a:rPr spc="-52"/>
              <a:t>f</a:t>
            </a:r>
            <a:r>
              <a:rPr spc="-118"/>
              <a:t>p</a:t>
            </a:r>
            <a:r>
              <a:rPr spc="-43"/>
              <a:t>i</a:t>
            </a:r>
            <a:r>
              <a:rPr spc="-100"/>
              <a:t>c</a:t>
            </a:r>
            <a:r>
              <a:rPr spc="-52"/>
              <a:t> </a:t>
            </a:r>
            <a:r>
              <a:rPr spc="-71"/>
              <a:t>-</a:t>
            </a:r>
            <a:r>
              <a:rPr spc="-108"/>
              <a:t>o</a:t>
            </a:r>
            <a:r>
              <a:rPr spc="-47"/>
              <a:t> li</a:t>
            </a:r>
            <a:r>
              <a:rPr spc="-143"/>
              <a:t>bm</a:t>
            </a:r>
            <a:r>
              <a:rPr spc="-100"/>
              <a:t>y</a:t>
            </a:r>
            <a:r>
              <a:rPr spc="-152"/>
              <a:t>m</a:t>
            </a:r>
            <a:r>
              <a:rPr spc="-118"/>
              <a:t>a</a:t>
            </a:r>
            <a:r>
              <a:rPr spc="-52"/>
              <a:t>t</a:t>
            </a:r>
            <a:r>
              <a:t>h</a:t>
            </a:r>
            <a:r>
              <a:rPr spc="-28"/>
              <a:t>.</a:t>
            </a:r>
            <a:r>
              <a:rPr b="1"/>
              <a:t>s</a:t>
            </a:r>
            <a:r>
              <a:rPr b="1" spc="-118"/>
              <a:t>o</a:t>
            </a:r>
            <a:r>
              <a:rPr b="1" spc="-37"/>
              <a:t> </a:t>
            </a:r>
            <a:r>
              <a:rPr spc="-137"/>
              <a:t>mu</a:t>
            </a:r>
            <a:r>
              <a:rPr spc="-33"/>
              <a:t>l</a:t>
            </a:r>
            <a:r>
              <a:rPr spc="-118"/>
              <a:t>5</a:t>
            </a:r>
            <a:r>
              <a:rPr spc="-62"/>
              <a:t>.</a:t>
            </a:r>
            <a:r>
              <a:rPr spc="-108"/>
              <a:t>o</a:t>
            </a:r>
            <a:r>
              <a:rPr spc="-52"/>
              <a:t> </a:t>
            </a:r>
            <a:r>
              <a:t>ad</a:t>
            </a:r>
            <a:r>
              <a:rPr spc="-105"/>
              <a:t>d</a:t>
            </a:r>
            <a:r>
              <a:rPr spc="-86"/>
              <a:t>1.</a:t>
            </a:r>
            <a:r>
              <a:rPr spc="-108"/>
              <a:t>o</a:t>
            </a:r>
            <a:r>
              <a:rPr spc="0"/>
              <a:t>	</a:t>
            </a:r>
            <a:r>
              <a:rPr spc="-71"/>
              <a:t>--</a:t>
            </a:r>
            <a:r>
              <a:rPr spc="-66"/>
              <a:t>--</a:t>
            </a:r>
            <a:r>
              <a:rPr spc="-81"/>
              <a:t>-</a:t>
            </a:r>
            <a:r>
              <a:t>&gt;</a:t>
            </a:r>
            <a:r>
              <a:rPr spc="-52"/>
              <a:t> </a:t>
            </a:r>
            <a:r>
              <a:rPr spc="-81"/>
              <a:t>(s</a:t>
            </a:r>
            <a:r>
              <a:rPr spc="-105"/>
              <a:t>hare</a:t>
            </a:r>
            <a:r>
              <a:rPr spc="-108"/>
              <a:t>d</a:t>
            </a:r>
            <a:r>
              <a:rPr spc="-33"/>
              <a:t> </a:t>
            </a:r>
            <a:r>
              <a:rPr spc="-56"/>
              <a:t>l</a:t>
            </a:r>
            <a:r>
              <a:rPr spc="-47"/>
              <a:t>i</a:t>
            </a:r>
            <a:r>
              <a:rPr spc="-95"/>
              <a:t>b</a:t>
            </a:r>
            <a:r>
              <a:rPr spc="-66"/>
              <a:t>)</a:t>
            </a:r>
          </a:p>
        </p:txBody>
      </p:sp>
      <p:sp>
        <p:nvSpPr>
          <p:cNvPr id="120" name="Shape 120"/>
          <p:cNvSpPr/>
          <p:nvPr/>
        </p:nvSpPr>
        <p:spPr>
          <a:xfrm>
            <a:off x="785895" y="5342720"/>
            <a:ext cx="116743"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800" spc="154">
                <a:latin typeface="Arial"/>
                <a:ea typeface="Arial"/>
                <a:cs typeface="Arial"/>
                <a:sym typeface="Arial"/>
              </a:defRPr>
            </a:lvl1pPr>
          </a:lstStyle>
          <a:p>
            <a:r>
              <a:t>●</a:t>
            </a:r>
          </a:p>
        </p:txBody>
      </p:sp>
      <p:sp>
        <p:nvSpPr>
          <p:cNvPr id="121" name="Shape 121"/>
          <p:cNvSpPr/>
          <p:nvPr/>
        </p:nvSpPr>
        <p:spPr>
          <a:xfrm>
            <a:off x="785895" y="5837604"/>
            <a:ext cx="116743"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800" spc="154">
                <a:latin typeface="Arial"/>
                <a:ea typeface="Arial"/>
                <a:cs typeface="Arial"/>
                <a:sym typeface="Arial"/>
              </a:defRPr>
            </a:lvl1pPr>
          </a:lstStyle>
          <a:p>
            <a:r>
              <a:t>●</a:t>
            </a:r>
          </a:p>
        </p:txBody>
      </p:sp>
      <p:sp>
        <p:nvSpPr>
          <p:cNvPr id="122" name="Shape 122"/>
          <p:cNvSpPr/>
          <p:nvPr/>
        </p:nvSpPr>
        <p:spPr>
          <a:xfrm>
            <a:off x="785895" y="6332489"/>
            <a:ext cx="116743"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800" spc="154">
                <a:latin typeface="Arial"/>
                <a:ea typeface="Arial"/>
                <a:cs typeface="Arial"/>
                <a:sym typeface="Arial"/>
              </a:defRPr>
            </a:lvl1pPr>
          </a:lstStyle>
          <a:p>
            <a:r>
              <a:t>●</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xfrm>
            <a:off x="2103261" y="402233"/>
            <a:ext cx="5793317" cy="746073"/>
          </a:xfrm>
          <a:prstGeom prst="rect">
            <a:avLst/>
          </a:prstGeom>
        </p:spPr>
        <p:txBody>
          <a:bodyPr lIns="0" tIns="0" rIns="0" bIns="0"/>
          <a:lstStyle/>
          <a:p>
            <a:pPr indent="11516">
              <a:defRPr spc="-109"/>
            </a:pPr>
            <a:r>
              <a:t>Dynami</a:t>
            </a:r>
            <a:r>
              <a:rPr spc="0"/>
              <a:t>c</a:t>
            </a:r>
            <a:r>
              <a:t> loading</a:t>
            </a:r>
          </a:p>
        </p:txBody>
      </p:sp>
      <p:sp>
        <p:nvSpPr>
          <p:cNvPr id="125" name="Shape 125"/>
          <p:cNvSpPr/>
          <p:nvPr/>
        </p:nvSpPr>
        <p:spPr>
          <a:xfrm>
            <a:off x="495311" y="1709049"/>
            <a:ext cx="6897501" cy="43662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11516" defTabSz="1007533">
              <a:defRPr sz="1100">
                <a:solidFill>
                  <a:srgbClr val="686694"/>
                </a:solidFill>
                <a:latin typeface="Courier New"/>
                <a:ea typeface="Courier New"/>
                <a:cs typeface="Courier New"/>
                <a:sym typeface="Courier New"/>
              </a:defRPr>
            </a:pPr>
            <a:r>
              <a:t>#includ</a:t>
            </a:r>
            <a:r>
              <a:rPr spc="-19"/>
              <a:t>e </a:t>
            </a:r>
            <a:r>
              <a:rPr>
                <a:solidFill>
                  <a:srgbClr val="9C1F6E"/>
                </a:solidFill>
              </a:rPr>
              <a:t>&lt;stdio.h&gt;</a:t>
            </a:r>
          </a:p>
          <a:p>
            <a:pPr indent="11516" defTabSz="1007533">
              <a:defRPr sz="1100">
                <a:solidFill>
                  <a:srgbClr val="686694"/>
                </a:solidFill>
                <a:latin typeface="Courier New"/>
                <a:ea typeface="Courier New"/>
                <a:cs typeface="Courier New"/>
                <a:sym typeface="Courier New"/>
              </a:defRPr>
            </a:pPr>
            <a:r>
              <a:t>#includ</a:t>
            </a:r>
            <a:r>
              <a:rPr spc="-19"/>
              <a:t>e </a:t>
            </a:r>
            <a:r>
              <a:rPr>
                <a:solidFill>
                  <a:srgbClr val="9C1F6E"/>
                </a:solidFill>
              </a:rPr>
              <a:t>&lt;dlfcn.h&gt;</a:t>
            </a:r>
          </a:p>
          <a:p>
            <a:pPr indent="11516" defTabSz="1007533">
              <a:defRPr sz="1100">
                <a:solidFill>
                  <a:srgbClr val="2C951D"/>
                </a:solidFill>
                <a:latin typeface="Courier New"/>
                <a:ea typeface="Courier New"/>
                <a:cs typeface="Courier New"/>
                <a:sym typeface="Courier New"/>
              </a:defRPr>
            </a:pPr>
            <a:endParaRPr>
              <a:solidFill>
                <a:srgbClr val="9C1F6E"/>
              </a:solidFill>
            </a:endParaRPr>
          </a:p>
          <a:p>
            <a:pPr indent="11516" defTabSz="1007533">
              <a:defRPr sz="1100">
                <a:solidFill>
                  <a:srgbClr val="2C951D"/>
                </a:solidFill>
                <a:latin typeface="Courier New"/>
                <a:ea typeface="Courier New"/>
                <a:cs typeface="Courier New"/>
                <a:sym typeface="Courier New"/>
              </a:defRPr>
            </a:pPr>
            <a:r>
              <a:t>int</a:t>
            </a:r>
            <a:r>
              <a:rPr spc="-9"/>
              <a:t> </a:t>
            </a:r>
            <a:r>
              <a:rPr>
                <a:solidFill>
                  <a:srgbClr val="4900FF"/>
                </a:solidFill>
              </a:rPr>
              <a:t>mai</a:t>
            </a:r>
            <a:r>
              <a:rPr spc="-9">
                <a:solidFill>
                  <a:srgbClr val="4900FF"/>
                </a:solidFill>
              </a:rPr>
              <a:t>n</a:t>
            </a:r>
            <a:r>
              <a:rPr>
                <a:solidFill>
                  <a:srgbClr val="000000"/>
                </a:solidFill>
              </a:rPr>
              <a:t>(</a:t>
            </a:r>
            <a:r>
              <a:t>int</a:t>
            </a:r>
            <a:r>
              <a:rPr spc="-9"/>
              <a:t> </a:t>
            </a:r>
            <a:r>
              <a:rPr>
                <a:solidFill>
                  <a:srgbClr val="C0641B"/>
                </a:solidFill>
              </a:rPr>
              <a:t>arg</a:t>
            </a:r>
            <a:r>
              <a:rPr spc="-19">
                <a:solidFill>
                  <a:srgbClr val="C0641B"/>
                </a:solidFill>
              </a:rPr>
              <a:t>c</a:t>
            </a:r>
            <a:r>
              <a:rPr>
                <a:solidFill>
                  <a:srgbClr val="000000"/>
                </a:solidFill>
              </a:rPr>
              <a:t>, </a:t>
            </a:r>
            <a:r>
              <a:t>cha</a:t>
            </a:r>
            <a:r>
              <a:rPr spc="-9"/>
              <a:t>r</a:t>
            </a:r>
            <a:r>
              <a:rPr>
                <a:solidFill>
                  <a:srgbClr val="000000"/>
                </a:solidFill>
              </a:rPr>
              <a:t>* </a:t>
            </a:r>
            <a:r>
              <a:rPr>
                <a:solidFill>
                  <a:srgbClr val="C0641B"/>
                </a:solidFill>
              </a:rPr>
              <a:t>arg</a:t>
            </a:r>
            <a:r>
              <a:rPr spc="-9">
                <a:solidFill>
                  <a:srgbClr val="C0641B"/>
                </a:solidFill>
              </a:rPr>
              <a:t>v</a:t>
            </a:r>
            <a:r>
              <a:rPr>
                <a:solidFill>
                  <a:srgbClr val="000000"/>
                </a:solidFill>
              </a:rPr>
              <a:t>[]) {</a:t>
            </a:r>
          </a:p>
          <a:p>
            <a:pPr indent="135316" defTabSz="1007533">
              <a:defRPr sz="1100">
                <a:solidFill>
                  <a:srgbClr val="2C951D"/>
                </a:solidFill>
                <a:latin typeface="Courier New"/>
                <a:ea typeface="Courier New"/>
                <a:cs typeface="Courier New"/>
                <a:sym typeface="Courier New"/>
              </a:defRPr>
            </a:pPr>
            <a:r>
              <a:t>int</a:t>
            </a:r>
            <a:r>
              <a:rPr spc="-9"/>
              <a:t> </a:t>
            </a:r>
            <a:r>
              <a:rPr>
                <a:solidFill>
                  <a:srgbClr val="C0641B"/>
                </a:solidFill>
              </a:rPr>
              <a:t>i </a:t>
            </a:r>
            <a:r>
              <a:rPr>
                <a:solidFill>
                  <a:srgbClr val="000000"/>
                </a:solidFill>
              </a:rPr>
              <a:t>= 10;</a:t>
            </a:r>
          </a:p>
          <a:p>
            <a:pPr marR="2325318" indent="135316" defTabSz="1007533">
              <a:lnSpc>
                <a:spcPts val="1100"/>
              </a:lnSpc>
              <a:defRPr sz="1100">
                <a:solidFill>
                  <a:srgbClr val="2C951D"/>
                </a:solidFill>
                <a:latin typeface="Courier New"/>
                <a:ea typeface="Courier New"/>
                <a:cs typeface="Courier New"/>
                <a:sym typeface="Courier New"/>
              </a:defRPr>
            </a:pPr>
            <a:r>
              <a:t>void</a:t>
            </a:r>
            <a:r>
              <a:rPr spc="-9"/>
              <a:t> </a:t>
            </a:r>
            <a:r>
              <a:rPr>
                <a:solidFill>
                  <a:srgbClr val="000000"/>
                </a:solidFill>
              </a:rPr>
              <a:t>(</a:t>
            </a:r>
            <a:r>
              <a:rPr spc="-19">
                <a:solidFill>
                  <a:srgbClr val="000000"/>
                </a:solidFill>
              </a:rPr>
              <a:t>*</a:t>
            </a:r>
            <a:r>
              <a:rPr>
                <a:solidFill>
                  <a:srgbClr val="C0641B"/>
                </a:solidFill>
              </a:rPr>
              <a:t>myfun</a:t>
            </a:r>
            <a:r>
              <a:rPr spc="-9">
                <a:solidFill>
                  <a:srgbClr val="C0641B"/>
                </a:solidFill>
              </a:rPr>
              <a:t>c</a:t>
            </a:r>
            <a:r>
              <a:rPr>
                <a:solidFill>
                  <a:srgbClr val="000000"/>
                </a:solidFill>
              </a:rPr>
              <a:t>)(</a:t>
            </a:r>
            <a:r>
              <a:t>int</a:t>
            </a:r>
            <a:r>
              <a:rPr spc="-9"/>
              <a:t> </a:t>
            </a:r>
            <a:r>
              <a:rPr>
                <a:solidFill>
                  <a:srgbClr val="000000"/>
                </a:solidFill>
              </a:rPr>
              <a:t>*); </a:t>
            </a:r>
            <a:r>
              <a:t>void</a:t>
            </a:r>
            <a:r>
              <a:rPr spc="-9"/>
              <a:t> </a:t>
            </a:r>
            <a:r>
              <a:rPr>
                <a:solidFill>
                  <a:srgbClr val="000000"/>
                </a:solidFill>
              </a:rPr>
              <a:t>*</a:t>
            </a:r>
            <a:r>
              <a:rPr>
                <a:solidFill>
                  <a:srgbClr val="C0641B"/>
                </a:solidFill>
              </a:rPr>
              <a:t>dl_handl</a:t>
            </a:r>
            <a:r>
              <a:rPr spc="-29">
                <a:solidFill>
                  <a:srgbClr val="C0641B"/>
                </a:solidFill>
              </a:rPr>
              <a:t>e</a:t>
            </a:r>
            <a:r>
              <a:rPr>
                <a:solidFill>
                  <a:srgbClr val="000000"/>
                </a:solidFill>
              </a:rPr>
              <a:t>;</a:t>
            </a:r>
          </a:p>
          <a:p>
            <a:pPr indent="135316" defTabSz="1007533">
              <a:defRPr sz="1100">
                <a:solidFill>
                  <a:srgbClr val="2C951D"/>
                </a:solidFill>
                <a:latin typeface="Courier New"/>
                <a:ea typeface="Courier New"/>
                <a:cs typeface="Courier New"/>
                <a:sym typeface="Courier New"/>
              </a:defRPr>
            </a:pPr>
            <a:r>
              <a:t>char</a:t>
            </a:r>
            <a:r>
              <a:rPr spc="-9"/>
              <a:t> </a:t>
            </a:r>
            <a:r>
              <a:rPr>
                <a:solidFill>
                  <a:srgbClr val="000000"/>
                </a:solidFill>
              </a:rPr>
              <a:t>*</a:t>
            </a:r>
            <a:r>
              <a:rPr>
                <a:solidFill>
                  <a:srgbClr val="C0641B"/>
                </a:solidFill>
              </a:rPr>
              <a:t>erro</a:t>
            </a:r>
            <a:r>
              <a:rPr spc="-19">
                <a:solidFill>
                  <a:srgbClr val="C0641B"/>
                </a:solidFill>
              </a:rPr>
              <a:t>r</a:t>
            </a:r>
            <a:r>
              <a:rPr>
                <a:solidFill>
                  <a:srgbClr val="000000"/>
                </a:solidFill>
              </a:rPr>
              <a:t>;</a:t>
            </a:r>
          </a:p>
          <a:p>
            <a:pPr marR="5076" indent="135316" defTabSz="1007533">
              <a:lnSpc>
                <a:spcPct val="107400"/>
              </a:lnSpc>
              <a:spcBef>
                <a:spcPts val="300"/>
              </a:spcBef>
              <a:defRPr sz="1100" spc="-5">
                <a:latin typeface="Courier New"/>
                <a:ea typeface="Courier New"/>
                <a:cs typeface="Courier New"/>
                <a:sym typeface="Courier New"/>
              </a:defRPr>
            </a:pPr>
            <a:r>
              <a:t>dl_handl</a:t>
            </a:r>
            <a:r>
              <a:rPr spc="0"/>
              <a:t>e = </a:t>
            </a:r>
            <a:r>
              <a:rPr b="1" spc="0"/>
              <a:t>dlopen</a:t>
            </a:r>
            <a:r>
              <a:rPr spc="-49"/>
              <a:t>(</a:t>
            </a:r>
            <a:r>
              <a:rPr spc="0">
                <a:solidFill>
                  <a:srgbClr val="9C1F6E"/>
                </a:solidFill>
              </a:rPr>
              <a:t>"libmymath.so</a:t>
            </a:r>
            <a:r>
              <a:rPr spc="-39">
                <a:solidFill>
                  <a:srgbClr val="9C1F6E"/>
                </a:solidFill>
              </a:rPr>
              <a:t>"</a:t>
            </a:r>
            <a:r>
              <a:rPr spc="0"/>
              <a:t>, RTLD_LAZY)</a:t>
            </a:r>
            <a:r>
              <a:rPr spc="-29"/>
              <a:t>;</a:t>
            </a:r>
            <a:r>
              <a:rPr>
                <a:solidFill>
                  <a:srgbClr val="CA2317"/>
                </a:solidFill>
              </a:rPr>
              <a:t>//RTLD_NOW </a:t>
            </a:r>
          </a:p>
          <a:p>
            <a:pPr marR="5076" indent="135316" defTabSz="1007533">
              <a:lnSpc>
                <a:spcPct val="107400"/>
              </a:lnSpc>
              <a:spcBef>
                <a:spcPts val="300"/>
              </a:spcBef>
              <a:defRPr sz="1100">
                <a:solidFill>
                  <a:srgbClr val="C100FF"/>
                </a:solidFill>
                <a:latin typeface="Courier New"/>
                <a:ea typeface="Courier New"/>
                <a:cs typeface="Courier New"/>
                <a:sym typeface="Courier New"/>
              </a:defRPr>
            </a:pPr>
            <a:r>
              <a:t>if</a:t>
            </a:r>
            <a:r>
              <a:rPr spc="-5">
                <a:solidFill>
                  <a:srgbClr val="000000"/>
                </a:solidFill>
              </a:rPr>
              <a:t>(!dl_handle</a:t>
            </a:r>
            <a:r>
              <a:rPr>
                <a:solidFill>
                  <a:srgbClr val="000000"/>
                </a:solidFill>
              </a:rPr>
              <a:t>) {</a:t>
            </a:r>
          </a:p>
          <a:p>
            <a:pPr marR="754380" indent="259118" defTabSz="1007533">
              <a:lnSpc>
                <a:spcPct val="107400"/>
              </a:lnSpc>
              <a:defRPr sz="1100">
                <a:latin typeface="Courier New"/>
                <a:ea typeface="Courier New"/>
                <a:cs typeface="Courier New"/>
                <a:sym typeface="Courier New"/>
              </a:defRPr>
            </a:pPr>
            <a:r>
              <a:t>printf</a:t>
            </a:r>
            <a:r>
              <a:rPr spc="-19"/>
              <a:t>(</a:t>
            </a:r>
            <a:r>
              <a:rPr spc="-5">
                <a:solidFill>
                  <a:srgbClr val="9C1F6E"/>
                </a:solidFill>
              </a:rPr>
              <a:t>"dlopen(</a:t>
            </a:r>
            <a:r>
              <a:rPr>
                <a:solidFill>
                  <a:srgbClr val="9C1F6E"/>
                </a:solidFill>
              </a:rPr>
              <a:t>) </a:t>
            </a:r>
            <a:r>
              <a:rPr spc="-5">
                <a:solidFill>
                  <a:srgbClr val="9C1F6E"/>
                </a:solidFill>
              </a:rPr>
              <a:t>erro</a:t>
            </a:r>
            <a:r>
              <a:rPr>
                <a:solidFill>
                  <a:srgbClr val="9C1F6E"/>
                </a:solidFill>
              </a:rPr>
              <a:t>r - %s\n</a:t>
            </a:r>
            <a:r>
              <a:rPr spc="-59">
                <a:solidFill>
                  <a:srgbClr val="9C1F6E"/>
                </a:solidFill>
              </a:rPr>
              <a:t>"</a:t>
            </a:r>
            <a:r>
              <a:t>, </a:t>
            </a:r>
            <a:r>
              <a:rPr b="1"/>
              <a:t>dlerror</a:t>
            </a:r>
            <a:r>
              <a:t>()); </a:t>
            </a:r>
            <a:r>
              <a:rPr>
                <a:solidFill>
                  <a:srgbClr val="C100FF"/>
                </a:solidFill>
              </a:rPr>
              <a:t>return</a:t>
            </a:r>
            <a:r>
              <a:rPr spc="-9">
                <a:solidFill>
                  <a:srgbClr val="C100FF"/>
                </a:solidFill>
              </a:rPr>
              <a:t> </a:t>
            </a:r>
            <a:r>
              <a:t>1;</a:t>
            </a:r>
          </a:p>
          <a:p>
            <a:pPr indent="135316" defTabSz="1007533">
              <a:defRPr sz="1100">
                <a:latin typeface="Courier New"/>
                <a:ea typeface="Courier New"/>
                <a:cs typeface="Courier New"/>
                <a:sym typeface="Courier New"/>
              </a:defRPr>
            </a:pPr>
            <a:r>
              <a:t>}</a:t>
            </a:r>
          </a:p>
          <a:p>
            <a:pPr indent="135316" defTabSz="1007533">
              <a:defRPr sz="1100" spc="-5">
                <a:solidFill>
                  <a:srgbClr val="CA2317"/>
                </a:solidFill>
                <a:latin typeface="Courier New"/>
                <a:ea typeface="Courier New"/>
                <a:cs typeface="Courier New"/>
                <a:sym typeface="Courier New"/>
              </a:defRPr>
            </a:pPr>
            <a:r>
              <a:t>//Callin</a:t>
            </a:r>
            <a:r>
              <a:rPr spc="0"/>
              <a:t>g </a:t>
            </a:r>
            <a:r>
              <a:t>mul5(&amp;i);</a:t>
            </a:r>
          </a:p>
          <a:p>
            <a:pPr marR="1505588" indent="135316" defTabSz="1007533">
              <a:lnSpc>
                <a:spcPct val="107400"/>
              </a:lnSpc>
              <a:defRPr sz="1100" spc="-5">
                <a:latin typeface="Courier New"/>
                <a:ea typeface="Courier New"/>
                <a:cs typeface="Courier New"/>
                <a:sym typeface="Courier New"/>
              </a:defRPr>
            </a:pPr>
            <a:r>
              <a:t>myfun</a:t>
            </a:r>
            <a:r>
              <a:rPr spc="0"/>
              <a:t>c = </a:t>
            </a:r>
            <a:r>
              <a:rPr b="1"/>
              <a:t>dlsym</a:t>
            </a:r>
            <a:r>
              <a:t>(dl_handle</a:t>
            </a:r>
            <a:r>
              <a:rPr spc="0"/>
              <a:t>,</a:t>
            </a:r>
            <a:r>
              <a:rPr spc="-59"/>
              <a:t> </a:t>
            </a:r>
            <a:r>
              <a:rPr spc="0">
                <a:solidFill>
                  <a:srgbClr val="9C1F6E"/>
                </a:solidFill>
              </a:rPr>
              <a:t>"mul5</a:t>
            </a:r>
            <a:r>
              <a:rPr spc="-9">
                <a:solidFill>
                  <a:srgbClr val="9C1F6E"/>
                </a:solidFill>
              </a:rPr>
              <a:t>"</a:t>
            </a:r>
            <a:r>
              <a:rPr spc="0"/>
              <a:t>); </a:t>
            </a:r>
            <a:r>
              <a:t>erro</a:t>
            </a:r>
            <a:r>
              <a:rPr spc="0"/>
              <a:t>r = </a:t>
            </a:r>
            <a:r>
              <a:rPr b="1" spc="0"/>
              <a:t>dlerror</a:t>
            </a:r>
            <a:r>
              <a:rPr spc="0"/>
              <a:t>();</a:t>
            </a:r>
          </a:p>
          <a:p>
            <a:pPr indent="135316" defTabSz="1007533">
              <a:defRPr sz="1100">
                <a:solidFill>
                  <a:srgbClr val="C100FF"/>
                </a:solidFill>
                <a:latin typeface="Courier New"/>
                <a:ea typeface="Courier New"/>
                <a:cs typeface="Courier New"/>
                <a:sym typeface="Courier New"/>
              </a:defRPr>
            </a:pPr>
            <a:r>
              <a:t>if</a:t>
            </a:r>
            <a:r>
              <a:rPr spc="-5">
                <a:solidFill>
                  <a:srgbClr val="000000"/>
                </a:solidFill>
              </a:rPr>
              <a:t>(erro</a:t>
            </a:r>
            <a:r>
              <a:rPr>
                <a:solidFill>
                  <a:srgbClr val="000000"/>
                </a:solidFill>
              </a:rPr>
              <a:t>r </a:t>
            </a:r>
            <a:r>
              <a:rPr spc="-5">
                <a:solidFill>
                  <a:srgbClr val="000000"/>
                </a:solidFill>
              </a:rPr>
              <a:t>!</a:t>
            </a:r>
            <a:r>
              <a:rPr>
                <a:solidFill>
                  <a:srgbClr val="000000"/>
                </a:solidFill>
              </a:rPr>
              <a:t>=</a:t>
            </a:r>
            <a:r>
              <a:rPr spc="-19">
                <a:solidFill>
                  <a:srgbClr val="000000"/>
                </a:solidFill>
              </a:rPr>
              <a:t> </a:t>
            </a:r>
            <a:r>
              <a:rPr>
                <a:solidFill>
                  <a:srgbClr val="2B918F"/>
                </a:solidFill>
              </a:rPr>
              <a:t>NUL</a:t>
            </a:r>
            <a:r>
              <a:rPr spc="-19">
                <a:solidFill>
                  <a:srgbClr val="2B918F"/>
                </a:solidFill>
              </a:rPr>
              <a:t>L</a:t>
            </a:r>
            <a:r>
              <a:rPr>
                <a:solidFill>
                  <a:srgbClr val="000000"/>
                </a:solidFill>
              </a:rPr>
              <a:t>) {</a:t>
            </a:r>
          </a:p>
          <a:p>
            <a:pPr marR="891424" indent="259118" defTabSz="1007533">
              <a:lnSpc>
                <a:spcPts val="1100"/>
              </a:lnSpc>
              <a:defRPr sz="1100">
                <a:latin typeface="Courier New"/>
                <a:ea typeface="Courier New"/>
                <a:cs typeface="Courier New"/>
                <a:sym typeface="Courier New"/>
              </a:defRPr>
            </a:pPr>
            <a:r>
              <a:t>printf</a:t>
            </a:r>
            <a:r>
              <a:rPr spc="-19"/>
              <a:t>(</a:t>
            </a:r>
            <a:r>
              <a:rPr spc="-5">
                <a:solidFill>
                  <a:srgbClr val="9C1F6E"/>
                </a:solidFill>
              </a:rPr>
              <a:t>"dlsy</a:t>
            </a:r>
            <a:r>
              <a:rPr>
                <a:solidFill>
                  <a:srgbClr val="9C1F6E"/>
                </a:solidFill>
              </a:rPr>
              <a:t>m </a:t>
            </a:r>
            <a:r>
              <a:rPr spc="-5">
                <a:solidFill>
                  <a:srgbClr val="9C1F6E"/>
                </a:solidFill>
              </a:rPr>
              <a:t>mul</a:t>
            </a:r>
            <a:r>
              <a:rPr>
                <a:solidFill>
                  <a:srgbClr val="9C1F6E"/>
                </a:solidFill>
              </a:rPr>
              <a:t>5 </a:t>
            </a:r>
            <a:r>
              <a:rPr spc="-5">
                <a:solidFill>
                  <a:srgbClr val="9C1F6E"/>
                </a:solidFill>
              </a:rPr>
              <a:t>erro</a:t>
            </a:r>
            <a:r>
              <a:rPr>
                <a:solidFill>
                  <a:srgbClr val="9C1F6E"/>
                </a:solidFill>
              </a:rPr>
              <a:t>r - %s\n</a:t>
            </a:r>
            <a:r>
              <a:rPr spc="-59">
                <a:solidFill>
                  <a:srgbClr val="9C1F6E"/>
                </a:solidFill>
              </a:rPr>
              <a:t>"</a:t>
            </a:r>
            <a:r>
              <a:t>, error); </a:t>
            </a:r>
            <a:r>
              <a:rPr>
                <a:solidFill>
                  <a:srgbClr val="C100FF"/>
                </a:solidFill>
              </a:rPr>
              <a:t>return</a:t>
            </a:r>
            <a:r>
              <a:rPr spc="-9">
                <a:solidFill>
                  <a:srgbClr val="C100FF"/>
                </a:solidFill>
              </a:rPr>
              <a:t> </a:t>
            </a:r>
            <a:r>
              <a:t>1;</a:t>
            </a:r>
          </a:p>
          <a:p>
            <a:pPr indent="135316" defTabSz="1007533">
              <a:defRPr sz="1100">
                <a:latin typeface="Courier New"/>
                <a:ea typeface="Courier New"/>
                <a:cs typeface="Courier New"/>
                <a:sym typeface="Courier New"/>
              </a:defRPr>
            </a:pPr>
            <a:r>
              <a:t>}</a:t>
            </a:r>
          </a:p>
          <a:p>
            <a:pPr indent="135316" defTabSz="1007533">
              <a:defRPr sz="1100">
                <a:latin typeface="Courier New"/>
                <a:ea typeface="Courier New"/>
                <a:cs typeface="Courier New"/>
                <a:sym typeface="Courier New"/>
              </a:defRPr>
            </a:pPr>
            <a:r>
              <a:t>myfunc(&amp;i);</a:t>
            </a:r>
          </a:p>
          <a:p>
            <a:pPr indent="11516" defTabSz="1007533">
              <a:defRPr sz="1100" spc="-5">
                <a:solidFill>
                  <a:srgbClr val="CA2317"/>
                </a:solidFill>
                <a:latin typeface="Courier New"/>
                <a:ea typeface="Courier New"/>
                <a:cs typeface="Courier New"/>
                <a:sym typeface="Courier New"/>
              </a:defRPr>
            </a:pPr>
            <a:r>
              <a:t>  //Callin</a:t>
            </a:r>
            <a:r>
              <a:rPr spc="0"/>
              <a:t>g </a:t>
            </a:r>
            <a:r>
              <a:t>add1(&amp;i);</a:t>
            </a:r>
          </a:p>
          <a:p>
            <a:pPr marR="619238" indent="11516" defTabSz="1007533">
              <a:lnSpc>
                <a:spcPts val="1100"/>
              </a:lnSpc>
              <a:defRPr sz="1100" spc="-5">
                <a:latin typeface="Courier New"/>
                <a:ea typeface="Courier New"/>
                <a:cs typeface="Courier New"/>
                <a:sym typeface="Courier New"/>
              </a:defRPr>
            </a:pPr>
            <a:r>
              <a:t>  myfun</a:t>
            </a:r>
            <a:r>
              <a:rPr spc="0"/>
              <a:t>c = </a:t>
            </a:r>
            <a:r>
              <a:rPr b="1"/>
              <a:t>dlsym</a:t>
            </a:r>
            <a:r>
              <a:t>(dl_handle</a:t>
            </a:r>
            <a:r>
              <a:rPr spc="0"/>
              <a:t>,</a:t>
            </a:r>
            <a:r>
              <a:rPr spc="-59"/>
              <a:t> </a:t>
            </a:r>
            <a:r>
              <a:rPr spc="0">
                <a:solidFill>
                  <a:srgbClr val="9C1F6E"/>
                </a:solidFill>
              </a:rPr>
              <a:t>"add1</a:t>
            </a:r>
            <a:r>
              <a:rPr spc="-9">
                <a:solidFill>
                  <a:srgbClr val="9C1F6E"/>
                </a:solidFill>
              </a:rPr>
              <a:t>"</a:t>
            </a:r>
            <a:r>
              <a:rPr spc="0"/>
              <a:t>); </a:t>
            </a:r>
            <a:r>
              <a:t>erro</a:t>
            </a:r>
            <a:r>
              <a:rPr spc="0"/>
              <a:t>r = </a:t>
            </a:r>
            <a:r>
              <a:rPr b="1" spc="0"/>
              <a:t>dlerror</a:t>
            </a:r>
            <a:r>
              <a:rPr spc="0"/>
              <a:t>();</a:t>
            </a:r>
          </a:p>
          <a:p>
            <a:pPr indent="11516" defTabSz="1007533">
              <a:defRPr sz="1100">
                <a:solidFill>
                  <a:srgbClr val="C100FF"/>
                </a:solidFill>
                <a:latin typeface="Courier New"/>
                <a:ea typeface="Courier New"/>
                <a:cs typeface="Courier New"/>
                <a:sym typeface="Courier New"/>
              </a:defRPr>
            </a:pPr>
            <a:r>
              <a:t>  if</a:t>
            </a:r>
            <a:r>
              <a:rPr spc="-5">
                <a:solidFill>
                  <a:srgbClr val="000000"/>
                </a:solidFill>
              </a:rPr>
              <a:t>(erro</a:t>
            </a:r>
            <a:r>
              <a:rPr>
                <a:solidFill>
                  <a:srgbClr val="000000"/>
                </a:solidFill>
              </a:rPr>
              <a:t>r </a:t>
            </a:r>
            <a:r>
              <a:rPr spc="-5">
                <a:solidFill>
                  <a:srgbClr val="000000"/>
                </a:solidFill>
              </a:rPr>
              <a:t>!</a:t>
            </a:r>
            <a:r>
              <a:rPr>
                <a:solidFill>
                  <a:srgbClr val="000000"/>
                </a:solidFill>
              </a:rPr>
              <a:t>=</a:t>
            </a:r>
            <a:r>
              <a:rPr spc="-19">
                <a:solidFill>
                  <a:srgbClr val="000000"/>
                </a:solidFill>
              </a:rPr>
              <a:t> </a:t>
            </a:r>
            <a:r>
              <a:rPr>
                <a:solidFill>
                  <a:srgbClr val="2B918F"/>
                </a:solidFill>
              </a:rPr>
              <a:t>NUL</a:t>
            </a:r>
            <a:r>
              <a:rPr spc="-19">
                <a:solidFill>
                  <a:srgbClr val="2B918F"/>
                </a:solidFill>
              </a:rPr>
              <a:t>L</a:t>
            </a:r>
            <a:r>
              <a:rPr>
                <a:solidFill>
                  <a:srgbClr val="000000"/>
                </a:solidFill>
              </a:rPr>
              <a:t>) {</a:t>
            </a:r>
          </a:p>
          <a:p>
            <a:pPr marR="5076" indent="134741" defTabSz="1007533">
              <a:lnSpc>
                <a:spcPct val="107400"/>
              </a:lnSpc>
              <a:defRPr sz="1100">
                <a:latin typeface="Courier New"/>
                <a:ea typeface="Courier New"/>
                <a:cs typeface="Courier New"/>
                <a:sym typeface="Courier New"/>
              </a:defRPr>
            </a:pPr>
            <a:r>
              <a:t>  printf</a:t>
            </a:r>
            <a:r>
              <a:rPr spc="-19"/>
              <a:t>(</a:t>
            </a:r>
            <a:r>
              <a:rPr spc="-5">
                <a:solidFill>
                  <a:srgbClr val="9C1F6E"/>
                </a:solidFill>
              </a:rPr>
              <a:t>"dlsy</a:t>
            </a:r>
            <a:r>
              <a:rPr>
                <a:solidFill>
                  <a:srgbClr val="9C1F6E"/>
                </a:solidFill>
              </a:rPr>
              <a:t>m </a:t>
            </a:r>
            <a:r>
              <a:rPr spc="-5">
                <a:solidFill>
                  <a:srgbClr val="9C1F6E"/>
                </a:solidFill>
              </a:rPr>
              <a:t>add</a:t>
            </a:r>
            <a:r>
              <a:rPr>
                <a:solidFill>
                  <a:srgbClr val="9C1F6E"/>
                </a:solidFill>
              </a:rPr>
              <a:t>1 </a:t>
            </a:r>
            <a:r>
              <a:rPr spc="-5">
                <a:solidFill>
                  <a:srgbClr val="9C1F6E"/>
                </a:solidFill>
              </a:rPr>
              <a:t>erro</a:t>
            </a:r>
            <a:r>
              <a:rPr>
                <a:solidFill>
                  <a:srgbClr val="9C1F6E"/>
                </a:solidFill>
              </a:rPr>
              <a:t>r - %s\n</a:t>
            </a:r>
            <a:r>
              <a:rPr spc="-59">
                <a:solidFill>
                  <a:srgbClr val="9C1F6E"/>
                </a:solidFill>
              </a:rPr>
              <a:t>"</a:t>
            </a:r>
            <a:r>
              <a:t>, error); </a:t>
            </a:r>
            <a:r>
              <a:rPr>
                <a:solidFill>
                  <a:srgbClr val="C100FF"/>
                </a:solidFill>
              </a:rPr>
              <a:t>return</a:t>
            </a:r>
            <a:r>
              <a:rPr spc="-9">
                <a:solidFill>
                  <a:srgbClr val="C100FF"/>
                </a:solidFill>
              </a:rPr>
              <a:t> </a:t>
            </a:r>
            <a:r>
              <a:t>1;</a:t>
            </a:r>
          </a:p>
          <a:p>
            <a:pPr indent="11516" defTabSz="1007533">
              <a:defRPr sz="1100">
                <a:latin typeface="Courier New"/>
                <a:ea typeface="Courier New"/>
                <a:cs typeface="Courier New"/>
                <a:sym typeface="Courier New"/>
              </a:defRPr>
            </a:pPr>
            <a:r>
              <a:t>  }</a:t>
            </a:r>
          </a:p>
          <a:p>
            <a:pPr indent="11516" defTabSz="1007533">
              <a:defRPr sz="1100">
                <a:latin typeface="Courier New"/>
                <a:ea typeface="Courier New"/>
                <a:cs typeface="Courier New"/>
                <a:sym typeface="Courier New"/>
              </a:defRPr>
            </a:pPr>
            <a:r>
              <a:t>  myfunc(&amp;i);</a:t>
            </a:r>
          </a:p>
          <a:p>
            <a:pPr indent="11516" defTabSz="1007533">
              <a:defRPr sz="1100">
                <a:latin typeface="Courier New"/>
                <a:ea typeface="Courier New"/>
                <a:cs typeface="Courier New"/>
                <a:sym typeface="Courier New"/>
              </a:defRPr>
            </a:pPr>
            <a:r>
              <a:t>  printf</a:t>
            </a:r>
            <a:r>
              <a:rPr spc="-9"/>
              <a:t>(</a:t>
            </a:r>
            <a:r>
              <a:rPr spc="-5">
                <a:solidFill>
                  <a:srgbClr val="9C1F6E"/>
                </a:solidFill>
              </a:rPr>
              <a:t>"</a:t>
            </a:r>
            <a:r>
              <a:rPr>
                <a:solidFill>
                  <a:srgbClr val="9C1F6E"/>
                </a:solidFill>
              </a:rPr>
              <a:t>i = %d\n</a:t>
            </a:r>
            <a:r>
              <a:rPr spc="-29">
                <a:solidFill>
                  <a:srgbClr val="9C1F6E"/>
                </a:solidFill>
              </a:rPr>
              <a:t>"</a:t>
            </a:r>
            <a:r>
              <a:t>, i);</a:t>
            </a:r>
          </a:p>
          <a:p>
            <a:pPr marR="1638826" indent="11516" defTabSz="1007533">
              <a:lnSpc>
                <a:spcPct val="107400"/>
              </a:lnSpc>
              <a:spcBef>
                <a:spcPts val="300"/>
              </a:spcBef>
              <a:defRPr sz="1100" b="1">
                <a:latin typeface="Courier New"/>
                <a:ea typeface="Courier New"/>
                <a:cs typeface="Courier New"/>
                <a:sym typeface="Courier New"/>
              </a:defRPr>
            </a:pPr>
            <a:r>
              <a:t>  dlclose</a:t>
            </a:r>
            <a:r>
              <a:rPr b="0"/>
              <a:t>(dl_handle); </a:t>
            </a:r>
          </a:p>
          <a:p>
            <a:pPr marR="1638826" indent="11516" defTabSz="1007533">
              <a:lnSpc>
                <a:spcPct val="107400"/>
              </a:lnSpc>
              <a:spcBef>
                <a:spcPts val="300"/>
              </a:spcBef>
              <a:defRPr sz="1100">
                <a:solidFill>
                  <a:srgbClr val="C100FF"/>
                </a:solidFill>
                <a:latin typeface="Courier New"/>
                <a:ea typeface="Courier New"/>
                <a:cs typeface="Courier New"/>
                <a:sym typeface="Courier New"/>
              </a:defRPr>
            </a:pPr>
            <a:r>
              <a:t>  return</a:t>
            </a:r>
            <a:r>
              <a:rPr spc="-9"/>
              <a:t> </a:t>
            </a:r>
            <a:r>
              <a:rPr>
                <a:solidFill>
                  <a:srgbClr val="000000"/>
                </a:solidFill>
              </a:rPr>
              <a:t>0;</a:t>
            </a:r>
          </a:p>
          <a:p>
            <a:pPr marR="1638826" indent="11516" defTabSz="1007533">
              <a:lnSpc>
                <a:spcPct val="107400"/>
              </a:lnSpc>
              <a:spcBef>
                <a:spcPts val="300"/>
              </a:spcBef>
              <a:defRPr sz="1100">
                <a:latin typeface="Courier New"/>
                <a:ea typeface="Courier New"/>
                <a:cs typeface="Courier New"/>
                <a:sym typeface="Courier New"/>
              </a:defRPr>
            </a:pPr>
            <a:r>
              <a:t>}</a:t>
            </a:r>
          </a:p>
        </p:txBody>
      </p:sp>
      <p:sp>
        <p:nvSpPr>
          <p:cNvPr id="126" name="Shape 126"/>
          <p:cNvSpPr/>
          <p:nvPr/>
        </p:nvSpPr>
        <p:spPr>
          <a:xfrm>
            <a:off x="5810873" y="2210091"/>
            <a:ext cx="125625"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800" spc="190">
                <a:latin typeface="Arial"/>
                <a:ea typeface="Arial"/>
                <a:cs typeface="Arial"/>
                <a:sym typeface="Arial"/>
              </a:defRPr>
            </a:lvl1pPr>
          </a:lstStyle>
          <a:p>
            <a:r>
              <a:t>●</a:t>
            </a:r>
          </a:p>
        </p:txBody>
      </p:sp>
      <p:sp>
        <p:nvSpPr>
          <p:cNvPr id="127" name="Shape 127"/>
          <p:cNvSpPr/>
          <p:nvPr/>
        </p:nvSpPr>
        <p:spPr>
          <a:xfrm>
            <a:off x="6133394" y="1908073"/>
            <a:ext cx="3248470" cy="283347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R="5076" indent="11516" defTabSz="1007533">
              <a:lnSpc>
                <a:spcPct val="141500"/>
              </a:lnSpc>
              <a:defRPr sz="2400" spc="-163">
                <a:latin typeface="Arial"/>
                <a:ea typeface="Arial"/>
                <a:cs typeface="Arial"/>
                <a:sym typeface="Arial"/>
              </a:defRPr>
            </a:pPr>
            <a:r>
              <a:t>Co</a:t>
            </a:r>
            <a:r>
              <a:rPr spc="-153"/>
              <a:t>p</a:t>
            </a:r>
            <a:r>
              <a:rPr spc="-123"/>
              <a:t>y</a:t>
            </a:r>
            <a:r>
              <a:rPr spc="-68"/>
              <a:t> </a:t>
            </a:r>
            <a:r>
              <a:rPr spc="-109"/>
              <a:t>th</a:t>
            </a:r>
            <a:r>
              <a:rPr spc="-138"/>
              <a:t>e</a:t>
            </a:r>
            <a:r>
              <a:rPr spc="-68"/>
              <a:t> </a:t>
            </a:r>
            <a:r>
              <a:rPr spc="-128"/>
              <a:t>c</a:t>
            </a:r>
            <a:r>
              <a:rPr spc="-142"/>
              <a:t>od</a:t>
            </a:r>
            <a:r>
              <a:rPr spc="-138"/>
              <a:t>e</a:t>
            </a:r>
            <a:r>
              <a:rPr spc="-68"/>
              <a:t> </a:t>
            </a:r>
            <a:r>
              <a:rPr spc="-58"/>
              <a:t>i</a:t>
            </a:r>
            <a:r>
              <a:rPr spc="-142"/>
              <a:t>n</a:t>
            </a:r>
            <a:r>
              <a:rPr spc="-74"/>
              <a:t>t</a:t>
            </a:r>
            <a:r>
              <a:rPr spc="-138"/>
              <a:t>o</a:t>
            </a:r>
            <a:r>
              <a:rPr spc="-68"/>
              <a:t> </a:t>
            </a:r>
            <a:r>
              <a:rPr spc="-217"/>
              <a:t>m</a:t>
            </a:r>
            <a:r>
              <a:rPr spc="-142"/>
              <a:t>a</a:t>
            </a:r>
            <a:r>
              <a:rPr spc="-54"/>
              <a:t>i</a:t>
            </a:r>
            <a:r>
              <a:rPr spc="-142"/>
              <a:t>n</a:t>
            </a:r>
            <a:r>
              <a:rPr spc="-103"/>
              <a:t>.c</a:t>
            </a:r>
            <a:r>
              <a:rPr spc="-74"/>
              <a:t> </a:t>
            </a:r>
            <a:r>
              <a:rPr spc="-142"/>
              <a:t>g</a:t>
            </a:r>
            <a:r>
              <a:rPr spc="-128"/>
              <a:t>c</a:t>
            </a:r>
            <a:r>
              <a:rPr spc="-123"/>
              <a:t>c</a:t>
            </a:r>
            <a:r>
              <a:rPr spc="-79"/>
              <a:t> </a:t>
            </a:r>
            <a:r>
              <a:rPr spc="-207"/>
              <a:t>m</a:t>
            </a:r>
            <a:r>
              <a:rPr spc="-142"/>
              <a:t>a</a:t>
            </a:r>
            <a:r>
              <a:rPr spc="-54"/>
              <a:t>i</a:t>
            </a:r>
            <a:r>
              <a:rPr spc="-153"/>
              <a:t>n</a:t>
            </a:r>
            <a:r>
              <a:rPr spc="-74"/>
              <a:t>.</a:t>
            </a:r>
            <a:r>
              <a:rPr spc="-123"/>
              <a:t>c</a:t>
            </a:r>
            <a:r>
              <a:rPr spc="-68"/>
              <a:t> </a:t>
            </a:r>
            <a:r>
              <a:rPr spc="-89"/>
              <a:t>-</a:t>
            </a:r>
            <a:r>
              <a:rPr spc="-138"/>
              <a:t>o</a:t>
            </a:r>
            <a:r>
              <a:rPr spc="-68"/>
              <a:t> </a:t>
            </a:r>
            <a:r>
              <a:rPr spc="-207"/>
              <a:t>m</a:t>
            </a:r>
            <a:r>
              <a:rPr spc="-142"/>
              <a:t>a</a:t>
            </a:r>
            <a:r>
              <a:rPr spc="-58"/>
              <a:t>i</a:t>
            </a:r>
            <a:r>
              <a:rPr spc="-138"/>
              <a:t>n</a:t>
            </a:r>
            <a:r>
              <a:rPr spc="-68"/>
              <a:t> </a:t>
            </a:r>
            <a:r>
              <a:rPr spc="-89"/>
              <a:t>-</a:t>
            </a:r>
            <a:r>
              <a:rPr spc="-54"/>
              <a:t>l</a:t>
            </a:r>
            <a:r>
              <a:rPr spc="-142"/>
              <a:t>d</a:t>
            </a:r>
            <a:r>
              <a:rPr spc="-54"/>
              <a:t>l</a:t>
            </a:r>
          </a:p>
          <a:p>
            <a:pPr marR="367989" indent="11516" defTabSz="1007533">
              <a:lnSpc>
                <a:spcPct val="93400"/>
              </a:lnSpc>
              <a:spcBef>
                <a:spcPts val="1300"/>
              </a:spcBef>
              <a:defRPr sz="2400" spc="-396">
                <a:latin typeface="Arial"/>
                <a:ea typeface="Arial"/>
                <a:cs typeface="Arial"/>
                <a:sym typeface="Arial"/>
              </a:defRPr>
            </a:pPr>
            <a:r>
              <a:t>Y</a:t>
            </a:r>
            <a:r>
              <a:rPr spc="-142"/>
              <a:t>o</a:t>
            </a:r>
            <a:r>
              <a:rPr spc="-138"/>
              <a:t>u</a:t>
            </a:r>
            <a:r>
              <a:rPr spc="-68"/>
              <a:t> </a:t>
            </a:r>
            <a:r>
              <a:rPr spc="-197"/>
              <a:t>w</a:t>
            </a:r>
            <a:r>
              <a:rPr spc="-54"/>
              <a:t>ill</a:t>
            </a:r>
            <a:r>
              <a:rPr spc="-89"/>
              <a:t> </a:t>
            </a:r>
            <a:r>
              <a:rPr spc="-138"/>
              <a:t>h</a:t>
            </a:r>
            <a:r>
              <a:rPr spc="-142"/>
              <a:t>a</a:t>
            </a:r>
            <a:r>
              <a:rPr spc="-128"/>
              <a:t>v</a:t>
            </a:r>
            <a:r>
              <a:rPr spc="-138"/>
              <a:t>e</a:t>
            </a:r>
            <a:r>
              <a:rPr spc="-74"/>
              <a:t> t</a:t>
            </a:r>
            <a:r>
              <a:rPr spc="-138"/>
              <a:t>o</a:t>
            </a:r>
            <a:r>
              <a:rPr spc="-74"/>
              <a:t> </a:t>
            </a:r>
            <a:r>
              <a:rPr spc="-128"/>
              <a:t>s</a:t>
            </a:r>
            <a:r>
              <a:rPr spc="-142"/>
              <a:t>e</a:t>
            </a:r>
            <a:r>
              <a:rPr spc="-68"/>
              <a:t>t</a:t>
            </a:r>
            <a:r>
              <a:rPr spc="-74"/>
              <a:t> </a:t>
            </a:r>
            <a:r>
              <a:rPr spc="-109"/>
              <a:t>th</a:t>
            </a:r>
            <a:r>
              <a:rPr spc="-138"/>
              <a:t>e</a:t>
            </a:r>
            <a:r>
              <a:rPr spc="-68"/>
              <a:t> </a:t>
            </a:r>
            <a:r>
              <a:rPr spc="-142"/>
              <a:t>e</a:t>
            </a:r>
            <a:r>
              <a:rPr spc="-153"/>
              <a:t>n</a:t>
            </a:r>
            <a:r>
              <a:rPr spc="-123"/>
              <a:t>v</a:t>
            </a:r>
            <a:r>
              <a:rPr spc="-58"/>
              <a:t>i</a:t>
            </a:r>
            <a:r>
              <a:rPr spc="-84"/>
              <a:t>r</a:t>
            </a:r>
            <a:r>
              <a:rPr spc="-142"/>
              <a:t>o</a:t>
            </a:r>
            <a:r>
              <a:rPr spc="-138"/>
              <a:t>n</a:t>
            </a:r>
            <a:r>
              <a:rPr spc="-217"/>
              <a:t>m</a:t>
            </a:r>
            <a:r>
              <a:rPr spc="-142"/>
              <a:t>e</a:t>
            </a:r>
            <a:r>
              <a:rPr spc="-153"/>
              <a:t>n</a:t>
            </a:r>
            <a:r>
              <a:rPr spc="-68"/>
              <a:t>t</a:t>
            </a:r>
            <a:r>
              <a:rPr spc="-74"/>
              <a:t> </a:t>
            </a:r>
            <a:r>
              <a:rPr spc="-128"/>
              <a:t>v</a:t>
            </a:r>
            <a:r>
              <a:rPr spc="-142"/>
              <a:t>a</a:t>
            </a:r>
            <a:r>
              <a:rPr spc="-89"/>
              <a:t>r</a:t>
            </a:r>
            <a:r>
              <a:rPr spc="-54"/>
              <a:t>i</a:t>
            </a:r>
            <a:r>
              <a:rPr spc="-142"/>
              <a:t>ab</a:t>
            </a:r>
            <a:r>
              <a:rPr spc="-58"/>
              <a:t>l</a:t>
            </a:r>
            <a:r>
              <a:rPr spc="-138"/>
              <a:t>e</a:t>
            </a:r>
            <a:r>
              <a:rPr spc="-68"/>
              <a:t> </a:t>
            </a:r>
            <a:r>
              <a:rPr spc="-163"/>
              <a:t>LD</a:t>
            </a:r>
            <a:r>
              <a:rPr spc="-153"/>
              <a:t>_</a:t>
            </a:r>
            <a:r>
              <a:rPr spc="-142"/>
              <a:t>L</a:t>
            </a:r>
            <a:r>
              <a:rPr spc="-74"/>
              <a:t>I</a:t>
            </a:r>
            <a:r>
              <a:rPr spc="-168"/>
              <a:t>B</a:t>
            </a:r>
            <a:r>
              <a:rPr spc="-177"/>
              <a:t>RA</a:t>
            </a:r>
            <a:r>
              <a:rPr spc="-222"/>
              <a:t>R</a:t>
            </a:r>
            <a:r>
              <a:rPr spc="-173"/>
              <a:t>Y</a:t>
            </a:r>
            <a:r>
              <a:rPr spc="-163"/>
              <a:t>_</a:t>
            </a:r>
            <a:r>
              <a:rPr spc="-351"/>
              <a:t>P</a:t>
            </a:r>
            <a:r>
              <a:rPr spc="-341"/>
              <a:t>A</a:t>
            </a:r>
            <a:r>
              <a:rPr spc="-163"/>
              <a:t>T</a:t>
            </a:r>
            <a:r>
              <a:rPr spc="-177"/>
              <a:t>H</a:t>
            </a:r>
            <a:r>
              <a:rPr spc="-74"/>
              <a:t> </a:t>
            </a:r>
            <a:r>
              <a:rPr spc="-109"/>
              <a:t>to</a:t>
            </a:r>
          </a:p>
          <a:p>
            <a:pPr marR="473946" indent="11516" defTabSz="1007533">
              <a:lnSpc>
                <a:spcPts val="2600"/>
              </a:lnSpc>
              <a:defRPr sz="2400" spc="-58">
                <a:latin typeface="Arial"/>
                <a:ea typeface="Arial"/>
                <a:cs typeface="Arial"/>
                <a:sym typeface="Arial"/>
              </a:defRPr>
            </a:pPr>
            <a:r>
              <a:t>i</a:t>
            </a:r>
            <a:r>
              <a:rPr spc="-142"/>
              <a:t>n</a:t>
            </a:r>
            <a:r>
              <a:rPr spc="-123"/>
              <a:t>c</a:t>
            </a:r>
            <a:r>
              <a:rPr spc="-68"/>
              <a:t>l</a:t>
            </a:r>
            <a:r>
              <a:rPr spc="-142"/>
              <a:t>u</a:t>
            </a:r>
            <a:r>
              <a:rPr spc="-138"/>
              <a:t>de</a:t>
            </a:r>
            <a:r>
              <a:rPr spc="-74"/>
              <a:t> t</a:t>
            </a:r>
            <a:r>
              <a:rPr spc="-153"/>
              <a:t>h</a:t>
            </a:r>
            <a:r>
              <a:rPr spc="-138"/>
              <a:t>e</a:t>
            </a:r>
            <a:r>
              <a:rPr spc="-68"/>
              <a:t> </a:t>
            </a:r>
            <a:r>
              <a:rPr spc="-142"/>
              <a:t>pa</a:t>
            </a:r>
            <a:r>
              <a:rPr spc="-74"/>
              <a:t>t</a:t>
            </a:r>
            <a:r>
              <a:rPr spc="-138"/>
              <a:t>h</a:t>
            </a:r>
            <a:r>
              <a:rPr spc="-93"/>
              <a:t> </a:t>
            </a:r>
            <a:r>
              <a:rPr spc="-109"/>
              <a:t>th</a:t>
            </a:r>
            <a:r>
              <a:rPr spc="-142"/>
              <a:t>a</a:t>
            </a:r>
            <a:r>
              <a:rPr spc="-68"/>
              <a:t>t </a:t>
            </a:r>
            <a:r>
              <a:rPr spc="-128"/>
              <a:t>c</a:t>
            </a:r>
            <a:r>
              <a:rPr spc="-142"/>
              <a:t>on</a:t>
            </a:r>
            <a:r>
              <a:rPr spc="-109"/>
              <a:t>ta</a:t>
            </a:r>
            <a:r>
              <a:t>i</a:t>
            </a:r>
            <a:r>
              <a:rPr spc="-142"/>
              <a:t>n</a:t>
            </a:r>
            <a:r>
              <a:rPr spc="-123"/>
              <a:t>s</a:t>
            </a:r>
            <a:r>
              <a:rPr spc="-79"/>
              <a:t> </a:t>
            </a:r>
            <a:r>
              <a:rPr spc="-54"/>
              <a:t>li</a:t>
            </a:r>
            <a:r>
              <a:rPr spc="-153"/>
              <a:t>b</a:t>
            </a:r>
            <a:r>
              <a:rPr spc="-168"/>
              <a:t>my</a:t>
            </a:r>
            <a:r>
              <a:rPr spc="-226"/>
              <a:t>m</a:t>
            </a:r>
            <a:r>
              <a:rPr spc="-142"/>
              <a:t>a</a:t>
            </a:r>
            <a:r>
              <a:rPr spc="-74"/>
              <a:t>t</a:t>
            </a:r>
            <a:r>
              <a:rPr spc="-128"/>
              <a:t>h</a:t>
            </a:r>
            <a:r>
              <a:rPr spc="-89"/>
              <a:t>.</a:t>
            </a:r>
            <a:r>
              <a:rPr spc="-128"/>
              <a:t>s</a:t>
            </a:r>
            <a:r>
              <a:rPr spc="-138"/>
              <a:t>o</a:t>
            </a:r>
          </a:p>
        </p:txBody>
      </p:sp>
      <p:sp>
        <p:nvSpPr>
          <p:cNvPr id="128" name="Shape 128"/>
          <p:cNvSpPr/>
          <p:nvPr/>
        </p:nvSpPr>
        <p:spPr>
          <a:xfrm>
            <a:off x="5810873" y="2739237"/>
            <a:ext cx="125625"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900" spc="163">
                <a:latin typeface="Arial"/>
                <a:ea typeface="Arial"/>
                <a:cs typeface="Arial"/>
                <a:sym typeface="Arial"/>
              </a:defRPr>
            </a:lvl1pPr>
          </a:lstStyle>
          <a:p>
            <a:r>
              <a:t>●</a:t>
            </a:r>
          </a:p>
        </p:txBody>
      </p:sp>
      <p:sp>
        <p:nvSpPr>
          <p:cNvPr id="129" name="Shape 129"/>
          <p:cNvSpPr/>
          <p:nvPr/>
        </p:nvSpPr>
        <p:spPr>
          <a:xfrm>
            <a:off x="5810873" y="3267112"/>
            <a:ext cx="125625"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11516" defTabSz="1007533">
              <a:defRPr sz="900" spc="163">
                <a:latin typeface="Arial"/>
                <a:ea typeface="Arial"/>
                <a:cs typeface="Arial"/>
                <a:sym typeface="Arial"/>
              </a:defRPr>
            </a:lvl1pPr>
          </a:lstStyle>
          <a:p>
            <a:r>
              <a:t>●</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p:nvPr>
        </p:nvSpPr>
        <p:spPr>
          <a:prstGeom prst="rect">
            <a:avLst/>
          </a:prstGeom>
        </p:spPr>
        <p:txBody>
          <a:bodyPr/>
          <a:lstStyle/>
          <a:p>
            <a:r>
              <a:t>Attributes of Functions</a:t>
            </a:r>
          </a:p>
        </p:txBody>
      </p:sp>
      <p:sp>
        <p:nvSpPr>
          <p:cNvPr id="132" name="Shape 132"/>
          <p:cNvSpPr>
            <a:spLocks noGrp="1"/>
          </p:cNvSpPr>
          <p:nvPr>
            <p:ph type="body" idx="1"/>
          </p:nvPr>
        </p:nvSpPr>
        <p:spPr>
          <a:prstGeom prst="rect">
            <a:avLst/>
          </a:prstGeom>
        </p:spPr>
        <p:txBody>
          <a:bodyPr/>
          <a:lstStyle/>
          <a:p>
            <a:pPr>
              <a:lnSpc>
                <a:spcPct val="90000"/>
              </a:lnSpc>
              <a:defRPr sz="2600"/>
            </a:pPr>
            <a:r>
              <a:t>Used to declare certain things about functions called in your program</a:t>
            </a:r>
          </a:p>
          <a:p>
            <a:pPr marL="763360" lvl="1" indent="-306160">
              <a:lnSpc>
                <a:spcPct val="90000"/>
              </a:lnSpc>
              <a:spcBef>
                <a:spcPts val="700"/>
              </a:spcBef>
              <a:defRPr sz="2600"/>
            </a:pPr>
            <a:r>
              <a:t>Help the compiler optimize calls and check code</a:t>
            </a:r>
          </a:p>
          <a:p>
            <a:pPr>
              <a:lnSpc>
                <a:spcPct val="90000"/>
              </a:lnSpc>
              <a:defRPr sz="2600"/>
            </a:pPr>
            <a:r>
              <a:t>Also used to control memory placement, code generation options or call/return conventions within the function being annotated</a:t>
            </a:r>
          </a:p>
          <a:p>
            <a:pPr>
              <a:lnSpc>
                <a:spcPct val="90000"/>
              </a:lnSpc>
              <a:defRPr sz="2600"/>
            </a:pPr>
            <a:r>
              <a:t>Introduced by the </a:t>
            </a:r>
            <a:r>
              <a:rPr b="1"/>
              <a:t>attribute</a:t>
            </a:r>
            <a:r>
              <a:t> keyword on a declaration, followed by an attribute specification inside double parentheses</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32">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3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iterate>
                                    <p:tmAbs val="0"/>
                                  </p:iterate>
                                  <p:childTnLst>
                                    <p:set>
                                      <p:cBhvr>
                                        <p:cTn id="10" fill="hold"/>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build="p"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t>Attributes of Functions</a:t>
            </a:r>
          </a:p>
        </p:txBody>
      </p:sp>
      <p:sp>
        <p:nvSpPr>
          <p:cNvPr id="135" name="Shape 135"/>
          <p:cNvSpPr>
            <a:spLocks noGrp="1"/>
          </p:cNvSpPr>
          <p:nvPr>
            <p:ph type="body" idx="1"/>
          </p:nvPr>
        </p:nvSpPr>
        <p:spPr>
          <a:prstGeom prst="rect">
            <a:avLst/>
          </a:prstGeom>
        </p:spPr>
        <p:txBody>
          <a:bodyPr/>
          <a:lstStyle/>
          <a:p>
            <a:pPr marL="367392" indent="-367392">
              <a:spcBef>
                <a:spcPts val="700"/>
              </a:spcBef>
              <a:defRPr sz="3000">
                <a:latin typeface="Courier New"/>
                <a:ea typeface="Courier New"/>
                <a:cs typeface="Courier New"/>
                <a:sym typeface="Courier New"/>
              </a:defRPr>
            </a:pPr>
            <a:r>
              <a:t>__attribute__ ((__constructor__)) </a:t>
            </a:r>
          </a:p>
          <a:p>
            <a:pPr marL="763360" lvl="1" indent="-306160">
              <a:spcBef>
                <a:spcPts val="700"/>
              </a:spcBef>
              <a:defRPr sz="3000"/>
            </a:pPr>
            <a:r>
              <a:t>Is run when </a:t>
            </a:r>
            <a:r>
              <a:rPr sz="2600">
                <a:latin typeface="Courier New"/>
                <a:ea typeface="Courier New"/>
                <a:cs typeface="Courier New"/>
                <a:sym typeface="Courier New"/>
              </a:rPr>
              <a:t>dlopen()</a:t>
            </a:r>
            <a:r>
              <a:t> is called</a:t>
            </a:r>
          </a:p>
          <a:p>
            <a:pPr marL="367392" indent="-367392">
              <a:spcBef>
                <a:spcPts val="700"/>
              </a:spcBef>
              <a:defRPr sz="3000">
                <a:latin typeface="Courier New"/>
                <a:ea typeface="Courier New"/>
                <a:cs typeface="Courier New"/>
                <a:sym typeface="Courier New"/>
              </a:defRPr>
            </a:pPr>
            <a:r>
              <a:t>__attribute__ ((__destructor__))</a:t>
            </a:r>
          </a:p>
          <a:p>
            <a:pPr marL="763360" lvl="1" indent="-306160">
              <a:spcBef>
                <a:spcPts val="700"/>
              </a:spcBef>
              <a:defRPr sz="3000"/>
            </a:pPr>
            <a:r>
              <a:t>Is run when </a:t>
            </a:r>
            <a:r>
              <a:rPr>
                <a:latin typeface="Courier New"/>
                <a:ea typeface="Courier New"/>
                <a:cs typeface="Courier New"/>
                <a:sym typeface="Courier New"/>
              </a:rPr>
              <a:t>dlclose()</a:t>
            </a:r>
            <a:r>
              <a:t> is called</a:t>
            </a:r>
          </a:p>
          <a:p>
            <a:r>
              <a:t>Example:</a:t>
            </a:r>
          </a:p>
          <a:p>
            <a:pPr marL="0" lvl="1" indent="457200">
              <a:spcBef>
                <a:spcPts val="400"/>
              </a:spcBef>
              <a:buSzTx/>
              <a:buNone/>
              <a:defRPr sz="1800">
                <a:latin typeface="Courier New"/>
                <a:ea typeface="Courier New"/>
                <a:cs typeface="Courier New"/>
                <a:sym typeface="Courier New"/>
              </a:defRPr>
            </a:pPr>
            <a:r>
              <a:t>__attribute__ ((__constructor__)) </a:t>
            </a:r>
            <a:endParaRPr sz="3000"/>
          </a:p>
          <a:p>
            <a:pPr marL="0" lvl="1" indent="457200">
              <a:spcBef>
                <a:spcPts val="400"/>
              </a:spcBef>
              <a:buSzTx/>
              <a:buNone/>
              <a:defRPr sz="1800">
                <a:latin typeface="Courier New"/>
                <a:ea typeface="Courier New"/>
                <a:cs typeface="Courier New"/>
                <a:sym typeface="Courier New"/>
              </a:defRPr>
            </a:pPr>
            <a:r>
              <a:t>void to_run_before (void) {</a:t>
            </a:r>
            <a:endParaRPr sz="3000"/>
          </a:p>
          <a:p>
            <a:pPr marL="0" lvl="1" indent="457200">
              <a:spcBef>
                <a:spcPts val="400"/>
              </a:spcBef>
              <a:buSzTx/>
              <a:buNone/>
              <a:defRPr sz="1800">
                <a:latin typeface="Courier New"/>
                <a:ea typeface="Courier New"/>
                <a:cs typeface="Courier New"/>
                <a:sym typeface="Courier New"/>
              </a:defRPr>
            </a:pPr>
            <a:r>
              <a:t>	printf("pre_func\n");</a:t>
            </a:r>
            <a:endParaRPr sz="3000"/>
          </a:p>
          <a:p>
            <a:pPr marL="0" lvl="1" indent="457200">
              <a:spcBef>
                <a:spcPts val="400"/>
              </a:spcBef>
              <a:buSzTx/>
              <a:buNone/>
              <a:defRPr sz="1800">
                <a:latin typeface="Courier New"/>
                <a:ea typeface="Courier New"/>
                <a:cs typeface="Courier New"/>
                <a:sym typeface="Courier New"/>
              </a:defRPr>
            </a:pPr>
            <a:r>
              <a:t>}</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t>Homework 8</a:t>
            </a:r>
          </a:p>
        </p:txBody>
      </p:sp>
      <p:sp>
        <p:nvSpPr>
          <p:cNvPr id="138" name="Shape 138"/>
          <p:cNvSpPr>
            <a:spLocks noGrp="1"/>
          </p:cNvSpPr>
          <p:nvPr>
            <p:ph type="body" idx="1"/>
          </p:nvPr>
        </p:nvSpPr>
        <p:spPr>
          <a:prstGeom prst="rect">
            <a:avLst/>
          </a:prstGeom>
        </p:spPr>
        <p:txBody>
          <a:bodyPr/>
          <a:lstStyle/>
          <a:p>
            <a:pPr>
              <a:lnSpc>
                <a:spcPct val="90000"/>
              </a:lnSpc>
            </a:pPr>
            <a:r>
              <a:t>Split </a:t>
            </a:r>
            <a:r>
              <a:rPr>
                <a:latin typeface="Courier New"/>
                <a:ea typeface="Courier New"/>
                <a:cs typeface="Courier New"/>
                <a:sym typeface="Courier New"/>
              </a:rPr>
              <a:t>randall.c</a:t>
            </a:r>
            <a:r>
              <a:t> into 4 separate files</a:t>
            </a:r>
          </a:p>
          <a:p>
            <a:pPr>
              <a:lnSpc>
                <a:spcPct val="90000"/>
              </a:lnSpc>
            </a:pPr>
            <a:r>
              <a:t>Stitch the files together via static and dynamic linking to create the program</a:t>
            </a:r>
          </a:p>
          <a:p>
            <a:pPr>
              <a:lnSpc>
                <a:spcPct val="90000"/>
              </a:lnSpc>
              <a:defRPr>
                <a:latin typeface="Courier New"/>
                <a:ea typeface="Courier New"/>
                <a:cs typeface="Courier New"/>
                <a:sym typeface="Courier New"/>
              </a:defRPr>
            </a:pPr>
            <a:r>
              <a:t>randmain.c</a:t>
            </a:r>
            <a:r>
              <a:rPr>
                <a:latin typeface="+mn-lt"/>
                <a:ea typeface="+mn-ea"/>
                <a:cs typeface="+mn-cs"/>
                <a:sym typeface="Calibri"/>
              </a:rPr>
              <a:t> must use </a:t>
            </a:r>
            <a:r>
              <a:rPr i="1">
                <a:latin typeface="+mn-lt"/>
                <a:ea typeface="+mn-ea"/>
                <a:cs typeface="+mn-cs"/>
                <a:sym typeface="Calibri"/>
              </a:rPr>
              <a:t>dynamic loading, dynamic linking</a:t>
            </a:r>
            <a:r>
              <a:rPr>
                <a:latin typeface="+mn-lt"/>
                <a:ea typeface="+mn-ea"/>
                <a:cs typeface="+mn-cs"/>
                <a:sym typeface="Calibri"/>
              </a:rPr>
              <a:t> to link up with </a:t>
            </a:r>
            <a:r>
              <a:t>randlibhw.c</a:t>
            </a:r>
            <a:r>
              <a:rPr>
                <a:latin typeface="+mn-lt"/>
                <a:ea typeface="+mn-ea"/>
                <a:cs typeface="+mn-cs"/>
                <a:sym typeface="Calibri"/>
              </a:rPr>
              <a:t> and </a:t>
            </a:r>
            <a:r>
              <a:t>randlibsw.c</a:t>
            </a:r>
            <a:r>
              <a:rPr>
                <a:latin typeface="+mn-lt"/>
                <a:ea typeface="+mn-ea"/>
                <a:cs typeface="+mn-cs"/>
                <a:sym typeface="Calibri"/>
              </a:rPr>
              <a:t> (using </a:t>
            </a:r>
            <a:r>
              <a:t>randlib.h</a:t>
            </a:r>
            <a:r>
              <a:rPr>
                <a:latin typeface="+mn-lt"/>
                <a:ea typeface="+mn-ea"/>
                <a:cs typeface="+mn-cs"/>
                <a:sym typeface="Calibri"/>
              </a:rPr>
              <a:t>)</a:t>
            </a:r>
          </a:p>
          <a:p>
            <a:pPr>
              <a:lnSpc>
                <a:spcPct val="90000"/>
              </a:lnSpc>
            </a:pPr>
            <a:r>
              <a:t>Write the </a:t>
            </a:r>
            <a:r>
              <a:rPr>
                <a:latin typeface="Courier New"/>
                <a:ea typeface="Courier New"/>
                <a:cs typeface="Courier New"/>
                <a:sym typeface="Courier New"/>
              </a:rPr>
              <a:t>randmain.mk</a:t>
            </a:r>
            <a:r>
              <a:t> makefile to do the linking</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38">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3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3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build="p"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r>
              <a:t>Homework 8</a:t>
            </a:r>
          </a:p>
        </p:txBody>
      </p:sp>
      <p:sp>
        <p:nvSpPr>
          <p:cNvPr id="141" name="Shape 141"/>
          <p:cNvSpPr>
            <a:spLocks noGrp="1"/>
          </p:cNvSpPr>
          <p:nvPr>
            <p:ph type="body" idx="1"/>
          </p:nvPr>
        </p:nvSpPr>
        <p:spPr>
          <a:prstGeom prst="rect">
            <a:avLst/>
          </a:prstGeom>
        </p:spPr>
        <p:txBody>
          <a:bodyPr/>
          <a:lstStyle/>
          <a:p>
            <a:pPr marL="354724" indent="-354724">
              <a:lnSpc>
                <a:spcPct val="90000"/>
              </a:lnSpc>
              <a:spcBef>
                <a:spcPts val="700"/>
              </a:spcBef>
              <a:defRPr sz="3000"/>
            </a:pPr>
            <a:r>
              <a:t>randall.c outputs N random bytes of data</a:t>
            </a:r>
          </a:p>
          <a:p>
            <a:pPr marL="754380" lvl="1" indent="-297180">
              <a:lnSpc>
                <a:spcPct val="90000"/>
              </a:lnSpc>
              <a:spcBef>
                <a:spcPts val="600"/>
              </a:spcBef>
              <a:defRPr sz="2600"/>
            </a:pPr>
            <a:r>
              <a:t>Look at the code and understand it </a:t>
            </a:r>
          </a:p>
          <a:p>
            <a:pPr marL="1163781" lvl="2" indent="-249381">
              <a:lnSpc>
                <a:spcPct val="90000"/>
              </a:lnSpc>
              <a:spcBef>
                <a:spcPts val="500"/>
              </a:spcBef>
              <a:defRPr sz="2400"/>
            </a:pPr>
            <a:r>
              <a:t>Helper functions that check if hardware random number generator is available, and if it is, generates number</a:t>
            </a:r>
          </a:p>
          <a:p>
            <a:pPr marL="1600200" lvl="3" indent="-228600">
              <a:lnSpc>
                <a:spcPct val="90000"/>
              </a:lnSpc>
              <a:spcBef>
                <a:spcPts val="400"/>
              </a:spcBef>
              <a:defRPr sz="1800"/>
            </a:pPr>
            <a:r>
              <a:t>Hw RNG exists if RDRAND instruction exists</a:t>
            </a:r>
          </a:p>
          <a:p>
            <a:pPr marL="1600200" lvl="3" indent="-228600">
              <a:lnSpc>
                <a:spcPct val="90000"/>
              </a:lnSpc>
              <a:spcBef>
                <a:spcPts val="400"/>
              </a:spcBef>
              <a:defRPr sz="1800"/>
            </a:pPr>
            <a:r>
              <a:t>Uses cpuid to check whether CPU supports RDRAND (30</a:t>
            </a:r>
            <a:r>
              <a:rPr baseline="30000"/>
              <a:t>th</a:t>
            </a:r>
            <a:r>
              <a:t> bit of ECX register is set)</a:t>
            </a:r>
          </a:p>
          <a:p>
            <a:pPr marL="1163781" lvl="2" indent="-249381">
              <a:lnSpc>
                <a:spcPct val="90000"/>
              </a:lnSpc>
              <a:spcBef>
                <a:spcPts val="500"/>
              </a:spcBef>
              <a:defRPr sz="2400"/>
            </a:pPr>
            <a:r>
              <a:t>Helper functions to generate random numbers using software implementation (/dev/urandom)</a:t>
            </a:r>
          </a:p>
          <a:p>
            <a:pPr marL="1163781" lvl="2" indent="-249381">
              <a:lnSpc>
                <a:spcPct val="90000"/>
              </a:lnSpc>
              <a:spcBef>
                <a:spcPts val="500"/>
              </a:spcBef>
              <a:defRPr sz="2400"/>
            </a:pPr>
            <a:r>
              <a:t>main function</a:t>
            </a:r>
          </a:p>
          <a:p>
            <a:pPr marL="1600200" lvl="3" indent="-228600">
              <a:lnSpc>
                <a:spcPct val="90000"/>
              </a:lnSpc>
              <a:spcBef>
                <a:spcPts val="400"/>
              </a:spcBef>
              <a:defRPr sz="1800"/>
            </a:pPr>
            <a:r>
              <a:t>Checks number of arguments (name of program, N)</a:t>
            </a:r>
          </a:p>
          <a:p>
            <a:pPr marL="1600200" lvl="3" indent="-228600">
              <a:lnSpc>
                <a:spcPct val="90000"/>
              </a:lnSpc>
              <a:spcBef>
                <a:spcPts val="400"/>
              </a:spcBef>
              <a:defRPr sz="1800"/>
            </a:pPr>
            <a:r>
              <a:t>Converts N to long integer, prints error message otherwise</a:t>
            </a:r>
          </a:p>
          <a:p>
            <a:pPr marL="1600200" lvl="3" indent="-228600">
              <a:lnSpc>
                <a:spcPct val="90000"/>
              </a:lnSpc>
              <a:spcBef>
                <a:spcPts val="400"/>
              </a:spcBef>
              <a:defRPr sz="1800"/>
            </a:pPr>
            <a:r>
              <a:t>Uses helper functions to generate random number using hw/sw </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41">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4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iterate>
                                    <p:tmAbs val="0"/>
                                  </p:iterate>
                                  <p:childTnLst>
                                    <p:set>
                                      <p:cBhvr>
                                        <p:cTn id="10" fill="hold"/>
                                        <p:tgtEl>
                                          <p:spTgt spid="1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14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iterate>
                                    <p:tmAbs val="0"/>
                                  </p:iterate>
                                  <p:childTnLst>
                                    <p:set>
                                      <p:cBhvr>
                                        <p:cTn id="14" fill="hold"/>
                                        <p:tgtEl>
                                          <p:spTgt spid="14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14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14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iterate>
                                    <p:tmAbs val="0"/>
                                  </p:iterate>
                                  <p:childTnLst>
                                    <p:set>
                                      <p:cBhvr>
                                        <p:cTn id="20" fill="hold"/>
                                        <p:tgtEl>
                                          <p:spTgt spid="14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iterate>
                                    <p:tmAbs val="0"/>
                                  </p:iterate>
                                  <p:childTnLst>
                                    <p:set>
                                      <p:cBhvr>
                                        <p:cTn id="22" fill="hold"/>
                                        <p:tgtEl>
                                          <p:spTgt spid="14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iterate>
                                    <p:tmAbs val="0"/>
                                  </p:iterate>
                                  <p:childTnLst>
                                    <p:set>
                                      <p:cBhvr>
                                        <p:cTn id="24" fill="hold"/>
                                        <p:tgtEl>
                                          <p:spTgt spid="14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iterate>
                                    <p:tmAbs val="0"/>
                                  </p:iterate>
                                  <p:childTnLst>
                                    <p:set>
                                      <p:cBhvr>
                                        <p:cTn id="26" fill="hold"/>
                                        <p:tgtEl>
                                          <p:spTgt spid="14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build="p"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p>
            <a:r>
              <a:t>Homework 8</a:t>
            </a:r>
          </a:p>
        </p:txBody>
      </p:sp>
      <p:sp>
        <p:nvSpPr>
          <p:cNvPr id="144" name="Shape 144"/>
          <p:cNvSpPr>
            <a:spLocks noGrp="1"/>
          </p:cNvSpPr>
          <p:nvPr>
            <p:ph type="body" idx="1"/>
          </p:nvPr>
        </p:nvSpPr>
        <p:spPr>
          <a:prstGeom prst="rect">
            <a:avLst/>
          </a:prstGeom>
        </p:spPr>
        <p:txBody>
          <a:bodyPr/>
          <a:lstStyle/>
          <a:p>
            <a:pPr marL="302259" indent="-302259" defTabSz="856403">
              <a:lnSpc>
                <a:spcPct val="90000"/>
              </a:lnSpc>
              <a:spcBef>
                <a:spcPts val="600"/>
              </a:spcBef>
              <a:defRPr sz="1955"/>
            </a:pPr>
            <a:r>
              <a:t>Divide randall.c into dynamically linked modules and a main program</a:t>
            </a:r>
          </a:p>
          <a:p>
            <a:pPr marL="642067" lvl="1" indent="-253447" defTabSz="856403">
              <a:lnSpc>
                <a:spcPct val="90000"/>
              </a:lnSpc>
              <a:spcBef>
                <a:spcPts val="500"/>
              </a:spcBef>
              <a:defRPr sz="1955"/>
            </a:pPr>
            <a:r>
              <a:t>Don’t want resulting executable to load code that it doesn't need (dynamic loading)</a:t>
            </a:r>
          </a:p>
          <a:p>
            <a:pPr marL="990981" lvl="2" indent="-213741" defTabSz="856403">
              <a:lnSpc>
                <a:spcPct val="90000"/>
              </a:lnSpc>
              <a:spcBef>
                <a:spcPts val="400"/>
              </a:spcBef>
              <a:defRPr sz="1955" b="1"/>
            </a:pPr>
            <a:r>
              <a:t>randcpuid.c</a:t>
            </a:r>
            <a:r>
              <a:rPr b="0"/>
              <a:t>: </a:t>
            </a:r>
            <a:r>
              <a:rPr b="0">
                <a:latin typeface="Times New Roman"/>
                <a:ea typeface="Times New Roman"/>
                <a:cs typeface="Times New Roman"/>
                <a:sym typeface="Times New Roman"/>
              </a:rPr>
              <a:t>contains code that determines whether the current CPU has the RDRAND instruction. Should include randcpuid.h and include interface described by it.</a:t>
            </a:r>
          </a:p>
          <a:p>
            <a:pPr marL="990981" lvl="2" indent="-213741" defTabSz="856403">
              <a:lnSpc>
                <a:spcPct val="90000"/>
              </a:lnSpc>
              <a:spcBef>
                <a:spcPts val="400"/>
              </a:spcBef>
              <a:defRPr sz="1955" b="1">
                <a:latin typeface="Times New Roman"/>
                <a:ea typeface="Times New Roman"/>
                <a:cs typeface="Times New Roman"/>
                <a:sym typeface="Times New Roman"/>
              </a:defRPr>
            </a:pPr>
            <a:r>
              <a:t>randlibhw.c</a:t>
            </a:r>
            <a:r>
              <a:rPr b="0"/>
              <a:t>: contains the hardware implementation of the random number generator. Should include randlib.h and implement the interface described by it.</a:t>
            </a:r>
          </a:p>
          <a:p>
            <a:pPr marL="984503" lvl="2" indent="-207263" defTabSz="856403">
              <a:lnSpc>
                <a:spcPct val="90000"/>
              </a:lnSpc>
              <a:spcBef>
                <a:spcPts val="300"/>
              </a:spcBef>
              <a:defRPr sz="1955" b="1">
                <a:latin typeface="Times New Roman"/>
                <a:ea typeface="Times New Roman"/>
                <a:cs typeface="Times New Roman"/>
                <a:sym typeface="Times New Roman"/>
              </a:defRPr>
            </a:pPr>
            <a:r>
              <a:t>randlibsw.c</a:t>
            </a:r>
            <a:r>
              <a:rPr b="0"/>
              <a:t>: contains the software implementation of the random number generator. Should include randlib.h and implement the interface described by it.</a:t>
            </a:r>
          </a:p>
          <a:p>
            <a:pPr marL="984503" lvl="2" indent="-207263" defTabSz="856403">
              <a:lnSpc>
                <a:spcPct val="90000"/>
              </a:lnSpc>
              <a:spcBef>
                <a:spcPts val="300"/>
              </a:spcBef>
              <a:defRPr sz="1955" b="1">
                <a:latin typeface="Times New Roman"/>
                <a:ea typeface="Times New Roman"/>
                <a:cs typeface="Times New Roman"/>
                <a:sym typeface="Times New Roman"/>
              </a:defRPr>
            </a:pPr>
            <a:r>
              <a:t>randmain.c</a:t>
            </a:r>
            <a:r>
              <a:rPr b="0"/>
              <a:t>: contains the main program that glues together everything else. Should include randcpuid.h (as the corresponding module should be linked statically) but not randlib.h (as the corresponding module should be linked after main starts up). Depending on whether the hardware supports the RDRAND instruction, this main program should dynamically load the hardware-oriented or software-oriented implementation of randlib. </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44">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4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iterate>
                                    <p:tmAbs val="0"/>
                                  </p:iterate>
                                  <p:childTnLst>
                                    <p:set>
                                      <p:cBhvr>
                                        <p:cTn id="10" fill="hold"/>
                                        <p:tgtEl>
                                          <p:spTgt spid="14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14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iterate>
                                    <p:tmAbs val="0"/>
                                  </p:iterate>
                                  <p:childTnLst>
                                    <p:set>
                                      <p:cBhvr>
                                        <p:cTn id="14" fill="hold"/>
                                        <p:tgtEl>
                                          <p:spTgt spid="14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14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1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build="p"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7621</TotalTime>
  <Words>1204</Words>
  <Application>Microsoft Office PowerPoint</Application>
  <PresentationFormat>Custom</PresentationFormat>
  <Paragraphs>191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Times New Roman</vt:lpstr>
      <vt:lpstr>Office Theme</vt:lpstr>
      <vt:lpstr>CS35L-5</vt:lpstr>
      <vt:lpstr>GCC Flags</vt:lpstr>
      <vt:lpstr>Creating static and shared libs in GCC</vt:lpstr>
      <vt:lpstr>Dynamic loading</vt:lpstr>
      <vt:lpstr>Attributes of Functions</vt:lpstr>
      <vt:lpstr>Attributes of Functions</vt:lpstr>
      <vt:lpstr>Homework 8</vt:lpstr>
      <vt:lpstr>Homework 8</vt:lpstr>
      <vt:lpstr>Homework 8</vt:lpstr>
      <vt:lpstr>Change Management</vt:lpstr>
      <vt:lpstr>Software development process</vt:lpstr>
      <vt:lpstr>Source/Version Control</vt:lpstr>
      <vt:lpstr>Local VCS</vt:lpstr>
      <vt:lpstr>Centralized VCS</vt:lpstr>
      <vt:lpstr>Distributed VCS</vt:lpstr>
      <vt:lpstr>Terms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CS35L-5</dc:title>
  <cp:lastModifiedBy>沈竞跃</cp:lastModifiedBy>
  <cp:revision>3</cp:revision>
  <dcterms:modified xsi:type="dcterms:W3CDTF">2017-06-02T02:27:14Z</dcterms:modified>
</cp:coreProperties>
</file>