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00838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756284" y="2342514"/>
            <a:ext cx="8571232" cy="15868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12569" y="4231640"/>
            <a:ext cx="7058661" cy="188912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508000" y="302610"/>
            <a:ext cx="9067800" cy="1259419"/>
          </a:xfrm>
          <a:prstGeom prst="rect">
            <a:avLst/>
          </a:prstGeom>
        </p:spPr>
        <p:txBody>
          <a:bodyPr lIns="50375" tIns="50375" rIns="50375" bIns="50375" anchor="ctr">
            <a:normAutofit/>
          </a:bodyPr>
          <a:lstStyle>
            <a:lvl1pPr algn="ctr" defTabSz="1007533">
              <a:defRPr sz="4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xfrm>
            <a:off x="508000" y="1763183"/>
            <a:ext cx="9067800" cy="4986941"/>
          </a:xfrm>
          <a:prstGeom prst="rect">
            <a:avLst/>
          </a:prstGeom>
        </p:spPr>
        <p:txBody>
          <a:bodyPr lIns="50375" tIns="50375" rIns="50375" bIns="50375">
            <a:normAutofit/>
          </a:bodyPr>
          <a:lstStyle>
            <a:lvl1pPr marL="364331" indent="-364331" defTabSz="1007533">
              <a:spcBef>
                <a:spcPts val="700"/>
              </a:spcBef>
              <a:buSzPct val="100000"/>
              <a:buFont typeface="Arial"/>
              <a:buChar char="•"/>
              <a:defRPr sz="3400">
                <a:latin typeface="+mn-lt"/>
                <a:ea typeface="+mn-ea"/>
                <a:cs typeface="+mn-cs"/>
                <a:sym typeface="Calibri"/>
              </a:defRPr>
            </a:lvl1pPr>
            <a:lvl2pPr marL="804181" indent="-346981" defTabSz="1007533">
              <a:spcBef>
                <a:spcPts val="700"/>
              </a:spcBef>
              <a:buSzPct val="100000"/>
              <a:buFont typeface="Arial"/>
              <a:buChar char="–"/>
              <a:defRPr sz="3400">
                <a:latin typeface="+mn-lt"/>
                <a:ea typeface="+mn-ea"/>
                <a:cs typeface="+mn-cs"/>
                <a:sym typeface="Calibri"/>
              </a:defRPr>
            </a:lvl2pPr>
            <a:lvl3pPr marL="1238250" indent="-323850" defTabSz="1007533">
              <a:spcBef>
                <a:spcPts val="700"/>
              </a:spcBef>
              <a:buSzPct val="100000"/>
              <a:buFont typeface="Arial"/>
              <a:buChar char="•"/>
              <a:defRPr sz="3400">
                <a:latin typeface="+mn-lt"/>
                <a:ea typeface="+mn-ea"/>
                <a:cs typeface="+mn-cs"/>
                <a:sym typeface="Calibri"/>
              </a:defRPr>
            </a:lvl3pPr>
            <a:lvl4pPr marL="1760220" indent="-388620" defTabSz="1007533">
              <a:spcBef>
                <a:spcPts val="700"/>
              </a:spcBef>
              <a:buSzPct val="100000"/>
              <a:buFont typeface="Arial"/>
              <a:buChar char="–"/>
              <a:defRPr sz="3400">
                <a:latin typeface="+mn-lt"/>
                <a:ea typeface="+mn-ea"/>
                <a:cs typeface="+mn-cs"/>
                <a:sym typeface="Calibri"/>
              </a:defRPr>
            </a:lvl4pPr>
            <a:lvl5pPr marL="2217420" indent="-388620" defTabSz="1007533">
              <a:spcBef>
                <a:spcPts val="700"/>
              </a:spcBef>
              <a:buSzPct val="100000"/>
              <a:buFont typeface="Arial"/>
              <a:buChar char="»"/>
              <a:defRPr sz="34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xfrm>
            <a:off x="9302508" y="7065637"/>
            <a:ext cx="273293" cy="278552"/>
          </a:xfrm>
          <a:prstGeom prst="rect">
            <a:avLst/>
          </a:prstGeom>
        </p:spPr>
        <p:txBody>
          <a:bodyPr lIns="50375" tIns="50375" rIns="50375" bIns="50375" anchor="ctr"/>
          <a:lstStyle>
            <a:lvl1pPr defTabSz="1007533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2124710" y="672415"/>
            <a:ext cx="5834380" cy="558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half" idx="1"/>
          </p:nvPr>
        </p:nvSpPr>
        <p:spPr>
          <a:xfrm>
            <a:off x="545463" y="1785016"/>
            <a:ext cx="8992871" cy="293751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2124710" y="672415"/>
            <a:ext cx="5834380" cy="558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half" idx="1"/>
          </p:nvPr>
        </p:nvSpPr>
        <p:spPr>
          <a:xfrm>
            <a:off x="545463" y="1785016"/>
            <a:ext cx="8992871" cy="293751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2124710" y="672415"/>
            <a:ext cx="5834380" cy="558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504190" y="1737995"/>
            <a:ext cx="4386454" cy="498729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2124710" y="672415"/>
            <a:ext cx="5834380" cy="558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2124710" y="672415"/>
            <a:ext cx="5834380" cy="558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508000" y="302610"/>
            <a:ext cx="9067801" cy="1259418"/>
          </a:xfrm>
          <a:prstGeom prst="rect">
            <a:avLst/>
          </a:prstGeom>
        </p:spPr>
        <p:txBody>
          <a:bodyPr lIns="50376" tIns="50376" rIns="50376" bIns="50376" anchor="ctr">
            <a:normAutofit/>
          </a:bodyPr>
          <a:lstStyle>
            <a:lvl1pPr algn="ctr" defTabSz="1007533">
              <a:defRPr sz="4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508000" y="1763183"/>
            <a:ext cx="9067801" cy="4986942"/>
          </a:xfrm>
          <a:prstGeom prst="rect">
            <a:avLst/>
          </a:prstGeom>
        </p:spPr>
        <p:txBody>
          <a:bodyPr lIns="50376" tIns="50376" rIns="50376" bIns="50376">
            <a:normAutofit/>
          </a:bodyPr>
          <a:lstStyle>
            <a:lvl1pPr marL="364331" indent="-364331" defTabSz="1007533">
              <a:spcBef>
                <a:spcPts val="800"/>
              </a:spcBef>
              <a:buSzPct val="100000"/>
              <a:buFont typeface="Arial"/>
              <a:buChar char="•"/>
              <a:defRPr sz="3400">
                <a:latin typeface="+mn-lt"/>
                <a:ea typeface="+mn-ea"/>
                <a:cs typeface="+mn-cs"/>
                <a:sym typeface="Calibri"/>
              </a:defRPr>
            </a:lvl1pPr>
            <a:lvl2pPr marL="804182" indent="-346982" defTabSz="1007533">
              <a:spcBef>
                <a:spcPts val="800"/>
              </a:spcBef>
              <a:buSzPct val="100000"/>
              <a:buFont typeface="Arial"/>
              <a:buChar char="–"/>
              <a:defRPr sz="3400">
                <a:latin typeface="+mn-lt"/>
                <a:ea typeface="+mn-ea"/>
                <a:cs typeface="+mn-cs"/>
                <a:sym typeface="Calibri"/>
              </a:defRPr>
            </a:lvl2pPr>
            <a:lvl3pPr marL="1238250" indent="-323850" defTabSz="1007533">
              <a:spcBef>
                <a:spcPts val="800"/>
              </a:spcBef>
              <a:buSzPct val="100000"/>
              <a:buFont typeface="Arial"/>
              <a:buChar char="•"/>
              <a:defRPr sz="3400">
                <a:latin typeface="+mn-lt"/>
                <a:ea typeface="+mn-ea"/>
                <a:cs typeface="+mn-cs"/>
                <a:sym typeface="Calibri"/>
              </a:defRPr>
            </a:lvl3pPr>
            <a:lvl4pPr marL="1760220" indent="-388620" defTabSz="1007533">
              <a:spcBef>
                <a:spcPts val="800"/>
              </a:spcBef>
              <a:buSzPct val="100000"/>
              <a:buFont typeface="Arial"/>
              <a:buChar char="–"/>
              <a:defRPr sz="3400">
                <a:latin typeface="+mn-lt"/>
                <a:ea typeface="+mn-ea"/>
                <a:cs typeface="+mn-cs"/>
                <a:sym typeface="Calibri"/>
              </a:defRPr>
            </a:lvl4pPr>
            <a:lvl5pPr marL="2217420" indent="-388620" defTabSz="1007533">
              <a:spcBef>
                <a:spcPts val="800"/>
              </a:spcBef>
              <a:buSzPct val="100000"/>
              <a:buFont typeface="Arial"/>
              <a:buChar char="»"/>
              <a:defRPr sz="34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9302505" y="7065636"/>
            <a:ext cx="273295" cy="278554"/>
          </a:xfrm>
          <a:prstGeom prst="rect">
            <a:avLst/>
          </a:prstGeom>
        </p:spPr>
        <p:txBody>
          <a:bodyPr lIns="50376" tIns="50376" rIns="50376" bIns="50376" anchor="ctr"/>
          <a:lstStyle>
            <a:lvl1pPr defTabSz="1007533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508000" y="302610"/>
            <a:ext cx="9067801" cy="1259418"/>
          </a:xfrm>
          <a:prstGeom prst="rect">
            <a:avLst/>
          </a:prstGeom>
        </p:spPr>
        <p:txBody>
          <a:bodyPr lIns="50376" tIns="50376" rIns="50376" bIns="50376" anchor="ctr">
            <a:normAutofit/>
          </a:bodyPr>
          <a:lstStyle>
            <a:lvl1pPr algn="ctr" defTabSz="1007533">
              <a:defRPr sz="4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sz="half" idx="1"/>
          </p:nvPr>
        </p:nvSpPr>
        <p:spPr>
          <a:xfrm>
            <a:off x="508000" y="1763183"/>
            <a:ext cx="4449939" cy="4986942"/>
          </a:xfrm>
          <a:prstGeom prst="rect">
            <a:avLst/>
          </a:prstGeom>
        </p:spPr>
        <p:txBody>
          <a:bodyPr lIns="50376" tIns="50376" rIns="50376" bIns="50376">
            <a:normAutofit/>
          </a:bodyPr>
          <a:lstStyle>
            <a:lvl1pPr marL="367392" indent="-367392" defTabSz="1007533">
              <a:spcBef>
                <a:spcPts val="700"/>
              </a:spcBef>
              <a:buSzPct val="100000"/>
              <a:buFont typeface="Arial"/>
              <a:buChar char="•"/>
              <a:defRPr sz="3000">
                <a:latin typeface="+mn-lt"/>
                <a:ea typeface="+mn-ea"/>
                <a:cs typeface="+mn-cs"/>
                <a:sym typeface="Calibri"/>
              </a:defRPr>
            </a:lvl1pPr>
            <a:lvl2pPr marL="814387" indent="-357187" defTabSz="1007533">
              <a:spcBef>
                <a:spcPts val="700"/>
              </a:spcBef>
              <a:buSzPct val="100000"/>
              <a:buFont typeface="Arial"/>
              <a:buChar char="–"/>
              <a:defRPr sz="3000">
                <a:latin typeface="+mn-lt"/>
                <a:ea typeface="+mn-ea"/>
                <a:cs typeface="+mn-cs"/>
                <a:sym typeface="Calibri"/>
              </a:defRPr>
            </a:lvl2pPr>
            <a:lvl3pPr marL="1257300" indent="-342900" defTabSz="1007533">
              <a:spcBef>
                <a:spcPts val="700"/>
              </a:spcBef>
              <a:buSzPct val="100000"/>
              <a:buFont typeface="Arial"/>
              <a:buChar char="•"/>
              <a:defRPr sz="3000">
                <a:latin typeface="+mn-lt"/>
                <a:ea typeface="+mn-ea"/>
                <a:cs typeface="+mn-cs"/>
                <a:sym typeface="Calibri"/>
              </a:defRPr>
            </a:lvl3pPr>
            <a:lvl4pPr marL="1752600" indent="-381000" defTabSz="1007533">
              <a:spcBef>
                <a:spcPts val="700"/>
              </a:spcBef>
              <a:buSzPct val="100000"/>
              <a:buFont typeface="Arial"/>
              <a:buChar char="–"/>
              <a:defRPr sz="3000">
                <a:latin typeface="+mn-lt"/>
                <a:ea typeface="+mn-ea"/>
                <a:cs typeface="+mn-cs"/>
                <a:sym typeface="Calibri"/>
              </a:defRPr>
            </a:lvl4pPr>
            <a:lvl5pPr marL="2209800" indent="-381000" defTabSz="1007533">
              <a:spcBef>
                <a:spcPts val="700"/>
              </a:spcBef>
              <a:buSzPct val="100000"/>
              <a:buFont typeface="Arial"/>
              <a:buChar char="»"/>
              <a:defRPr sz="30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xfrm>
            <a:off x="9302505" y="7065636"/>
            <a:ext cx="273295" cy="278554"/>
          </a:xfrm>
          <a:prstGeom prst="rect">
            <a:avLst/>
          </a:prstGeom>
        </p:spPr>
        <p:txBody>
          <a:bodyPr lIns="50376" tIns="50376" rIns="50376" bIns="50376" anchor="ctr"/>
          <a:lstStyle>
            <a:lvl1pPr defTabSz="1007533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504190" y="302609"/>
            <a:ext cx="9075420" cy="1460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504190" y="1763183"/>
            <a:ext cx="9075420" cy="5793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9327147" y="7027544"/>
            <a:ext cx="252463" cy="2667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atlassian.com/git/tutorials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1987224" y="2088368"/>
            <a:ext cx="5829482" cy="2184671"/>
          </a:xfrm>
          <a:prstGeom prst="rect">
            <a:avLst/>
          </a:prstGeom>
        </p:spPr>
        <p:txBody>
          <a:bodyPr/>
          <a:lstStyle/>
          <a:p>
            <a:pPr>
              <a:defRPr sz="4200" b="1"/>
            </a:pPr>
            <a:r>
              <a:t>CS35L – 5</a:t>
            </a:r>
          </a:p>
          <a:p>
            <a:pPr>
              <a:defRPr sz="4200" b="1"/>
            </a:pPr>
            <a:r>
              <a:t>Week 9 Lec 1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xfrm>
            <a:off x="3223260" y="335866"/>
            <a:ext cx="3628391" cy="5842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indent="11937" defTabSz="859536">
              <a:defRPr sz="4136" spc="-94"/>
            </a:pPr>
            <a:r>
              <a:t>G</a:t>
            </a:r>
            <a:r>
              <a:rPr spc="0"/>
              <a:t>i</a:t>
            </a:r>
            <a:r>
              <a:t>t </a:t>
            </a:r>
            <a:r>
              <a:rPr spc="0"/>
              <a:t>c</a:t>
            </a:r>
            <a:r>
              <a:t>om</a:t>
            </a:r>
            <a:r>
              <a:rPr spc="0"/>
              <a:t>m</a:t>
            </a:r>
            <a:r>
              <a:t>ands</a:t>
            </a:r>
          </a:p>
        </p:txBody>
      </p:sp>
      <p:sp>
        <p:nvSpPr>
          <p:cNvPr id="146" name="Shape 146"/>
          <p:cNvSpPr/>
          <p:nvPr/>
        </p:nvSpPr>
        <p:spPr>
          <a:xfrm>
            <a:off x="599440" y="1442226"/>
            <a:ext cx="1073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800" spc="16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147" name="Shape 147"/>
          <p:cNvSpPr/>
          <p:nvPr/>
        </p:nvSpPr>
        <p:spPr>
          <a:xfrm>
            <a:off x="923288" y="1381942"/>
            <a:ext cx="199009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spc="-15"/>
              <a:t>e</a:t>
            </a:r>
            <a:r>
              <a:t>p</a:t>
            </a:r>
            <a:r>
              <a:rPr spc="-15"/>
              <a:t>o</a:t>
            </a:r>
            <a:r>
              <a:rPr spc="0"/>
              <a:t>sitory</a:t>
            </a:r>
            <a:r>
              <a:rPr spc="5"/>
              <a:t> </a:t>
            </a:r>
            <a:r>
              <a:rPr spc="-15"/>
              <a:t>c</a:t>
            </a:r>
            <a:r>
              <a:rPr spc="0"/>
              <a:t>reati</a:t>
            </a:r>
            <a:r>
              <a:rPr spc="-15"/>
              <a:t>o</a:t>
            </a:r>
            <a:r>
              <a:rPr spc="0"/>
              <a:t>n</a:t>
            </a:r>
          </a:p>
        </p:txBody>
      </p:sp>
      <p:sp>
        <p:nvSpPr>
          <p:cNvPr id="148" name="Shape 148"/>
          <p:cNvSpPr/>
          <p:nvPr/>
        </p:nvSpPr>
        <p:spPr>
          <a:xfrm>
            <a:off x="1031238" y="1840909"/>
            <a:ext cx="110490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2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149" name="Shape 149"/>
          <p:cNvSpPr/>
          <p:nvPr/>
        </p:nvSpPr>
        <p:spPr>
          <a:xfrm>
            <a:off x="1355088" y="1814004"/>
            <a:ext cx="1019812" cy="566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52100"/>
              </a:lnSpc>
              <a:defRPr sz="1600" spc="-5">
                <a:latin typeface="Arial"/>
                <a:ea typeface="Arial"/>
                <a:cs typeface="Arial"/>
                <a:sym typeface="Arial"/>
              </a:defRPr>
            </a:pPr>
            <a:r>
              <a:t>$ g</a:t>
            </a:r>
            <a:r>
              <a:rPr spc="0"/>
              <a:t>i</a:t>
            </a:r>
            <a:r>
              <a:t>t </a:t>
            </a:r>
            <a:r>
              <a:rPr spc="0"/>
              <a:t>i</a:t>
            </a:r>
            <a:r>
              <a:t>n</a:t>
            </a:r>
            <a:r>
              <a:rPr spc="0"/>
              <a:t>i</a:t>
            </a:r>
            <a:r>
              <a:t>t </a:t>
            </a:r>
          </a:p>
          <a:p>
            <a:pPr marR="5080" indent="12700">
              <a:lnSpc>
                <a:spcPct val="152100"/>
              </a:lnSpc>
              <a:defRPr sz="1600" spc="-5">
                <a:latin typeface="Arial"/>
                <a:ea typeface="Arial"/>
                <a:cs typeface="Arial"/>
                <a:sym typeface="Arial"/>
              </a:defRPr>
            </a:pPr>
            <a:r>
              <a:t>$ g</a:t>
            </a:r>
            <a:r>
              <a:rPr spc="0"/>
              <a:t>i</a:t>
            </a:r>
            <a:r>
              <a:t>t </a:t>
            </a:r>
            <a:r>
              <a:rPr spc="0"/>
              <a:t>cl</a:t>
            </a:r>
            <a:r>
              <a:t>one</a:t>
            </a:r>
          </a:p>
        </p:txBody>
      </p:sp>
      <p:sp>
        <p:nvSpPr>
          <p:cNvPr id="150" name="Shape 150"/>
          <p:cNvSpPr/>
          <p:nvPr/>
        </p:nvSpPr>
        <p:spPr>
          <a:xfrm>
            <a:off x="2726688" y="1814004"/>
            <a:ext cx="3668397" cy="577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600" spc="-5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(</a:t>
            </a:r>
            <a:r>
              <a:rPr spc="0" dirty="0"/>
              <a:t>S</a:t>
            </a:r>
            <a:r>
              <a:rPr spc="-10" dirty="0"/>
              <a:t>t</a:t>
            </a:r>
            <a:r>
              <a:rPr dirty="0"/>
              <a:t>art</a:t>
            </a:r>
            <a:r>
              <a:rPr spc="-10" dirty="0"/>
              <a:t> </a:t>
            </a:r>
            <a:r>
              <a:rPr spc="0" dirty="0"/>
              <a:t>a </a:t>
            </a:r>
            <a:r>
              <a:rPr dirty="0"/>
              <a:t>n</a:t>
            </a:r>
            <a:r>
              <a:rPr spc="-10" dirty="0"/>
              <a:t>e</a:t>
            </a:r>
            <a:r>
              <a:rPr spc="0" dirty="0"/>
              <a:t>w</a:t>
            </a:r>
            <a:r>
              <a:rPr dirty="0"/>
              <a:t> r</a:t>
            </a:r>
            <a:r>
              <a:rPr spc="-10" dirty="0"/>
              <a:t>e</a:t>
            </a:r>
            <a:r>
              <a:rPr dirty="0"/>
              <a:t>po</a:t>
            </a:r>
            <a:r>
              <a:rPr spc="5" dirty="0"/>
              <a:t>s</a:t>
            </a:r>
            <a:r>
              <a:rPr spc="0" dirty="0"/>
              <a:t>i</a:t>
            </a:r>
            <a:r>
              <a:rPr spc="-10" dirty="0"/>
              <a:t>t</a:t>
            </a:r>
            <a:r>
              <a:rPr dirty="0"/>
              <a:t>or</a:t>
            </a:r>
            <a:r>
              <a:rPr spc="0" dirty="0"/>
              <a:t>y)</a:t>
            </a:r>
          </a:p>
          <a:p>
            <a:pPr indent="12700">
              <a:spcBef>
                <a:spcPts val="1000"/>
              </a:spcBef>
              <a:defRPr sz="1600" spc="-5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(Cre</a:t>
            </a:r>
            <a:r>
              <a:rPr spc="-10" dirty="0"/>
              <a:t>a</a:t>
            </a:r>
            <a:r>
              <a:rPr dirty="0"/>
              <a:t>t</a:t>
            </a:r>
            <a:r>
              <a:rPr spc="0" dirty="0"/>
              <a:t>e</a:t>
            </a:r>
            <a:r>
              <a:rPr dirty="0"/>
              <a:t> </a:t>
            </a:r>
            <a:r>
              <a:rPr spc="0" dirty="0"/>
              <a:t>a</a:t>
            </a:r>
            <a:r>
              <a:rPr dirty="0"/>
              <a:t> </a:t>
            </a:r>
            <a:r>
              <a:rPr spc="5" dirty="0"/>
              <a:t>c</a:t>
            </a:r>
            <a:r>
              <a:rPr dirty="0"/>
              <a:t>o</a:t>
            </a:r>
            <a:r>
              <a:rPr spc="-10" dirty="0"/>
              <a:t>p</a:t>
            </a:r>
            <a:r>
              <a:rPr spc="0" dirty="0"/>
              <a:t>y </a:t>
            </a:r>
            <a:r>
              <a:rPr dirty="0"/>
              <a:t>o</a:t>
            </a:r>
            <a:r>
              <a:rPr spc="0" dirty="0"/>
              <a:t>f</a:t>
            </a:r>
            <a:r>
              <a:rPr dirty="0"/>
              <a:t> a</a:t>
            </a:r>
            <a:r>
              <a:rPr spc="0" dirty="0"/>
              <a:t>n</a:t>
            </a:r>
            <a:r>
              <a:rPr spc="-10" dirty="0"/>
              <a:t> </a:t>
            </a:r>
            <a:r>
              <a:rPr spc="-10" dirty="0" err="1"/>
              <a:t>e</a:t>
            </a:r>
            <a:r>
              <a:rPr spc="5" dirty="0" err="1"/>
              <a:t>x</a:t>
            </a:r>
            <a:r>
              <a:rPr spc="0" dirty="0" err="1"/>
              <a:t>isi</a:t>
            </a:r>
            <a:r>
              <a:rPr dirty="0" err="1"/>
              <a:t>t</a:t>
            </a:r>
            <a:r>
              <a:rPr spc="0" dirty="0" err="1"/>
              <a:t>i</a:t>
            </a:r>
            <a:r>
              <a:rPr spc="-10" dirty="0" err="1"/>
              <a:t>n</a:t>
            </a:r>
            <a:r>
              <a:rPr spc="0" dirty="0" err="1"/>
              <a:t>g</a:t>
            </a:r>
            <a:r>
              <a:rPr spc="0" dirty="0"/>
              <a:t> </a:t>
            </a:r>
            <a:r>
              <a:rPr dirty="0"/>
              <a:t>r</a:t>
            </a:r>
            <a:r>
              <a:rPr spc="-10" dirty="0"/>
              <a:t>e</a:t>
            </a:r>
            <a:r>
              <a:rPr dirty="0"/>
              <a:t>pos</a:t>
            </a:r>
            <a:r>
              <a:rPr spc="0" dirty="0"/>
              <a:t>i</a:t>
            </a:r>
            <a:r>
              <a:rPr dirty="0"/>
              <a:t>to</a:t>
            </a:r>
            <a:r>
              <a:rPr spc="-15" dirty="0"/>
              <a:t>r</a:t>
            </a:r>
            <a:r>
              <a:rPr spc="5" dirty="0"/>
              <a:t>y</a:t>
            </a:r>
            <a:r>
              <a:rPr spc="0" dirty="0"/>
              <a:t>)</a:t>
            </a:r>
          </a:p>
        </p:txBody>
      </p:sp>
      <p:sp>
        <p:nvSpPr>
          <p:cNvPr id="151" name="Shape 151"/>
          <p:cNvSpPr/>
          <p:nvPr/>
        </p:nvSpPr>
        <p:spPr>
          <a:xfrm>
            <a:off x="1031238" y="2210479"/>
            <a:ext cx="110490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2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152" name="Shape 152"/>
          <p:cNvSpPr/>
          <p:nvPr/>
        </p:nvSpPr>
        <p:spPr>
          <a:xfrm>
            <a:off x="599440" y="2607717"/>
            <a:ext cx="9842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700" spc="14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153" name="Shape 153"/>
          <p:cNvSpPr/>
          <p:nvPr/>
        </p:nvSpPr>
        <p:spPr>
          <a:xfrm>
            <a:off x="923288" y="2554414"/>
            <a:ext cx="93916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B</a:t>
            </a:r>
            <a:r>
              <a:rPr spc="-5"/>
              <a:t>r</a:t>
            </a:r>
            <a:r>
              <a:rPr spc="-10"/>
              <a:t>a</a:t>
            </a:r>
            <a:r>
              <a:rPr spc="-5"/>
              <a:t>n</a:t>
            </a:r>
            <a:r>
              <a:rPr spc="5"/>
              <a:t>c</a:t>
            </a:r>
            <a:r>
              <a:rPr spc="-10"/>
              <a:t>h</a:t>
            </a:r>
            <a:r>
              <a:t>i</a:t>
            </a:r>
            <a:r>
              <a:rPr spc="-5"/>
              <a:t>ng</a:t>
            </a:r>
          </a:p>
        </p:txBody>
      </p:sp>
      <p:sp>
        <p:nvSpPr>
          <p:cNvPr id="154" name="Shape 154"/>
          <p:cNvSpPr/>
          <p:nvPr/>
        </p:nvSpPr>
        <p:spPr>
          <a:xfrm>
            <a:off x="1031238" y="2986450"/>
            <a:ext cx="110490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2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155" name="Shape 155"/>
          <p:cNvSpPr/>
          <p:nvPr/>
        </p:nvSpPr>
        <p:spPr>
          <a:xfrm>
            <a:off x="1355088" y="2959542"/>
            <a:ext cx="7192010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600" spc="-5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$ git chec</a:t>
            </a:r>
            <a:r>
              <a:rPr lang="en-US" spc="5" dirty="0"/>
              <a:t>k</a:t>
            </a:r>
            <a:r>
              <a:rPr lang="en-US" spc="-10" dirty="0"/>
              <a:t>o</a:t>
            </a:r>
            <a:r>
              <a:rPr lang="en-US" dirty="0"/>
              <a:t>ut &lt;</a:t>
            </a:r>
            <a:r>
              <a:rPr lang="en-US" spc="-10" dirty="0"/>
              <a:t>t</a:t>
            </a:r>
            <a:r>
              <a:rPr lang="en-US" dirty="0"/>
              <a:t>ag/commit&gt; -b</a:t>
            </a:r>
            <a:r>
              <a:rPr lang="en-US" spc="-10" dirty="0"/>
              <a:t> </a:t>
            </a:r>
            <a:r>
              <a:rPr lang="en-US" dirty="0"/>
              <a:t>&lt;</a:t>
            </a:r>
            <a:r>
              <a:rPr lang="en-US" dirty="0" err="1"/>
              <a:t>new_br</a:t>
            </a:r>
            <a:r>
              <a:rPr lang="en-US" spc="-10" dirty="0" err="1"/>
              <a:t>a</a:t>
            </a:r>
            <a:r>
              <a:rPr lang="en-US" dirty="0" err="1"/>
              <a:t>n</a:t>
            </a:r>
            <a:r>
              <a:rPr lang="en-US" spc="5" dirty="0" err="1"/>
              <a:t>c</a:t>
            </a:r>
            <a:r>
              <a:rPr lang="en-US" spc="-10" dirty="0" err="1"/>
              <a:t>h</a:t>
            </a:r>
            <a:r>
              <a:rPr lang="en-US" dirty="0" err="1"/>
              <a:t>_name</a:t>
            </a:r>
            <a:r>
              <a:rPr lang="en-US" dirty="0"/>
              <a:t>&gt; (creates a</a:t>
            </a:r>
            <a:r>
              <a:rPr lang="en-US" spc="-10" dirty="0"/>
              <a:t> n</a:t>
            </a:r>
            <a:r>
              <a:rPr lang="en-US" dirty="0"/>
              <a:t>ew br</a:t>
            </a:r>
            <a:r>
              <a:rPr lang="en-US" spc="-10" dirty="0"/>
              <a:t>a</a:t>
            </a:r>
            <a:r>
              <a:rPr lang="en-US" dirty="0"/>
              <a:t>nch)</a:t>
            </a:r>
          </a:p>
        </p:txBody>
      </p:sp>
      <p:sp>
        <p:nvSpPr>
          <p:cNvPr id="156" name="Shape 156"/>
          <p:cNvSpPr/>
          <p:nvPr/>
        </p:nvSpPr>
        <p:spPr>
          <a:xfrm>
            <a:off x="599440" y="3382417"/>
            <a:ext cx="9842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700" spc="14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157" name="Shape 157"/>
          <p:cNvSpPr/>
          <p:nvPr/>
        </p:nvSpPr>
        <p:spPr>
          <a:xfrm>
            <a:off x="923288" y="3329113"/>
            <a:ext cx="826771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600" spc="-5">
                <a:latin typeface="Arial"/>
                <a:ea typeface="Arial"/>
                <a:cs typeface="Arial"/>
                <a:sym typeface="Arial"/>
              </a:defRPr>
            </a:pPr>
            <a:r>
              <a:t>Comm</a:t>
            </a:r>
            <a:r>
              <a:rPr spc="0"/>
              <a:t>i</a:t>
            </a:r>
            <a:r>
              <a:t>t</a:t>
            </a:r>
            <a:r>
              <a:rPr spc="0"/>
              <a:t>s</a:t>
            </a:r>
          </a:p>
        </p:txBody>
      </p:sp>
      <p:sp>
        <p:nvSpPr>
          <p:cNvPr id="158" name="Shape 158"/>
          <p:cNvSpPr/>
          <p:nvPr/>
        </p:nvSpPr>
        <p:spPr>
          <a:xfrm>
            <a:off x="1031238" y="3761149"/>
            <a:ext cx="110490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2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159" name="Shape 159"/>
          <p:cNvSpPr/>
          <p:nvPr/>
        </p:nvSpPr>
        <p:spPr>
          <a:xfrm>
            <a:off x="1355088" y="3735513"/>
            <a:ext cx="1371601" cy="564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600" spc="-5">
                <a:latin typeface="Arial"/>
                <a:ea typeface="Arial"/>
                <a:cs typeface="Arial"/>
                <a:sym typeface="Arial"/>
              </a:defRPr>
            </a:pPr>
            <a:r>
              <a:t>$ g</a:t>
            </a:r>
            <a:r>
              <a:rPr spc="0"/>
              <a:t>i</a:t>
            </a:r>
            <a:r>
              <a:t>t a</a:t>
            </a:r>
            <a:r>
              <a:rPr spc="-10"/>
              <a:t>d</a:t>
            </a:r>
            <a:r>
              <a:rPr spc="0"/>
              <a:t>d</a:t>
            </a:r>
          </a:p>
          <a:p>
            <a:pPr indent="12700">
              <a:spcBef>
                <a:spcPts val="900"/>
              </a:spcBef>
              <a:defRPr sz="1600" spc="-5">
                <a:latin typeface="Arial"/>
                <a:ea typeface="Arial"/>
                <a:cs typeface="Arial"/>
                <a:sym typeface="Arial"/>
              </a:defRPr>
            </a:pPr>
            <a:r>
              <a:t>$ g</a:t>
            </a:r>
            <a:r>
              <a:rPr spc="0"/>
              <a:t>i</a:t>
            </a:r>
            <a:r>
              <a:t>t </a:t>
            </a:r>
            <a:r>
              <a:rPr spc="0"/>
              <a:t>co</a:t>
            </a:r>
            <a:r>
              <a:t>mm</a:t>
            </a:r>
            <a:r>
              <a:rPr spc="0"/>
              <a:t>i</a:t>
            </a:r>
            <a:r>
              <a:t>t</a:t>
            </a:r>
          </a:p>
        </p:txBody>
      </p:sp>
      <p:sp>
        <p:nvSpPr>
          <p:cNvPr id="160" name="Shape 160"/>
          <p:cNvSpPr/>
          <p:nvPr/>
        </p:nvSpPr>
        <p:spPr>
          <a:xfrm>
            <a:off x="2726688" y="3735513"/>
            <a:ext cx="3589656" cy="564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600" spc="-5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(</a:t>
            </a:r>
            <a:r>
              <a:rPr spc="0" dirty="0"/>
              <a:t>S</a:t>
            </a:r>
            <a:r>
              <a:rPr spc="-10" dirty="0"/>
              <a:t>t</a:t>
            </a:r>
            <a:r>
              <a:rPr dirty="0"/>
              <a:t>ag</a:t>
            </a:r>
            <a:r>
              <a:rPr spc="0" dirty="0"/>
              <a:t>e</a:t>
            </a:r>
            <a:r>
              <a:rPr spc="-10" dirty="0"/>
              <a:t> </a:t>
            </a:r>
            <a:r>
              <a:rPr dirty="0"/>
              <a:t>mod</a:t>
            </a:r>
            <a:r>
              <a:rPr spc="0" dirty="0"/>
              <a:t>i</a:t>
            </a:r>
            <a:r>
              <a:rPr spc="-10" dirty="0"/>
              <a:t>f</a:t>
            </a:r>
            <a:r>
              <a:rPr spc="0" dirty="0"/>
              <a:t>i</a:t>
            </a:r>
            <a:r>
              <a:rPr dirty="0"/>
              <a:t>e</a:t>
            </a:r>
            <a:r>
              <a:rPr spc="0" dirty="0"/>
              <a:t>d</a:t>
            </a:r>
            <a:r>
              <a:rPr dirty="0"/>
              <a:t>/new f</a:t>
            </a:r>
            <a:r>
              <a:rPr spc="0" dirty="0"/>
              <a:t>il</a:t>
            </a:r>
            <a:r>
              <a:rPr spc="-10" dirty="0"/>
              <a:t>e</a:t>
            </a:r>
            <a:r>
              <a:rPr spc="5" dirty="0"/>
              <a:t>s</a:t>
            </a:r>
            <a:r>
              <a:rPr spc="0" dirty="0"/>
              <a:t>)</a:t>
            </a:r>
          </a:p>
          <a:p>
            <a:pPr indent="12700">
              <a:spcBef>
                <a:spcPts val="900"/>
              </a:spcBef>
              <a:defRPr sz="1600" spc="-5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(</a:t>
            </a:r>
            <a:r>
              <a:rPr spc="0" dirty="0"/>
              <a:t>chec</a:t>
            </a:r>
            <a:r>
              <a:rPr spc="5" dirty="0"/>
              <a:t>k</a:t>
            </a:r>
            <a:r>
              <a:rPr dirty="0"/>
              <a:t>-</a:t>
            </a:r>
            <a:r>
              <a:rPr spc="0" dirty="0"/>
              <a:t>in</a:t>
            </a:r>
            <a:r>
              <a:rPr spc="-10" dirty="0"/>
              <a:t> t</a:t>
            </a:r>
            <a:r>
              <a:rPr dirty="0"/>
              <a:t>h</a:t>
            </a:r>
            <a:r>
              <a:rPr spc="0" dirty="0"/>
              <a:t>e</a:t>
            </a:r>
            <a:r>
              <a:rPr dirty="0"/>
              <a:t> </a:t>
            </a:r>
            <a:r>
              <a:rPr spc="0" dirty="0"/>
              <a:t>changes</a:t>
            </a:r>
            <a:r>
              <a:rPr spc="-10" dirty="0"/>
              <a:t> </a:t>
            </a:r>
            <a:r>
              <a:rPr dirty="0"/>
              <a:t>t</a:t>
            </a:r>
            <a:r>
              <a:rPr spc="0" dirty="0"/>
              <a:t>o</a:t>
            </a:r>
            <a:r>
              <a:rPr dirty="0"/>
              <a:t> </a:t>
            </a:r>
            <a:r>
              <a:rPr spc="-10" dirty="0"/>
              <a:t>t</a:t>
            </a:r>
            <a:r>
              <a:rPr dirty="0"/>
              <a:t>h</a:t>
            </a:r>
            <a:r>
              <a:rPr spc="0" dirty="0"/>
              <a:t>e</a:t>
            </a:r>
            <a:r>
              <a:rPr dirty="0"/>
              <a:t> rep</a:t>
            </a:r>
            <a:r>
              <a:rPr spc="-10" dirty="0"/>
              <a:t>o</a:t>
            </a:r>
            <a:r>
              <a:rPr spc="5" dirty="0"/>
              <a:t>s</a:t>
            </a:r>
            <a:r>
              <a:rPr spc="0" dirty="0"/>
              <a:t>i</a:t>
            </a:r>
            <a:r>
              <a:rPr spc="-10" dirty="0"/>
              <a:t>t</a:t>
            </a:r>
            <a:r>
              <a:rPr dirty="0"/>
              <a:t>or</a:t>
            </a:r>
            <a:r>
              <a:rPr spc="0" dirty="0"/>
              <a:t>y)</a:t>
            </a:r>
          </a:p>
        </p:txBody>
      </p:sp>
      <p:sp>
        <p:nvSpPr>
          <p:cNvPr id="161" name="Shape 161"/>
          <p:cNvSpPr/>
          <p:nvPr/>
        </p:nvSpPr>
        <p:spPr>
          <a:xfrm>
            <a:off x="1031238" y="4130719"/>
            <a:ext cx="110490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2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162" name="Shape 162"/>
          <p:cNvSpPr/>
          <p:nvPr/>
        </p:nvSpPr>
        <p:spPr>
          <a:xfrm>
            <a:off x="599440" y="4527958"/>
            <a:ext cx="9842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700" spc="14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163" name="Shape 163"/>
          <p:cNvSpPr/>
          <p:nvPr/>
        </p:nvSpPr>
        <p:spPr>
          <a:xfrm>
            <a:off x="923288" y="4474654"/>
            <a:ext cx="106362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600" spc="-10">
                <a:latin typeface="Arial"/>
                <a:ea typeface="Arial"/>
                <a:cs typeface="Arial"/>
                <a:sym typeface="Arial"/>
              </a:defRPr>
            </a:pPr>
            <a:r>
              <a:t>Ge</a:t>
            </a:r>
            <a:r>
              <a:rPr spc="-5"/>
              <a:t>t</a:t>
            </a:r>
            <a:r>
              <a:t>t</a:t>
            </a:r>
            <a:r>
              <a:rPr spc="0"/>
              <a:t>i</a:t>
            </a:r>
            <a:r>
              <a:rPr spc="-5"/>
              <a:t>n</a:t>
            </a:r>
            <a:r>
              <a:rPr spc="0"/>
              <a:t>g</a:t>
            </a:r>
            <a:r>
              <a:rPr spc="-5"/>
              <a:t> </a:t>
            </a:r>
            <a:r>
              <a:rPr spc="0"/>
              <a:t>i</a:t>
            </a:r>
            <a:r>
              <a:rPr spc="-5"/>
              <a:t>n</a:t>
            </a:r>
            <a:r>
              <a:rPr spc="0"/>
              <a:t>fo</a:t>
            </a:r>
          </a:p>
        </p:txBody>
      </p:sp>
      <p:sp>
        <p:nvSpPr>
          <p:cNvPr id="164" name="Shape 164"/>
          <p:cNvSpPr/>
          <p:nvPr/>
        </p:nvSpPr>
        <p:spPr>
          <a:xfrm>
            <a:off x="1031238" y="4906690"/>
            <a:ext cx="110490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2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165" name="Shape 165"/>
          <p:cNvSpPr/>
          <p:nvPr/>
        </p:nvSpPr>
        <p:spPr>
          <a:xfrm>
            <a:off x="1355088" y="4879783"/>
            <a:ext cx="1172212" cy="1253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52100"/>
              </a:lnSpc>
              <a:defRPr sz="1600" spc="-5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$ g</a:t>
            </a:r>
            <a:r>
              <a:rPr spc="0" dirty="0"/>
              <a:t>i</a:t>
            </a:r>
            <a:r>
              <a:rPr dirty="0"/>
              <a:t>t st</a:t>
            </a:r>
            <a:r>
              <a:rPr spc="-10" dirty="0"/>
              <a:t>a</a:t>
            </a:r>
            <a:r>
              <a:rPr dirty="0"/>
              <a:t>tus</a:t>
            </a:r>
          </a:p>
          <a:p>
            <a:pPr marR="5080" indent="12700">
              <a:lnSpc>
                <a:spcPct val="152100"/>
              </a:lnSpc>
              <a:defRPr sz="1600" spc="-5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$ g</a:t>
            </a:r>
            <a:r>
              <a:rPr spc="0" dirty="0"/>
              <a:t>i</a:t>
            </a:r>
            <a:r>
              <a:rPr dirty="0"/>
              <a:t>t d</a:t>
            </a:r>
            <a:r>
              <a:rPr spc="0" dirty="0"/>
              <a:t>i</a:t>
            </a:r>
            <a:r>
              <a:rPr spc="-35" dirty="0"/>
              <a:t>f</a:t>
            </a:r>
            <a:r>
              <a:rPr dirty="0"/>
              <a:t>f</a:t>
            </a:r>
          </a:p>
          <a:p>
            <a:pPr marR="72389" indent="12700">
              <a:lnSpc>
                <a:spcPct val="151600"/>
              </a:lnSpc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$ </a:t>
            </a:r>
            <a:r>
              <a:rPr spc="-5" dirty="0"/>
              <a:t>g</a:t>
            </a:r>
            <a:r>
              <a:rPr dirty="0"/>
              <a:t>i</a:t>
            </a:r>
            <a:r>
              <a:rPr spc="-5" dirty="0"/>
              <a:t>t </a:t>
            </a:r>
            <a:r>
              <a:rPr dirty="0"/>
              <a:t>l</a:t>
            </a:r>
            <a:r>
              <a:rPr spc="-5" dirty="0"/>
              <a:t>og </a:t>
            </a:r>
          </a:p>
          <a:p>
            <a:pPr marR="72389" indent="12700">
              <a:lnSpc>
                <a:spcPct val="151600"/>
              </a:lnSpc>
              <a:defRPr sz="1600" spc="-5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$ g</a:t>
            </a:r>
            <a:r>
              <a:rPr spc="0" dirty="0"/>
              <a:t>i</a:t>
            </a:r>
            <a:r>
              <a:rPr dirty="0"/>
              <a:t>t </a:t>
            </a:r>
            <a:r>
              <a:rPr spc="0" dirty="0"/>
              <a:t>show</a:t>
            </a:r>
          </a:p>
        </p:txBody>
      </p:sp>
      <p:sp>
        <p:nvSpPr>
          <p:cNvPr id="166" name="Shape 166"/>
          <p:cNvSpPr/>
          <p:nvPr/>
        </p:nvSpPr>
        <p:spPr>
          <a:xfrm>
            <a:off x="2726688" y="4879783"/>
            <a:ext cx="3793492" cy="1366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51800"/>
              </a:lnSpc>
              <a:defRPr sz="1600" spc="-5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(</a:t>
            </a:r>
            <a:r>
              <a:rPr spc="0" dirty="0"/>
              <a:t>S</a:t>
            </a:r>
            <a:r>
              <a:rPr spc="-10" dirty="0"/>
              <a:t>h</a:t>
            </a:r>
            <a:r>
              <a:rPr dirty="0"/>
              <a:t>o</a:t>
            </a:r>
            <a:r>
              <a:rPr spc="0" dirty="0"/>
              <a:t>ws</a:t>
            </a:r>
            <a:r>
              <a:rPr dirty="0"/>
              <a:t> </a:t>
            </a:r>
            <a:r>
              <a:rPr spc="5" dirty="0"/>
              <a:t>m</a:t>
            </a:r>
            <a:r>
              <a:rPr spc="-10" dirty="0"/>
              <a:t>o</a:t>
            </a:r>
            <a:r>
              <a:rPr dirty="0"/>
              <a:t>d</a:t>
            </a:r>
            <a:r>
              <a:rPr spc="0" dirty="0"/>
              <a:t>i</a:t>
            </a:r>
            <a:r>
              <a:rPr spc="-10" dirty="0"/>
              <a:t>f</a:t>
            </a:r>
            <a:r>
              <a:rPr spc="0" dirty="0"/>
              <a:t>i</a:t>
            </a:r>
            <a:r>
              <a:rPr dirty="0"/>
              <a:t>e</a:t>
            </a:r>
            <a:r>
              <a:rPr spc="0" dirty="0"/>
              <a:t>d</a:t>
            </a:r>
            <a:r>
              <a:rPr dirty="0"/>
              <a:t> f</a:t>
            </a:r>
            <a:r>
              <a:rPr spc="0" dirty="0"/>
              <a:t>il</a:t>
            </a:r>
            <a:r>
              <a:rPr dirty="0"/>
              <a:t>es</a:t>
            </a:r>
            <a:r>
              <a:rPr spc="0" dirty="0"/>
              <a:t>,</a:t>
            </a:r>
            <a:r>
              <a:rPr dirty="0"/>
              <a:t> ne</a:t>
            </a:r>
            <a:r>
              <a:rPr spc="0" dirty="0"/>
              <a:t>w</a:t>
            </a:r>
            <a:r>
              <a:rPr spc="-10" dirty="0"/>
              <a:t> f</a:t>
            </a:r>
            <a:r>
              <a:rPr spc="0" dirty="0"/>
              <a:t>il</a:t>
            </a:r>
            <a:r>
              <a:rPr dirty="0"/>
              <a:t>e</a:t>
            </a:r>
            <a:r>
              <a:rPr spc="5" dirty="0"/>
              <a:t>s</a:t>
            </a:r>
            <a:r>
              <a:rPr dirty="0"/>
              <a:t>, </a:t>
            </a:r>
            <a:r>
              <a:rPr spc="-10" dirty="0" err="1"/>
              <a:t>e</a:t>
            </a:r>
            <a:r>
              <a:rPr dirty="0" err="1"/>
              <a:t>t</a:t>
            </a:r>
            <a:r>
              <a:rPr spc="0" dirty="0" err="1"/>
              <a:t>c</a:t>
            </a:r>
            <a:r>
              <a:rPr spc="0" dirty="0"/>
              <a:t>) </a:t>
            </a:r>
            <a:r>
              <a:rPr dirty="0"/>
              <a:t>(</a:t>
            </a:r>
            <a:r>
              <a:rPr spc="0" dirty="0"/>
              <a:t>co</a:t>
            </a:r>
            <a:r>
              <a:rPr dirty="0"/>
              <a:t>mpare</a:t>
            </a:r>
            <a:r>
              <a:rPr spc="0" dirty="0"/>
              <a:t>s</a:t>
            </a:r>
            <a:r>
              <a:rPr dirty="0"/>
              <a:t> </a:t>
            </a:r>
            <a:r>
              <a:rPr spc="0" dirty="0"/>
              <a:t>w</a:t>
            </a:r>
            <a:r>
              <a:rPr spc="-10" dirty="0"/>
              <a:t>o</a:t>
            </a:r>
            <a:r>
              <a:rPr dirty="0"/>
              <a:t>r</a:t>
            </a:r>
            <a:r>
              <a:rPr spc="5" dirty="0"/>
              <a:t>k</a:t>
            </a:r>
            <a:r>
              <a:rPr spc="0" dirty="0"/>
              <a:t>i</a:t>
            </a:r>
            <a:r>
              <a:rPr spc="-10" dirty="0"/>
              <a:t>n</a:t>
            </a:r>
            <a:r>
              <a:rPr spc="0" dirty="0"/>
              <a:t>g co</a:t>
            </a:r>
            <a:r>
              <a:rPr spc="-10" dirty="0"/>
              <a:t>p</a:t>
            </a:r>
            <a:r>
              <a:rPr spc="0" dirty="0"/>
              <a:t>y wi</a:t>
            </a:r>
            <a:r>
              <a:rPr spc="-10" dirty="0"/>
              <a:t>t</a:t>
            </a:r>
            <a:r>
              <a:rPr spc="0" dirty="0"/>
              <a:t>h</a:t>
            </a:r>
            <a:r>
              <a:rPr dirty="0"/>
              <a:t> </a:t>
            </a:r>
            <a:r>
              <a:rPr spc="5" dirty="0"/>
              <a:t>s</a:t>
            </a:r>
            <a:r>
              <a:rPr spc="-10" dirty="0"/>
              <a:t>t</a:t>
            </a:r>
            <a:r>
              <a:rPr dirty="0"/>
              <a:t>a</a:t>
            </a:r>
            <a:r>
              <a:rPr spc="-10" dirty="0"/>
              <a:t>g</a:t>
            </a:r>
            <a:r>
              <a:rPr dirty="0"/>
              <a:t>e</a:t>
            </a:r>
            <a:r>
              <a:rPr spc="0" dirty="0"/>
              <a:t>d</a:t>
            </a:r>
            <a:r>
              <a:rPr dirty="0"/>
              <a:t> f</a:t>
            </a:r>
            <a:r>
              <a:rPr spc="0" dirty="0"/>
              <a:t>il</a:t>
            </a:r>
            <a:r>
              <a:rPr dirty="0"/>
              <a:t>es) (</a:t>
            </a:r>
            <a:r>
              <a:rPr spc="0" dirty="0"/>
              <a:t>S</a:t>
            </a:r>
            <a:r>
              <a:rPr spc="-10" dirty="0"/>
              <a:t>h</a:t>
            </a:r>
            <a:r>
              <a:rPr dirty="0"/>
              <a:t>o</a:t>
            </a:r>
            <a:r>
              <a:rPr spc="0" dirty="0"/>
              <a:t>ws</a:t>
            </a:r>
            <a:r>
              <a:rPr dirty="0"/>
              <a:t> h</a:t>
            </a:r>
            <a:r>
              <a:rPr spc="0" dirty="0"/>
              <a:t>i</a:t>
            </a:r>
            <a:r>
              <a:rPr spc="5" dirty="0"/>
              <a:t>s</a:t>
            </a:r>
            <a:r>
              <a:rPr spc="-10" dirty="0"/>
              <a:t>t</a:t>
            </a:r>
            <a:r>
              <a:rPr dirty="0"/>
              <a:t>o</a:t>
            </a:r>
            <a:r>
              <a:rPr spc="-15" dirty="0"/>
              <a:t>r</a:t>
            </a:r>
            <a:r>
              <a:rPr spc="0" dirty="0"/>
              <a:t>y </a:t>
            </a:r>
            <a:r>
              <a:rPr dirty="0"/>
              <a:t>o</a:t>
            </a:r>
            <a:r>
              <a:rPr spc="0" dirty="0"/>
              <a:t>f</a:t>
            </a:r>
            <a:r>
              <a:rPr dirty="0"/>
              <a:t> </a:t>
            </a:r>
            <a:r>
              <a:rPr spc="0" dirty="0"/>
              <a:t>co</a:t>
            </a:r>
            <a:r>
              <a:rPr dirty="0"/>
              <a:t>m</a:t>
            </a:r>
            <a:r>
              <a:rPr spc="5" dirty="0"/>
              <a:t>m</a:t>
            </a:r>
            <a:r>
              <a:rPr spc="0" dirty="0"/>
              <a:t>i</a:t>
            </a:r>
            <a:r>
              <a:rPr spc="-10" dirty="0"/>
              <a:t>t</a:t>
            </a:r>
            <a:r>
              <a:rPr spc="0" dirty="0"/>
              <a:t>s)</a:t>
            </a:r>
          </a:p>
          <a:p>
            <a:pPr indent="12700">
              <a:spcBef>
                <a:spcPts val="900"/>
              </a:spcBef>
              <a:defRPr sz="1600" spc="-5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(</a:t>
            </a:r>
            <a:r>
              <a:rPr spc="0" dirty="0"/>
              <a:t>S</a:t>
            </a:r>
            <a:r>
              <a:rPr spc="-10" dirty="0"/>
              <a:t>h</a:t>
            </a:r>
            <a:r>
              <a:rPr dirty="0"/>
              <a:t>o</a:t>
            </a:r>
            <a:r>
              <a:rPr spc="0" dirty="0"/>
              <a:t>w</a:t>
            </a:r>
            <a:r>
              <a:rPr dirty="0"/>
              <a:t> </a:t>
            </a:r>
            <a:r>
              <a:rPr spc="0" dirty="0"/>
              <a:t>a</a:t>
            </a:r>
            <a:r>
              <a:rPr dirty="0"/>
              <a:t> </a:t>
            </a:r>
            <a:r>
              <a:rPr spc="5" dirty="0"/>
              <a:t>c</a:t>
            </a:r>
            <a:r>
              <a:rPr spc="-10" dirty="0"/>
              <a:t>e</a:t>
            </a:r>
            <a:r>
              <a:rPr dirty="0"/>
              <a:t>r</a:t>
            </a:r>
            <a:r>
              <a:rPr spc="-10" dirty="0"/>
              <a:t>t</a:t>
            </a:r>
            <a:r>
              <a:rPr dirty="0"/>
              <a:t>a</a:t>
            </a:r>
            <a:r>
              <a:rPr spc="0" dirty="0"/>
              <a:t>in</a:t>
            </a:r>
            <a:r>
              <a:rPr dirty="0"/>
              <a:t> ob</a:t>
            </a:r>
            <a:r>
              <a:rPr spc="0" dirty="0"/>
              <a:t>j</a:t>
            </a:r>
            <a:r>
              <a:rPr dirty="0"/>
              <a:t>ec</a:t>
            </a:r>
            <a:r>
              <a:rPr spc="0" dirty="0"/>
              <a:t>t</a:t>
            </a:r>
            <a:r>
              <a:rPr dirty="0"/>
              <a:t> </a:t>
            </a:r>
            <a:r>
              <a:rPr spc="0" dirty="0"/>
              <a:t>in</a:t>
            </a:r>
            <a:r>
              <a:rPr dirty="0"/>
              <a:t> th</a:t>
            </a:r>
            <a:r>
              <a:rPr spc="0" dirty="0"/>
              <a:t>e</a:t>
            </a:r>
            <a:r>
              <a:rPr spc="-10" dirty="0"/>
              <a:t> </a:t>
            </a:r>
            <a:r>
              <a:rPr dirty="0"/>
              <a:t>r</a:t>
            </a:r>
            <a:r>
              <a:rPr spc="-10" dirty="0"/>
              <a:t>e</a:t>
            </a:r>
            <a:r>
              <a:rPr dirty="0"/>
              <a:t>pos</a:t>
            </a:r>
            <a:r>
              <a:rPr spc="0" dirty="0"/>
              <a:t>i</a:t>
            </a:r>
            <a:r>
              <a:rPr dirty="0"/>
              <a:t>t</a:t>
            </a:r>
            <a:r>
              <a:rPr spc="-10" dirty="0"/>
              <a:t>o</a:t>
            </a:r>
            <a:r>
              <a:rPr dirty="0"/>
              <a:t>r</a:t>
            </a:r>
            <a:r>
              <a:rPr spc="5" dirty="0"/>
              <a:t>y</a:t>
            </a:r>
            <a:r>
              <a:rPr spc="0" dirty="0"/>
              <a:t>)</a:t>
            </a:r>
          </a:p>
        </p:txBody>
      </p:sp>
      <p:sp>
        <p:nvSpPr>
          <p:cNvPr id="167" name="Shape 167"/>
          <p:cNvSpPr/>
          <p:nvPr/>
        </p:nvSpPr>
        <p:spPr>
          <a:xfrm>
            <a:off x="1031238" y="5276260"/>
            <a:ext cx="110490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2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168" name="Shape 168"/>
          <p:cNvSpPr/>
          <p:nvPr/>
        </p:nvSpPr>
        <p:spPr>
          <a:xfrm>
            <a:off x="1031238" y="5645830"/>
            <a:ext cx="110490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2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169" name="Shape 169"/>
          <p:cNvSpPr/>
          <p:nvPr/>
        </p:nvSpPr>
        <p:spPr>
          <a:xfrm>
            <a:off x="1031238" y="6015399"/>
            <a:ext cx="110490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2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170" name="Shape 170"/>
          <p:cNvSpPr/>
          <p:nvPr/>
        </p:nvSpPr>
        <p:spPr>
          <a:xfrm>
            <a:off x="599440" y="6412638"/>
            <a:ext cx="9842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700" spc="14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171" name="Shape 171"/>
          <p:cNvSpPr/>
          <p:nvPr/>
        </p:nvSpPr>
        <p:spPr>
          <a:xfrm>
            <a:off x="923288" y="6359333"/>
            <a:ext cx="1119507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600" spc="-10">
                <a:latin typeface="Arial"/>
                <a:ea typeface="Arial"/>
                <a:cs typeface="Arial"/>
                <a:sym typeface="Arial"/>
              </a:defRPr>
            </a:pPr>
            <a:r>
              <a:t>Ge</a:t>
            </a:r>
            <a:r>
              <a:rPr spc="-5"/>
              <a:t>t</a:t>
            </a:r>
            <a:r>
              <a:t>t</a:t>
            </a:r>
            <a:r>
              <a:rPr spc="0"/>
              <a:t>i</a:t>
            </a:r>
            <a:r>
              <a:rPr spc="-5"/>
              <a:t>n</a:t>
            </a:r>
            <a:r>
              <a:rPr spc="0"/>
              <a:t>g</a:t>
            </a:r>
            <a:r>
              <a:rPr spc="-5"/>
              <a:t> he</a:t>
            </a:r>
            <a:r>
              <a:rPr spc="0"/>
              <a:t>lp</a:t>
            </a:r>
          </a:p>
        </p:txBody>
      </p:sp>
      <p:sp>
        <p:nvSpPr>
          <p:cNvPr id="172" name="Shape 172"/>
          <p:cNvSpPr/>
          <p:nvPr/>
        </p:nvSpPr>
        <p:spPr>
          <a:xfrm>
            <a:off x="1031238" y="6791369"/>
            <a:ext cx="110490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2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173" name="Shape 173"/>
          <p:cNvSpPr/>
          <p:nvPr/>
        </p:nvSpPr>
        <p:spPr>
          <a:xfrm>
            <a:off x="1355088" y="6764463"/>
            <a:ext cx="1172212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600" spc="-5">
                <a:latin typeface="Arial"/>
                <a:ea typeface="Arial"/>
                <a:cs typeface="Arial"/>
                <a:sym typeface="Arial"/>
              </a:defRPr>
            </a:pPr>
            <a:r>
              <a:t>$ g</a:t>
            </a:r>
            <a:r>
              <a:rPr spc="0"/>
              <a:t>i</a:t>
            </a:r>
            <a:r>
              <a:t>t h</a:t>
            </a:r>
            <a:r>
              <a:rPr spc="-10"/>
              <a:t>e</a:t>
            </a:r>
            <a:r>
              <a:rPr spc="0"/>
              <a:t>lp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508000" y="302610"/>
            <a:ext cx="9067800" cy="125941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Where Is Master?</a:t>
            </a:r>
          </a:p>
        </p:txBody>
      </p:sp>
      <p:pic>
        <p:nvPicPr>
          <p:cNvPr id="176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9883" y="2938638"/>
            <a:ext cx="2109819" cy="249819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9" name="Group 179"/>
          <p:cNvGrpSpPr/>
          <p:nvPr/>
        </p:nvGrpSpPr>
        <p:grpSpPr>
          <a:xfrm>
            <a:off x="2828006" y="2938638"/>
            <a:ext cx="2885585" cy="2498195"/>
            <a:chOff x="0" y="0"/>
            <a:chExt cx="2885583" cy="2498193"/>
          </a:xfrm>
        </p:grpSpPr>
        <p:pic>
          <p:nvPicPr>
            <p:cNvPr id="177" name="image7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28245" y="0"/>
              <a:ext cx="2057338" cy="24981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8" name="Shape 178"/>
            <p:cNvSpPr/>
            <p:nvPr/>
          </p:nvSpPr>
          <p:spPr>
            <a:xfrm flipH="1" flipV="1">
              <a:off x="-1" y="419805"/>
              <a:ext cx="786555" cy="2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375" tIns="50375" rIns="50375" bIns="50375" numCol="1" anchor="t">
              <a:noAutofit/>
            </a:bodyPr>
            <a:lstStyle/>
            <a:p>
              <a:pPr defTabSz="1007533"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grpSp>
        <p:nvGrpSpPr>
          <p:cNvPr id="184" name="Group 184"/>
          <p:cNvGrpSpPr/>
          <p:nvPr/>
        </p:nvGrpSpPr>
        <p:grpSpPr>
          <a:xfrm>
            <a:off x="999373" y="1763181"/>
            <a:ext cx="1595263" cy="1259421"/>
            <a:chOff x="0" y="-1"/>
            <a:chExt cx="1595262" cy="1259420"/>
          </a:xfrm>
        </p:grpSpPr>
        <p:grpSp>
          <p:nvGrpSpPr>
            <p:cNvPr id="182" name="Group 182"/>
            <p:cNvGrpSpPr/>
            <p:nvPr/>
          </p:nvGrpSpPr>
          <p:grpSpPr>
            <a:xfrm>
              <a:off x="0" y="-2"/>
              <a:ext cx="1595263" cy="755654"/>
              <a:chOff x="0" y="0"/>
              <a:chExt cx="1595262" cy="755652"/>
            </a:xfrm>
          </p:grpSpPr>
          <p:sp>
            <p:nvSpPr>
              <p:cNvPr id="180" name="Shape 180"/>
              <p:cNvSpPr/>
              <p:nvPr/>
            </p:nvSpPr>
            <p:spPr>
              <a:xfrm>
                <a:off x="0" y="0"/>
                <a:ext cx="1595263" cy="755653"/>
              </a:xfrm>
              <a:prstGeom prst="roundRect">
                <a:avLst>
                  <a:gd name="adj" fmla="val 16667"/>
                </a:avLst>
              </a:prstGeom>
              <a:solidFill>
                <a:srgbClr val="A6A6A6"/>
              </a:solidFill>
              <a:ln w="25400" cap="flat">
                <a:solidFill>
                  <a:srgbClr val="A6A6A6"/>
                </a:solidFill>
                <a:prstDash val="solid"/>
                <a:round/>
              </a:ln>
              <a:effectLst/>
            </p:spPr>
            <p:txBody>
              <a:bodyPr wrap="square" lIns="50375" tIns="50375" rIns="50375" bIns="50375" numCol="1" anchor="ctr">
                <a:noAutofit/>
              </a:bodyPr>
              <a:lstStyle/>
              <a:p>
                <a:pPr algn="ctr" defTabSz="1007533">
                  <a:defRPr sz="2600"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>
                <a:off x="36886" y="136949"/>
                <a:ext cx="1521489" cy="4817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375" tIns="50375" rIns="50375" bIns="50375" numCol="1" anchor="ctr">
                <a:spAutoFit/>
              </a:bodyPr>
              <a:lstStyle>
                <a:lvl1pPr algn="ctr" defTabSz="1007533">
                  <a:defRPr sz="2600"/>
                </a:lvl1pPr>
              </a:lstStyle>
              <a:p>
                <a:r>
                  <a:t>master</a:t>
                </a:r>
              </a:p>
            </p:txBody>
          </p:sp>
        </p:grpSp>
        <p:sp>
          <p:nvSpPr>
            <p:cNvPr id="183" name="Shape 183"/>
            <p:cNvSpPr/>
            <p:nvPr/>
          </p:nvSpPr>
          <p:spPr>
            <a:xfrm flipH="1">
              <a:off x="797629" y="755651"/>
              <a:ext cx="3" cy="503769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375" tIns="50375" rIns="50375" bIns="50375" numCol="1" anchor="t">
              <a:noAutofit/>
            </a:bodyPr>
            <a:lstStyle/>
            <a:p>
              <a:pPr defTabSz="1007533"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grpSp>
        <p:nvGrpSpPr>
          <p:cNvPr id="187" name="Group 187"/>
          <p:cNvGrpSpPr/>
          <p:nvPr/>
        </p:nvGrpSpPr>
        <p:grpSpPr>
          <a:xfrm>
            <a:off x="5713589" y="2854665"/>
            <a:ext cx="2886440" cy="2582167"/>
            <a:chOff x="0" y="0"/>
            <a:chExt cx="2886439" cy="2582165"/>
          </a:xfrm>
        </p:grpSpPr>
        <p:pic>
          <p:nvPicPr>
            <p:cNvPr id="185" name="image8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23572" y="0"/>
              <a:ext cx="1962868" cy="25821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6" name="Shape 186"/>
            <p:cNvSpPr/>
            <p:nvPr/>
          </p:nvSpPr>
          <p:spPr>
            <a:xfrm flipH="1" flipV="1">
              <a:off x="0" y="503778"/>
              <a:ext cx="786555" cy="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375" tIns="50375" rIns="50375" bIns="50375" numCol="1" anchor="t">
              <a:noAutofit/>
            </a:bodyPr>
            <a:lstStyle/>
            <a:p>
              <a:pPr defTabSz="1007533"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grpSp>
        <p:nvGrpSpPr>
          <p:cNvPr id="192" name="Group 192"/>
          <p:cNvGrpSpPr/>
          <p:nvPr/>
        </p:nvGrpSpPr>
        <p:grpSpPr>
          <a:xfrm>
            <a:off x="3887290" y="1746565"/>
            <a:ext cx="1595263" cy="1259420"/>
            <a:chOff x="0" y="-1"/>
            <a:chExt cx="1595262" cy="1259419"/>
          </a:xfrm>
        </p:grpSpPr>
        <p:grpSp>
          <p:nvGrpSpPr>
            <p:cNvPr id="190" name="Group 190"/>
            <p:cNvGrpSpPr/>
            <p:nvPr/>
          </p:nvGrpSpPr>
          <p:grpSpPr>
            <a:xfrm>
              <a:off x="0" y="-2"/>
              <a:ext cx="1595263" cy="755653"/>
              <a:chOff x="0" y="0"/>
              <a:chExt cx="1595262" cy="755651"/>
            </a:xfrm>
          </p:grpSpPr>
          <p:sp>
            <p:nvSpPr>
              <p:cNvPr id="188" name="Shape 188"/>
              <p:cNvSpPr/>
              <p:nvPr/>
            </p:nvSpPr>
            <p:spPr>
              <a:xfrm>
                <a:off x="0" y="0"/>
                <a:ext cx="1595263" cy="755652"/>
              </a:xfrm>
              <a:prstGeom prst="roundRect">
                <a:avLst>
                  <a:gd name="adj" fmla="val 16667"/>
                </a:avLst>
              </a:prstGeom>
              <a:solidFill>
                <a:srgbClr val="A6A6A6"/>
              </a:solidFill>
              <a:ln w="25400" cap="flat">
                <a:solidFill>
                  <a:srgbClr val="A6A6A6"/>
                </a:solidFill>
                <a:prstDash val="solid"/>
                <a:round/>
              </a:ln>
              <a:effectLst/>
            </p:spPr>
            <p:txBody>
              <a:bodyPr wrap="square" lIns="50375" tIns="50375" rIns="50375" bIns="50375" numCol="1" anchor="ctr">
                <a:noAutofit/>
              </a:bodyPr>
              <a:lstStyle/>
              <a:p>
                <a:pPr algn="ctr" defTabSz="1007533">
                  <a:defRPr sz="2600"/>
                </a:pPr>
                <a:endParaRPr/>
              </a:p>
            </p:txBody>
          </p:sp>
          <p:sp>
            <p:nvSpPr>
              <p:cNvPr id="189" name="Shape 189"/>
              <p:cNvSpPr/>
              <p:nvPr/>
            </p:nvSpPr>
            <p:spPr>
              <a:xfrm>
                <a:off x="36886" y="136949"/>
                <a:ext cx="1521489" cy="4817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375" tIns="50375" rIns="50375" bIns="50375" numCol="1" anchor="ctr">
                <a:spAutoFit/>
              </a:bodyPr>
              <a:lstStyle>
                <a:lvl1pPr algn="ctr" defTabSz="1007533">
                  <a:defRPr sz="2600"/>
                </a:lvl1pPr>
              </a:lstStyle>
              <a:p>
                <a:r>
                  <a:t>master</a:t>
                </a:r>
              </a:p>
            </p:txBody>
          </p:sp>
        </p:grpSp>
        <p:sp>
          <p:nvSpPr>
            <p:cNvPr id="191" name="Shape 191"/>
            <p:cNvSpPr/>
            <p:nvPr/>
          </p:nvSpPr>
          <p:spPr>
            <a:xfrm flipH="1">
              <a:off x="797629" y="755650"/>
              <a:ext cx="3" cy="503769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375" tIns="50375" rIns="50375" bIns="50375" numCol="1" anchor="t">
              <a:noAutofit/>
            </a:bodyPr>
            <a:lstStyle/>
            <a:p>
              <a:pPr defTabSz="1007533"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87260 -0.005563" pathEditMode="relative">
                                      <p:cBhvr>
                                        <p:cTn id="10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86402 -0.003467" pathEditMode="relative">
                                      <p:cBhvr>
                                        <p:cTn id="21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 advAuto="0"/>
      <p:bldP spid="184" grpId="0" animBg="1" advAuto="0"/>
      <p:bldP spid="187" grpId="0" animBg="1" advAuto="0"/>
      <p:bldP spid="192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9105" y="3798737"/>
            <a:ext cx="7158685" cy="358984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xfrm>
            <a:off x="508000" y="302610"/>
            <a:ext cx="9067800" cy="125941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New Branch</a:t>
            </a:r>
          </a:p>
        </p:txBody>
      </p:sp>
      <p:sp>
        <p:nvSpPr>
          <p:cNvPr id="196" name="Shape 196"/>
          <p:cNvSpPr>
            <a:spLocks noGrp="1"/>
          </p:cNvSpPr>
          <p:nvPr>
            <p:ph type="body" idx="1"/>
          </p:nvPr>
        </p:nvSpPr>
        <p:spPr>
          <a:xfrm>
            <a:off x="508000" y="1763183"/>
            <a:ext cx="9067800" cy="4986941"/>
          </a:xfrm>
          <a:prstGeom prst="rect">
            <a:avLst/>
          </a:prstGeom>
        </p:spPr>
        <p:txBody>
          <a:bodyPr/>
          <a:lstStyle/>
          <a:p>
            <a:r>
              <a:t>Creating a new branch = creating new pointer</a:t>
            </a:r>
          </a:p>
          <a:p>
            <a:pPr marL="763360" lvl="1" indent="-306160">
              <a:spcBef>
                <a:spcPts val="6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git branch 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testing</a:t>
            </a:r>
          </a:p>
          <a:p>
            <a:pPr marL="763360" lvl="1" indent="-306160">
              <a:spcBef>
                <a:spcPts val="600"/>
              </a:spcBef>
              <a:defRPr sz="3000"/>
            </a:pPr>
            <a:r>
              <a:t>Where is new branch created?</a:t>
            </a:r>
          </a:p>
          <a:p>
            <a:pPr marL="1162050" lvl="2" indent="-247650">
              <a:spcBef>
                <a:spcPts val="500"/>
              </a:spcBef>
              <a:defRPr sz="2600"/>
            </a:pPr>
            <a:r>
              <a:t>Current commit </a:t>
            </a:r>
          </a:p>
          <a:p>
            <a:r>
              <a:t>Where is current commit?</a:t>
            </a:r>
          </a:p>
          <a:p>
            <a:pPr marL="763360" lvl="1" indent="-306160">
              <a:spcBef>
                <a:spcPts val="600"/>
              </a:spcBef>
              <a:defRPr sz="3000"/>
            </a:pPr>
            <a:r>
              <a:t>HEAD</a:t>
            </a:r>
          </a:p>
        </p:txBody>
      </p:sp>
      <p:pic>
        <p:nvPicPr>
          <p:cNvPr id="197" name="image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12616" y="2424176"/>
            <a:ext cx="1689955" cy="14380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 advAuto="0"/>
      <p:bldP spid="196" grpId="0" build="p" bldLvl="5" animBg="1" advAuto="0"/>
      <p:bldP spid="197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title"/>
          </p:nvPr>
        </p:nvSpPr>
        <p:spPr>
          <a:xfrm>
            <a:off x="508000" y="302610"/>
            <a:ext cx="9067800" cy="125941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New Commit</a:t>
            </a:r>
          </a:p>
        </p:txBody>
      </p:sp>
      <p:sp>
        <p:nvSpPr>
          <p:cNvPr id="200" name="Shape 200"/>
          <p:cNvSpPr>
            <a:spLocks noGrp="1"/>
          </p:cNvSpPr>
          <p:nvPr>
            <p:ph type="body" idx="1"/>
          </p:nvPr>
        </p:nvSpPr>
        <p:spPr>
          <a:xfrm>
            <a:off x="508000" y="1763183"/>
            <a:ext cx="9067800" cy="4986941"/>
          </a:xfrm>
          <a:prstGeom prst="rect">
            <a:avLst/>
          </a:prstGeom>
        </p:spPr>
        <p:txBody>
          <a:bodyPr/>
          <a:lstStyle/>
          <a:p>
            <a:r>
              <a:t>What happens if we make another commit?</a:t>
            </a:r>
          </a:p>
        </p:txBody>
      </p:sp>
      <p:pic>
        <p:nvPicPr>
          <p:cNvPr id="201" name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4039" y="4858895"/>
            <a:ext cx="7011731" cy="2529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image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97549" y="2476471"/>
            <a:ext cx="1563995" cy="2729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5" name="Group 205"/>
          <p:cNvGrpSpPr/>
          <p:nvPr/>
        </p:nvGrpSpPr>
        <p:grpSpPr>
          <a:xfrm>
            <a:off x="8252472" y="5205588"/>
            <a:ext cx="1659175" cy="764424"/>
            <a:chOff x="0" y="0"/>
            <a:chExt cx="1659173" cy="764422"/>
          </a:xfrm>
        </p:grpSpPr>
        <p:sp>
          <p:nvSpPr>
            <p:cNvPr id="203" name="Shape 203"/>
            <p:cNvSpPr/>
            <p:nvPr/>
          </p:nvSpPr>
          <p:spPr>
            <a:xfrm>
              <a:off x="0" y="0"/>
              <a:ext cx="1659174" cy="764423"/>
            </a:xfrm>
            <a:prstGeom prst="roundRect">
              <a:avLst>
                <a:gd name="adj" fmla="val 16667"/>
              </a:avLst>
            </a:prstGeom>
            <a:solidFill>
              <a:srgbClr val="C3FAC0"/>
            </a:solidFill>
            <a:ln w="38100" cap="flat">
              <a:solidFill>
                <a:srgbClr val="6E9F71"/>
              </a:solidFill>
              <a:prstDash val="solid"/>
              <a:round/>
            </a:ln>
            <a:effectLst/>
          </p:spPr>
          <p:txBody>
            <a:bodyPr wrap="square" lIns="50375" tIns="50375" rIns="50375" bIns="50375" numCol="1" anchor="ctr">
              <a:noAutofit/>
            </a:bodyPr>
            <a:lstStyle/>
            <a:p>
              <a:pPr algn="ctr" defTabSz="1007533">
                <a:defRPr b="1"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37316" y="198485"/>
              <a:ext cx="1584541" cy="367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375" tIns="50375" rIns="50375" bIns="50375" numCol="1" anchor="ctr">
              <a:spAutoFit/>
            </a:bodyPr>
            <a:lstStyle>
              <a:lvl1pPr algn="ctr" defTabSz="1007533">
                <a:defRPr b="1"/>
              </a:lvl1pPr>
            </a:lstStyle>
            <a:p>
              <a:r>
                <a:t>345f5</a:t>
              </a:r>
            </a:p>
          </p:txBody>
        </p:sp>
      </p:grpSp>
      <p:sp>
        <p:nvSpPr>
          <p:cNvPr id="206" name="Shape 206"/>
          <p:cNvSpPr/>
          <p:nvPr/>
        </p:nvSpPr>
        <p:spPr>
          <a:xfrm flipH="1">
            <a:off x="7476771" y="5541433"/>
            <a:ext cx="755652" cy="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50375" tIns="50375" rIns="50375" bIns="50375"/>
          <a:lstStyle/>
          <a:p>
            <a:pPr defTabSz="1007533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49790 0.000000" pathEditMode="relative">
                                      <p:cBhvr>
                                        <p:cTn id="13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animBg="1" advAuto="0"/>
      <p:bldP spid="206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8999" y="2969822"/>
            <a:ext cx="7158685" cy="3589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image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42510" y="1595261"/>
            <a:ext cx="1689955" cy="1438035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xfrm>
            <a:off x="508000" y="302610"/>
            <a:ext cx="9067800" cy="125941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Switching to New Branch</a:t>
            </a:r>
          </a:p>
        </p:txBody>
      </p:sp>
      <p:sp>
        <p:nvSpPr>
          <p:cNvPr id="211" name="Shape 211"/>
          <p:cNvSpPr>
            <a:spLocks noGrp="1"/>
          </p:cNvSpPr>
          <p:nvPr>
            <p:ph type="body" idx="1"/>
          </p:nvPr>
        </p:nvSpPr>
        <p:spPr>
          <a:xfrm>
            <a:off x="508000" y="1763183"/>
            <a:ext cx="9067800" cy="4986941"/>
          </a:xfrm>
          <a:prstGeom prst="rect">
            <a:avLst/>
          </a:prstGeom>
        </p:spPr>
        <p:txBody>
          <a:bodyPr/>
          <a:lstStyle/>
          <a:p>
            <a:r>
              <a:t>Check out new branch</a:t>
            </a:r>
          </a:p>
          <a:p>
            <a:pPr marL="763360" lvl="1" indent="-306160">
              <a:spcBef>
                <a:spcPts val="600"/>
              </a:spcBef>
              <a:buChar char="•"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git checkout &lt;branch_name&gt;</a:t>
            </a:r>
          </a:p>
          <a:p>
            <a:pPr marL="763360" lvl="1" indent="-306160">
              <a:spcBef>
                <a:spcPts val="600"/>
              </a:spcBef>
              <a:buChar char="•"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git checkout 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testing </a:t>
            </a:r>
          </a:p>
        </p:txBody>
      </p:sp>
      <p:pic>
        <p:nvPicPr>
          <p:cNvPr id="212" name="image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6595163" y="5387285"/>
            <a:ext cx="1689955" cy="14380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 animBg="1" advAuto="0"/>
      <p:bldP spid="209" grpId="0" animBg="1" advAuto="0"/>
      <p:bldP spid="209" grpId="1" animBg="1" advAuto="0"/>
      <p:bldP spid="212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xfrm>
            <a:off x="508000" y="302610"/>
            <a:ext cx="9067800" cy="125941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Commit After Switch</a:t>
            </a:r>
          </a:p>
        </p:txBody>
      </p:sp>
      <p:pic>
        <p:nvPicPr>
          <p:cNvPr id="215" name="image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9728" y="1931105"/>
            <a:ext cx="7859375" cy="3442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image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60733" y="3778250"/>
            <a:ext cx="2350912" cy="8962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image1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34366" y="4721338"/>
            <a:ext cx="3526368" cy="2042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49790 0.000000" pathEditMode="relative">
                                      <p:cBhvr>
                                        <p:cTn id="10" dur="2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/>
          </p:cNvSpPr>
          <p:nvPr>
            <p:ph type="title"/>
          </p:nvPr>
        </p:nvSpPr>
        <p:spPr>
          <a:xfrm>
            <a:off x="508000" y="302610"/>
            <a:ext cx="9067800" cy="125941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Why Branching?</a:t>
            </a:r>
          </a:p>
        </p:txBody>
      </p:sp>
      <p:sp>
        <p:nvSpPr>
          <p:cNvPr id="220" name="Shape 220"/>
          <p:cNvSpPr>
            <a:spLocks noGrp="1"/>
          </p:cNvSpPr>
          <p:nvPr>
            <p:ph type="body" idx="1"/>
          </p:nvPr>
        </p:nvSpPr>
        <p:spPr>
          <a:xfrm>
            <a:off x="508000" y="1763183"/>
            <a:ext cx="9067800" cy="4986941"/>
          </a:xfrm>
          <a:prstGeom prst="rect">
            <a:avLst/>
          </a:prstGeom>
        </p:spPr>
        <p:txBody>
          <a:bodyPr/>
          <a:lstStyle/>
          <a:p>
            <a:pPr marL="364331" lvl="2" indent="-364331"/>
            <a:r>
              <a:t>Experiment with code without affecting main branch</a:t>
            </a:r>
            <a:endParaRPr sz="2600"/>
          </a:p>
          <a:p>
            <a:pPr marL="364331" lvl="2" indent="-364331"/>
            <a:r>
              <a:t>Separate projects that once had a common code base</a:t>
            </a:r>
            <a:endParaRPr sz="2600"/>
          </a:p>
          <a:p>
            <a:pPr marL="364331" lvl="2" indent="-364331"/>
            <a:r>
              <a:t>2 versions of the project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title"/>
          </p:nvPr>
        </p:nvSpPr>
        <p:spPr>
          <a:xfrm>
            <a:off x="508000" y="302610"/>
            <a:ext cx="9067800" cy="1259419"/>
          </a:xfrm>
          <a:prstGeom prst="rect">
            <a:avLst/>
          </a:prstGeom>
        </p:spPr>
        <p:txBody>
          <a:bodyPr/>
          <a:lstStyle/>
          <a:p>
            <a:r>
              <a:t>Merging</a:t>
            </a:r>
          </a:p>
        </p:txBody>
      </p:sp>
      <p:sp>
        <p:nvSpPr>
          <p:cNvPr id="223" name="Shape 223"/>
          <p:cNvSpPr>
            <a:spLocks noGrp="1"/>
          </p:cNvSpPr>
          <p:nvPr>
            <p:ph type="body" idx="1"/>
          </p:nvPr>
        </p:nvSpPr>
        <p:spPr>
          <a:xfrm>
            <a:off x="508000" y="1763183"/>
            <a:ext cx="9067800" cy="4986941"/>
          </a:xfrm>
          <a:prstGeom prst="rect">
            <a:avLst/>
          </a:prstGeom>
        </p:spPr>
        <p:txBody>
          <a:bodyPr/>
          <a:lstStyle/>
          <a:p>
            <a:pPr marL="355600" indent="-355600">
              <a:lnSpc>
                <a:spcPct val="80000"/>
              </a:lnSpc>
              <a:spcBef>
                <a:spcPts val="600"/>
              </a:spcBef>
              <a:defRPr sz="2800"/>
            </a:pPr>
            <a:endParaRPr/>
          </a:p>
          <a:p>
            <a:pPr marL="355600" indent="-355600">
              <a:lnSpc>
                <a:spcPct val="80000"/>
              </a:lnSpc>
              <a:spcBef>
                <a:spcPts val="600"/>
              </a:spcBef>
              <a:defRPr sz="2800"/>
            </a:pPr>
            <a:endParaRPr/>
          </a:p>
          <a:p>
            <a:pPr marL="355600" indent="-355600">
              <a:lnSpc>
                <a:spcPct val="80000"/>
              </a:lnSpc>
              <a:spcBef>
                <a:spcPts val="600"/>
              </a:spcBef>
              <a:defRPr sz="2800"/>
            </a:pPr>
            <a:endParaRPr/>
          </a:p>
          <a:p>
            <a:pPr marL="355600" indent="-355600">
              <a:lnSpc>
                <a:spcPct val="80000"/>
              </a:lnSpc>
              <a:spcBef>
                <a:spcPts val="600"/>
              </a:spcBef>
              <a:defRPr sz="2800"/>
            </a:pPr>
            <a:endParaRPr/>
          </a:p>
          <a:p>
            <a:pPr marL="355600" indent="-355600">
              <a:lnSpc>
                <a:spcPct val="80000"/>
              </a:lnSpc>
              <a:spcBef>
                <a:spcPts val="600"/>
              </a:spcBef>
              <a:defRPr sz="2800"/>
            </a:pPr>
            <a:endParaRPr/>
          </a:p>
          <a:p>
            <a:pPr marL="355600" indent="-355600">
              <a:lnSpc>
                <a:spcPct val="80000"/>
              </a:lnSpc>
              <a:spcBef>
                <a:spcPts val="600"/>
              </a:spcBef>
              <a:defRPr sz="2800"/>
            </a:pPr>
            <a:r>
              <a:t>Need to fix a bug </a:t>
            </a:r>
          </a:p>
          <a:p>
            <a:pPr marL="355600" indent="-355600">
              <a:lnSpc>
                <a:spcPct val="80000"/>
              </a:lnSpc>
              <a:spcBef>
                <a:spcPts val="600"/>
              </a:spcBef>
              <a:defRPr sz="2800"/>
            </a:pPr>
            <a:r>
              <a:t>Create a branch</a:t>
            </a:r>
          </a:p>
          <a:p>
            <a:pPr marL="755373" lvl="1" indent="-298173">
              <a:lnSpc>
                <a:spcPct val="80000"/>
              </a:lnSpc>
              <a:spcBef>
                <a:spcPts val="500"/>
              </a:spcBef>
              <a:defRPr sz="2400"/>
            </a:pPr>
            <a:r>
              <a:t>$ git branch bugFix</a:t>
            </a:r>
          </a:p>
          <a:p>
            <a:pPr marL="755373" lvl="1" indent="-298173">
              <a:lnSpc>
                <a:spcPct val="80000"/>
              </a:lnSpc>
              <a:spcBef>
                <a:spcPts val="500"/>
              </a:spcBef>
              <a:defRPr sz="2400"/>
            </a:pPr>
            <a:r>
              <a:t>$ git checkout bugFix</a:t>
            </a:r>
          </a:p>
          <a:p>
            <a:pPr marL="355600" indent="-355600">
              <a:lnSpc>
                <a:spcPct val="80000"/>
              </a:lnSpc>
              <a:spcBef>
                <a:spcPts val="600"/>
              </a:spcBef>
              <a:defRPr sz="2800"/>
            </a:pPr>
            <a:r>
              <a:t>Make some progress</a:t>
            </a:r>
          </a:p>
          <a:p>
            <a:pPr marL="755373" lvl="1" indent="-298173">
              <a:lnSpc>
                <a:spcPct val="80000"/>
              </a:lnSpc>
              <a:spcBef>
                <a:spcPts val="500"/>
              </a:spcBef>
              <a:defRPr sz="2400"/>
            </a:pPr>
            <a:r>
              <a:t>Make a commit </a:t>
            </a:r>
          </a:p>
        </p:txBody>
      </p:sp>
      <p:grpSp>
        <p:nvGrpSpPr>
          <p:cNvPr id="226" name="Group 226"/>
          <p:cNvGrpSpPr/>
          <p:nvPr/>
        </p:nvGrpSpPr>
        <p:grpSpPr>
          <a:xfrm>
            <a:off x="591961" y="2932940"/>
            <a:ext cx="1659174" cy="764425"/>
            <a:chOff x="0" y="0"/>
            <a:chExt cx="1659172" cy="764424"/>
          </a:xfrm>
        </p:grpSpPr>
        <p:sp>
          <p:nvSpPr>
            <p:cNvPr id="224" name="Shape 224"/>
            <p:cNvSpPr/>
            <p:nvPr/>
          </p:nvSpPr>
          <p:spPr>
            <a:xfrm>
              <a:off x="-1" y="0"/>
              <a:ext cx="1659174" cy="764425"/>
            </a:xfrm>
            <a:prstGeom prst="roundRect">
              <a:avLst>
                <a:gd name="adj" fmla="val 16667"/>
              </a:avLst>
            </a:prstGeom>
            <a:solidFill>
              <a:srgbClr val="C3FAC0"/>
            </a:solidFill>
            <a:ln w="38100" cap="flat">
              <a:solidFill>
                <a:srgbClr val="6E9F71"/>
              </a:solidFill>
              <a:prstDash val="solid"/>
              <a:round/>
            </a:ln>
            <a:effectLst/>
          </p:spPr>
          <p:txBody>
            <a:bodyPr wrap="square" lIns="50375" tIns="50375" rIns="50375" bIns="50375" numCol="1" anchor="ctr">
              <a:noAutofit/>
            </a:bodyPr>
            <a:lstStyle/>
            <a:p>
              <a:pPr algn="ctr" defTabSz="1007533">
                <a:defRPr b="1"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37316" y="198486"/>
              <a:ext cx="1584541" cy="367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375" tIns="50375" rIns="50375" bIns="50375" numCol="1" anchor="ctr">
              <a:spAutoFit/>
            </a:bodyPr>
            <a:lstStyle>
              <a:lvl1pPr algn="ctr" defTabSz="1007533">
                <a:defRPr b="1"/>
              </a:lvl1pPr>
            </a:lstStyle>
            <a:p>
              <a:r>
                <a:t>C0</a:t>
              </a:r>
            </a:p>
          </p:txBody>
        </p:sp>
      </p:grpSp>
      <p:grpSp>
        <p:nvGrpSpPr>
          <p:cNvPr id="231" name="Group 231"/>
          <p:cNvGrpSpPr/>
          <p:nvPr/>
        </p:nvGrpSpPr>
        <p:grpSpPr>
          <a:xfrm>
            <a:off x="2251132" y="2966523"/>
            <a:ext cx="2434877" cy="764426"/>
            <a:chOff x="0" y="0"/>
            <a:chExt cx="2434876" cy="764425"/>
          </a:xfrm>
        </p:grpSpPr>
        <p:grpSp>
          <p:nvGrpSpPr>
            <p:cNvPr id="229" name="Group 229"/>
            <p:cNvGrpSpPr/>
            <p:nvPr/>
          </p:nvGrpSpPr>
          <p:grpSpPr>
            <a:xfrm>
              <a:off x="775699" y="0"/>
              <a:ext cx="1659177" cy="764426"/>
              <a:chOff x="0" y="0"/>
              <a:chExt cx="1659176" cy="764425"/>
            </a:xfrm>
          </p:grpSpPr>
          <p:sp>
            <p:nvSpPr>
              <p:cNvPr id="227" name="Shape 227"/>
              <p:cNvSpPr/>
              <p:nvPr/>
            </p:nvSpPr>
            <p:spPr>
              <a:xfrm>
                <a:off x="-1" y="0"/>
                <a:ext cx="1659177" cy="764426"/>
              </a:xfrm>
              <a:prstGeom prst="roundRect">
                <a:avLst>
                  <a:gd name="adj" fmla="val 16667"/>
                </a:avLst>
              </a:prstGeom>
              <a:solidFill>
                <a:srgbClr val="C3FAC0"/>
              </a:solidFill>
              <a:ln w="38100" cap="flat">
                <a:solidFill>
                  <a:srgbClr val="6E9F71"/>
                </a:solidFill>
                <a:prstDash val="solid"/>
                <a:round/>
              </a:ln>
              <a:effectLst/>
            </p:spPr>
            <p:txBody>
              <a:bodyPr wrap="square" lIns="50375" tIns="50375" rIns="50375" bIns="50375" numCol="1" anchor="ctr">
                <a:noAutofit/>
              </a:bodyPr>
              <a:lstStyle/>
              <a:p>
                <a:pPr algn="ctr" defTabSz="1007533">
                  <a:defRPr b="1"/>
                </a:pPr>
                <a:endParaRPr/>
              </a:p>
            </p:txBody>
          </p:sp>
          <p:sp>
            <p:nvSpPr>
              <p:cNvPr id="228" name="Shape 228"/>
              <p:cNvSpPr/>
              <p:nvPr/>
            </p:nvSpPr>
            <p:spPr>
              <a:xfrm>
                <a:off x="37315" y="198486"/>
                <a:ext cx="1584544" cy="3674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375" tIns="50375" rIns="50375" bIns="50375" numCol="1" anchor="ctr">
                <a:spAutoFit/>
              </a:bodyPr>
              <a:lstStyle>
                <a:lvl1pPr algn="ctr" defTabSz="1007533">
                  <a:defRPr b="1"/>
                </a:lvl1pPr>
              </a:lstStyle>
              <a:p>
                <a:r>
                  <a:t>C1</a:t>
                </a:r>
              </a:p>
            </p:txBody>
          </p:sp>
        </p:grpSp>
        <p:sp>
          <p:nvSpPr>
            <p:cNvPr id="230" name="Shape 230"/>
            <p:cNvSpPr/>
            <p:nvPr/>
          </p:nvSpPr>
          <p:spPr>
            <a:xfrm flipH="1" flipV="1">
              <a:off x="-1" y="335844"/>
              <a:ext cx="755652" cy="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375" tIns="50375" rIns="50375" bIns="50375" numCol="1" anchor="t">
              <a:noAutofit/>
            </a:bodyPr>
            <a:lstStyle/>
            <a:p>
              <a:pPr defTabSz="1007533"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grpSp>
        <p:nvGrpSpPr>
          <p:cNvPr id="236" name="Group 236"/>
          <p:cNvGrpSpPr/>
          <p:nvPr/>
        </p:nvGrpSpPr>
        <p:grpSpPr>
          <a:xfrm>
            <a:off x="4706053" y="2966523"/>
            <a:ext cx="2434878" cy="764426"/>
            <a:chOff x="0" y="0"/>
            <a:chExt cx="2434876" cy="764425"/>
          </a:xfrm>
        </p:grpSpPr>
        <p:grpSp>
          <p:nvGrpSpPr>
            <p:cNvPr id="234" name="Group 234"/>
            <p:cNvGrpSpPr/>
            <p:nvPr/>
          </p:nvGrpSpPr>
          <p:grpSpPr>
            <a:xfrm>
              <a:off x="775700" y="0"/>
              <a:ext cx="1659177" cy="764426"/>
              <a:chOff x="0" y="0"/>
              <a:chExt cx="1659176" cy="764425"/>
            </a:xfrm>
          </p:grpSpPr>
          <p:sp>
            <p:nvSpPr>
              <p:cNvPr id="232" name="Shape 232"/>
              <p:cNvSpPr/>
              <p:nvPr/>
            </p:nvSpPr>
            <p:spPr>
              <a:xfrm>
                <a:off x="0" y="0"/>
                <a:ext cx="1659177" cy="764426"/>
              </a:xfrm>
              <a:prstGeom prst="roundRect">
                <a:avLst>
                  <a:gd name="adj" fmla="val 16667"/>
                </a:avLst>
              </a:prstGeom>
              <a:solidFill>
                <a:srgbClr val="C3FAC0"/>
              </a:solidFill>
              <a:ln w="38100" cap="flat">
                <a:solidFill>
                  <a:srgbClr val="6E9F71"/>
                </a:solidFill>
                <a:prstDash val="solid"/>
                <a:round/>
              </a:ln>
              <a:effectLst/>
            </p:spPr>
            <p:txBody>
              <a:bodyPr wrap="square" lIns="50375" tIns="50375" rIns="50375" bIns="50375" numCol="1" anchor="ctr">
                <a:noAutofit/>
              </a:bodyPr>
              <a:lstStyle/>
              <a:p>
                <a:pPr algn="ctr" defTabSz="1007533">
                  <a:defRPr b="1"/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>
                <a:off x="37315" y="198486"/>
                <a:ext cx="1584545" cy="3674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375" tIns="50375" rIns="50375" bIns="50375" numCol="1" anchor="ctr">
                <a:spAutoFit/>
              </a:bodyPr>
              <a:lstStyle>
                <a:lvl1pPr algn="ctr" defTabSz="1007533">
                  <a:defRPr b="1"/>
                </a:lvl1pPr>
              </a:lstStyle>
              <a:p>
                <a:r>
                  <a:t>C2</a:t>
                </a:r>
              </a:p>
            </p:txBody>
          </p:sp>
        </p:grpSp>
        <p:sp>
          <p:nvSpPr>
            <p:cNvPr id="235" name="Shape 235"/>
            <p:cNvSpPr/>
            <p:nvPr/>
          </p:nvSpPr>
          <p:spPr>
            <a:xfrm flipH="1" flipV="1">
              <a:off x="-1" y="335844"/>
              <a:ext cx="755652" cy="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375" tIns="50375" rIns="50375" bIns="50375" numCol="1" anchor="t">
              <a:noAutofit/>
            </a:bodyPr>
            <a:lstStyle/>
            <a:p>
              <a:pPr defTabSz="1007533"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sp>
        <p:nvSpPr>
          <p:cNvPr id="237" name="Shape 237"/>
          <p:cNvSpPr/>
          <p:nvPr/>
        </p:nvSpPr>
        <p:spPr>
          <a:xfrm>
            <a:off x="6304573" y="2311626"/>
            <a:ext cx="2" cy="621315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50375" tIns="50375" rIns="50375" bIns="50375"/>
          <a:lstStyle/>
          <a:p>
            <a:pPr defTabSz="1007533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240" name="Group 240"/>
          <p:cNvGrpSpPr/>
          <p:nvPr/>
        </p:nvGrpSpPr>
        <p:grpSpPr>
          <a:xfrm>
            <a:off x="5438147" y="1513621"/>
            <a:ext cx="1659174" cy="764425"/>
            <a:chOff x="0" y="0"/>
            <a:chExt cx="1659173" cy="764424"/>
          </a:xfrm>
        </p:grpSpPr>
        <p:sp>
          <p:nvSpPr>
            <p:cNvPr id="238" name="Shape 238"/>
            <p:cNvSpPr/>
            <p:nvPr/>
          </p:nvSpPr>
          <p:spPr>
            <a:xfrm>
              <a:off x="0" y="0"/>
              <a:ext cx="1659174" cy="764425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375" tIns="50375" rIns="50375" bIns="50375" numCol="1" anchor="ctr">
              <a:noAutofit/>
            </a:bodyPr>
            <a:lstStyle/>
            <a:p>
              <a:pPr algn="ctr" defTabSz="1007533">
                <a:defRPr b="1"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37316" y="198486"/>
              <a:ext cx="1584541" cy="367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375" tIns="50375" rIns="50375" bIns="50375" numCol="1" anchor="ctr">
              <a:spAutoFit/>
            </a:bodyPr>
            <a:lstStyle>
              <a:lvl1pPr algn="ctr" defTabSz="1007533">
                <a:defRPr b="1"/>
              </a:lvl1pPr>
            </a:lstStyle>
            <a:p>
              <a:r>
                <a:t>master</a:t>
              </a:r>
            </a:p>
          </p:txBody>
        </p:sp>
      </p:grpSp>
      <p:sp>
        <p:nvSpPr>
          <p:cNvPr id="241" name="Shape 241"/>
          <p:cNvSpPr/>
          <p:nvPr/>
        </p:nvSpPr>
        <p:spPr>
          <a:xfrm flipV="1">
            <a:off x="6304573" y="3730945"/>
            <a:ext cx="8399" cy="629334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50375" tIns="50375" rIns="50375" bIns="50375"/>
          <a:lstStyle/>
          <a:p>
            <a:pPr defTabSz="1007533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244" name="Group 244"/>
          <p:cNvGrpSpPr/>
          <p:nvPr/>
        </p:nvGrpSpPr>
        <p:grpSpPr>
          <a:xfrm>
            <a:off x="5508570" y="4360277"/>
            <a:ext cx="1659175" cy="764425"/>
            <a:chOff x="0" y="0"/>
            <a:chExt cx="1659173" cy="764424"/>
          </a:xfrm>
        </p:grpSpPr>
        <p:sp>
          <p:nvSpPr>
            <p:cNvPr id="242" name="Shape 242"/>
            <p:cNvSpPr/>
            <p:nvPr/>
          </p:nvSpPr>
          <p:spPr>
            <a:xfrm>
              <a:off x="0" y="0"/>
              <a:ext cx="1659174" cy="764425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375" tIns="50375" rIns="50375" bIns="50375" numCol="1" anchor="ctr">
              <a:noAutofit/>
            </a:bodyPr>
            <a:lstStyle/>
            <a:p>
              <a:pPr algn="ctr" defTabSz="1007533">
                <a:defRPr b="1"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37316" y="198486"/>
              <a:ext cx="1584541" cy="367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375" tIns="50375" rIns="50375" bIns="50375" numCol="1" anchor="ctr">
              <a:spAutoFit/>
            </a:bodyPr>
            <a:lstStyle>
              <a:lvl1pPr algn="ctr" defTabSz="1007533">
                <a:defRPr b="1"/>
              </a:lvl1pPr>
            </a:lstStyle>
            <a:p>
              <a:r>
                <a:t>bugFix</a:t>
              </a:r>
            </a:p>
          </p:txBody>
        </p:sp>
      </p:grpSp>
      <p:grpSp>
        <p:nvGrpSpPr>
          <p:cNvPr id="249" name="Group 249"/>
          <p:cNvGrpSpPr/>
          <p:nvPr/>
        </p:nvGrpSpPr>
        <p:grpSpPr>
          <a:xfrm>
            <a:off x="7135786" y="2966523"/>
            <a:ext cx="2434878" cy="764426"/>
            <a:chOff x="0" y="0"/>
            <a:chExt cx="2434876" cy="764425"/>
          </a:xfrm>
        </p:grpSpPr>
        <p:grpSp>
          <p:nvGrpSpPr>
            <p:cNvPr id="247" name="Group 247"/>
            <p:cNvGrpSpPr/>
            <p:nvPr/>
          </p:nvGrpSpPr>
          <p:grpSpPr>
            <a:xfrm>
              <a:off x="775699" y="0"/>
              <a:ext cx="1659177" cy="764426"/>
              <a:chOff x="0" y="0"/>
              <a:chExt cx="1659176" cy="764425"/>
            </a:xfrm>
          </p:grpSpPr>
          <p:sp>
            <p:nvSpPr>
              <p:cNvPr id="245" name="Shape 245"/>
              <p:cNvSpPr/>
              <p:nvPr/>
            </p:nvSpPr>
            <p:spPr>
              <a:xfrm>
                <a:off x="-1" y="0"/>
                <a:ext cx="1659177" cy="764426"/>
              </a:xfrm>
              <a:prstGeom prst="roundRect">
                <a:avLst>
                  <a:gd name="adj" fmla="val 16667"/>
                </a:avLst>
              </a:prstGeom>
              <a:solidFill>
                <a:srgbClr val="C3FAC0"/>
              </a:solidFill>
              <a:ln w="38100" cap="flat">
                <a:solidFill>
                  <a:srgbClr val="6E9F71"/>
                </a:solidFill>
                <a:prstDash val="solid"/>
                <a:round/>
              </a:ln>
              <a:effectLst/>
            </p:spPr>
            <p:txBody>
              <a:bodyPr wrap="square" lIns="50375" tIns="50375" rIns="50375" bIns="50375" numCol="1" anchor="ctr">
                <a:noAutofit/>
              </a:bodyPr>
              <a:lstStyle/>
              <a:p>
                <a:pPr algn="ctr" defTabSz="1007533">
                  <a:defRPr b="1"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>
                <a:off x="37315" y="198486"/>
                <a:ext cx="1584544" cy="3674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375" tIns="50375" rIns="50375" bIns="50375" numCol="1" anchor="ctr">
                <a:spAutoFit/>
              </a:bodyPr>
              <a:lstStyle>
                <a:lvl1pPr algn="ctr" defTabSz="1007533">
                  <a:defRPr b="1"/>
                </a:lvl1pPr>
              </a:lstStyle>
              <a:p>
                <a:r>
                  <a:t>C3</a:t>
                </a:r>
              </a:p>
            </p:txBody>
          </p:sp>
        </p:grpSp>
        <p:sp>
          <p:nvSpPr>
            <p:cNvPr id="248" name="Shape 248"/>
            <p:cNvSpPr/>
            <p:nvPr/>
          </p:nvSpPr>
          <p:spPr>
            <a:xfrm flipH="1" flipV="1">
              <a:off x="-1" y="335844"/>
              <a:ext cx="755652" cy="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375" tIns="50375" rIns="50375" bIns="50375" numCol="1" anchor="t">
              <a:noAutofit/>
            </a:bodyPr>
            <a:lstStyle/>
            <a:p>
              <a:pPr defTabSz="1007533"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49790 0.000000" pathEditMode="relative">
                                      <p:cBhvr>
                                        <p:cTn id="30" dur="2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49790 0.000000" pathEditMode="relative">
                                      <p:cBhvr>
                                        <p:cTn id="33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build="p" bldLvl="5" animBg="1" advAuto="0"/>
      <p:bldP spid="241" grpId="0" animBg="1" advAuto="0"/>
      <p:bldP spid="244" grpId="0" animBg="1" advAuto="0"/>
      <p:bldP spid="249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/>
          </p:cNvSpPr>
          <p:nvPr>
            <p:ph type="title"/>
          </p:nvPr>
        </p:nvSpPr>
        <p:spPr>
          <a:xfrm>
            <a:off x="508000" y="302610"/>
            <a:ext cx="9067800" cy="1259419"/>
          </a:xfrm>
          <a:prstGeom prst="rect">
            <a:avLst/>
          </a:prstGeom>
        </p:spPr>
        <p:txBody>
          <a:bodyPr/>
          <a:lstStyle/>
          <a:p>
            <a:r>
              <a:t>Merging</a:t>
            </a:r>
          </a:p>
        </p:txBody>
      </p:sp>
      <p:sp>
        <p:nvSpPr>
          <p:cNvPr id="252" name="Shape 252"/>
          <p:cNvSpPr>
            <a:spLocks noGrp="1"/>
          </p:cNvSpPr>
          <p:nvPr>
            <p:ph type="body" idx="1"/>
          </p:nvPr>
        </p:nvSpPr>
        <p:spPr>
          <a:xfrm>
            <a:off x="508000" y="1763183"/>
            <a:ext cx="9067800" cy="4986941"/>
          </a:xfrm>
          <a:prstGeom prst="rect">
            <a:avLst/>
          </a:prstGeom>
        </p:spPr>
        <p:txBody>
          <a:bodyPr/>
          <a:lstStyle/>
          <a:p>
            <a:pPr marL="377190" indent="-377190">
              <a:lnSpc>
                <a:spcPct val="80000"/>
              </a:lnSpc>
              <a:spcBef>
                <a:spcPts val="400"/>
              </a:spcBef>
              <a:defRPr sz="2200"/>
            </a:pPr>
            <a:endParaRPr/>
          </a:p>
          <a:p>
            <a:pPr marL="377190" indent="-377190">
              <a:lnSpc>
                <a:spcPct val="80000"/>
              </a:lnSpc>
              <a:spcBef>
                <a:spcPts val="400"/>
              </a:spcBef>
              <a:defRPr sz="2200"/>
            </a:pPr>
            <a:endParaRPr/>
          </a:p>
          <a:p>
            <a:pPr marL="377190" indent="-377190">
              <a:lnSpc>
                <a:spcPct val="80000"/>
              </a:lnSpc>
              <a:spcBef>
                <a:spcPts val="400"/>
              </a:spcBef>
              <a:defRPr sz="2200"/>
            </a:pPr>
            <a:endParaRPr/>
          </a:p>
          <a:p>
            <a:pPr marL="377190" indent="-377190">
              <a:lnSpc>
                <a:spcPct val="80000"/>
              </a:lnSpc>
              <a:spcBef>
                <a:spcPts val="400"/>
              </a:spcBef>
              <a:defRPr sz="2200"/>
            </a:pPr>
            <a:endParaRPr/>
          </a:p>
          <a:p>
            <a:pPr marL="377190" indent="-377190">
              <a:lnSpc>
                <a:spcPct val="80000"/>
              </a:lnSpc>
              <a:spcBef>
                <a:spcPts val="400"/>
              </a:spcBef>
              <a:defRPr sz="2200"/>
            </a:pPr>
            <a:endParaRPr/>
          </a:p>
          <a:p>
            <a:pPr marL="377190" indent="-377190">
              <a:lnSpc>
                <a:spcPct val="80000"/>
              </a:lnSpc>
              <a:spcBef>
                <a:spcPts val="400"/>
              </a:spcBef>
              <a:defRPr sz="2200"/>
            </a:pPr>
            <a:endParaRPr/>
          </a:p>
          <a:p>
            <a:pPr marL="377190" indent="-377190">
              <a:lnSpc>
                <a:spcPct val="80000"/>
              </a:lnSpc>
              <a:spcBef>
                <a:spcPts val="400"/>
              </a:spcBef>
              <a:defRPr sz="2200"/>
            </a:pPr>
            <a:endParaRPr/>
          </a:p>
          <a:p>
            <a:pPr marL="377190" indent="-377190">
              <a:lnSpc>
                <a:spcPct val="80000"/>
              </a:lnSpc>
              <a:spcBef>
                <a:spcPts val="400"/>
              </a:spcBef>
              <a:defRPr sz="2200"/>
            </a:pPr>
            <a:r>
              <a:t>Not done with bugFix, but need to fix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200"/>
            </a:pPr>
            <a:r>
              <a:t>     a simple but urgent bug </a:t>
            </a:r>
          </a:p>
          <a:p>
            <a:pPr marL="377190" indent="-377190">
              <a:lnSpc>
                <a:spcPct val="80000"/>
              </a:lnSpc>
              <a:spcBef>
                <a:spcPts val="400"/>
              </a:spcBef>
              <a:defRPr sz="2200"/>
            </a:pPr>
            <a:r>
              <a:t>Go back to master: </a:t>
            </a:r>
          </a:p>
          <a:p>
            <a:pPr marL="759758" lvl="1" indent="-302558">
              <a:lnSpc>
                <a:spcPct val="80000"/>
              </a:lnSpc>
              <a:spcBef>
                <a:spcPts val="400"/>
              </a:spcBef>
              <a:defRPr sz="1800"/>
            </a:pPr>
            <a:r>
              <a:t>$ git checkout master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200"/>
            </a:pPr>
            <a:r>
              <a:t>=&gt; Create a branch &amp; check it out</a:t>
            </a:r>
          </a:p>
          <a:p>
            <a:pPr marL="759758" lvl="1" indent="-302558">
              <a:lnSpc>
                <a:spcPct val="80000"/>
              </a:lnSpc>
              <a:spcBef>
                <a:spcPts val="400"/>
              </a:spcBef>
              <a:defRPr sz="1800"/>
            </a:pPr>
            <a:r>
              <a:t>$ git checkout –b urgentFix</a:t>
            </a:r>
          </a:p>
          <a:p>
            <a:pPr marL="377190" indent="-377190">
              <a:lnSpc>
                <a:spcPct val="80000"/>
              </a:lnSpc>
              <a:spcBef>
                <a:spcPts val="400"/>
              </a:spcBef>
              <a:defRPr sz="2200"/>
            </a:pPr>
            <a:r>
              <a:t>Make some progress</a:t>
            </a:r>
          </a:p>
          <a:p>
            <a:pPr marL="759758" lvl="1" indent="-302558">
              <a:lnSpc>
                <a:spcPct val="80000"/>
              </a:lnSpc>
              <a:spcBef>
                <a:spcPts val="400"/>
              </a:spcBef>
              <a:defRPr sz="1800"/>
            </a:pPr>
            <a:r>
              <a:t>Make a commit </a:t>
            </a:r>
          </a:p>
        </p:txBody>
      </p:sp>
      <p:grpSp>
        <p:nvGrpSpPr>
          <p:cNvPr id="255" name="Group 255"/>
          <p:cNvGrpSpPr/>
          <p:nvPr/>
        </p:nvGrpSpPr>
        <p:grpSpPr>
          <a:xfrm>
            <a:off x="256116" y="3240898"/>
            <a:ext cx="1659174" cy="764426"/>
            <a:chOff x="0" y="0"/>
            <a:chExt cx="1659172" cy="764424"/>
          </a:xfrm>
        </p:grpSpPr>
        <p:sp>
          <p:nvSpPr>
            <p:cNvPr id="253" name="Shape 253"/>
            <p:cNvSpPr/>
            <p:nvPr/>
          </p:nvSpPr>
          <p:spPr>
            <a:xfrm>
              <a:off x="-1" y="0"/>
              <a:ext cx="1659174" cy="764425"/>
            </a:xfrm>
            <a:prstGeom prst="roundRect">
              <a:avLst>
                <a:gd name="adj" fmla="val 16667"/>
              </a:avLst>
            </a:prstGeom>
            <a:solidFill>
              <a:srgbClr val="C3FAC0"/>
            </a:solidFill>
            <a:ln w="38100" cap="flat">
              <a:solidFill>
                <a:srgbClr val="6E9F71"/>
              </a:solidFill>
              <a:prstDash val="solid"/>
              <a:round/>
            </a:ln>
            <a:effectLst/>
          </p:spPr>
          <p:txBody>
            <a:bodyPr wrap="square" lIns="50375" tIns="50375" rIns="50375" bIns="50375" numCol="1" anchor="ctr">
              <a:noAutofit/>
            </a:bodyPr>
            <a:lstStyle/>
            <a:p>
              <a:pPr algn="ctr" defTabSz="1007533">
                <a:defRPr b="1"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37316" y="198486"/>
              <a:ext cx="1584541" cy="367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375" tIns="50375" rIns="50375" bIns="50375" numCol="1" anchor="ctr">
              <a:spAutoFit/>
            </a:bodyPr>
            <a:lstStyle>
              <a:lvl1pPr algn="ctr" defTabSz="1007533">
                <a:defRPr b="1"/>
              </a:lvl1pPr>
            </a:lstStyle>
            <a:p>
              <a:r>
                <a:t>C0</a:t>
              </a:r>
            </a:p>
          </p:txBody>
        </p:sp>
      </p:grpSp>
      <p:grpSp>
        <p:nvGrpSpPr>
          <p:cNvPr id="260" name="Group 260"/>
          <p:cNvGrpSpPr/>
          <p:nvPr/>
        </p:nvGrpSpPr>
        <p:grpSpPr>
          <a:xfrm>
            <a:off x="1915287" y="3274483"/>
            <a:ext cx="2434878" cy="764425"/>
            <a:chOff x="0" y="0"/>
            <a:chExt cx="2434876" cy="764424"/>
          </a:xfrm>
        </p:grpSpPr>
        <p:grpSp>
          <p:nvGrpSpPr>
            <p:cNvPr id="258" name="Group 258"/>
            <p:cNvGrpSpPr/>
            <p:nvPr/>
          </p:nvGrpSpPr>
          <p:grpSpPr>
            <a:xfrm>
              <a:off x="775699" y="-1"/>
              <a:ext cx="1659177" cy="764426"/>
              <a:chOff x="0" y="0"/>
              <a:chExt cx="1659176" cy="764424"/>
            </a:xfrm>
          </p:grpSpPr>
          <p:sp>
            <p:nvSpPr>
              <p:cNvPr id="256" name="Shape 256"/>
              <p:cNvSpPr/>
              <p:nvPr/>
            </p:nvSpPr>
            <p:spPr>
              <a:xfrm>
                <a:off x="-1" y="-1"/>
                <a:ext cx="1659177" cy="764425"/>
              </a:xfrm>
              <a:prstGeom prst="roundRect">
                <a:avLst>
                  <a:gd name="adj" fmla="val 16667"/>
                </a:avLst>
              </a:prstGeom>
              <a:solidFill>
                <a:srgbClr val="C3FAC0"/>
              </a:solidFill>
              <a:ln w="38100" cap="flat">
                <a:solidFill>
                  <a:srgbClr val="6E9F71"/>
                </a:solidFill>
                <a:prstDash val="solid"/>
                <a:round/>
              </a:ln>
              <a:effectLst/>
            </p:spPr>
            <p:txBody>
              <a:bodyPr wrap="square" lIns="50375" tIns="50375" rIns="50375" bIns="50375" numCol="1" anchor="ctr">
                <a:noAutofit/>
              </a:bodyPr>
              <a:lstStyle/>
              <a:p>
                <a:pPr algn="ctr" defTabSz="1007533">
                  <a:defRPr b="1"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>
                <a:off x="37315" y="198486"/>
                <a:ext cx="1584544" cy="3674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375" tIns="50375" rIns="50375" bIns="50375" numCol="1" anchor="ctr">
                <a:spAutoFit/>
              </a:bodyPr>
              <a:lstStyle>
                <a:lvl1pPr algn="ctr" defTabSz="1007533">
                  <a:defRPr b="1"/>
                </a:lvl1pPr>
              </a:lstStyle>
              <a:p>
                <a:r>
                  <a:t>C1</a:t>
                </a:r>
              </a:p>
            </p:txBody>
          </p:sp>
        </p:grpSp>
        <p:sp>
          <p:nvSpPr>
            <p:cNvPr id="259" name="Shape 259"/>
            <p:cNvSpPr/>
            <p:nvPr/>
          </p:nvSpPr>
          <p:spPr>
            <a:xfrm flipH="1" flipV="1">
              <a:off x="-1" y="335843"/>
              <a:ext cx="755652" cy="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375" tIns="50375" rIns="50375" bIns="50375" numCol="1" anchor="t">
              <a:noAutofit/>
            </a:bodyPr>
            <a:lstStyle/>
            <a:p>
              <a:pPr defTabSz="1007533"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grpSp>
        <p:nvGrpSpPr>
          <p:cNvPr id="265" name="Group 265"/>
          <p:cNvGrpSpPr/>
          <p:nvPr/>
        </p:nvGrpSpPr>
        <p:grpSpPr>
          <a:xfrm>
            <a:off x="4370209" y="3274483"/>
            <a:ext cx="2434878" cy="764425"/>
            <a:chOff x="0" y="0"/>
            <a:chExt cx="2434876" cy="764424"/>
          </a:xfrm>
        </p:grpSpPr>
        <p:grpSp>
          <p:nvGrpSpPr>
            <p:cNvPr id="263" name="Group 263"/>
            <p:cNvGrpSpPr/>
            <p:nvPr/>
          </p:nvGrpSpPr>
          <p:grpSpPr>
            <a:xfrm>
              <a:off x="775700" y="-1"/>
              <a:ext cx="1659177" cy="764426"/>
              <a:chOff x="0" y="0"/>
              <a:chExt cx="1659176" cy="764424"/>
            </a:xfrm>
          </p:grpSpPr>
          <p:sp>
            <p:nvSpPr>
              <p:cNvPr id="261" name="Shape 261"/>
              <p:cNvSpPr/>
              <p:nvPr/>
            </p:nvSpPr>
            <p:spPr>
              <a:xfrm>
                <a:off x="0" y="-1"/>
                <a:ext cx="1659177" cy="764425"/>
              </a:xfrm>
              <a:prstGeom prst="roundRect">
                <a:avLst>
                  <a:gd name="adj" fmla="val 16667"/>
                </a:avLst>
              </a:prstGeom>
              <a:solidFill>
                <a:srgbClr val="C3FAC0"/>
              </a:solidFill>
              <a:ln w="38100" cap="flat">
                <a:solidFill>
                  <a:srgbClr val="6E9F71"/>
                </a:solidFill>
                <a:prstDash val="solid"/>
                <a:round/>
              </a:ln>
              <a:effectLst/>
            </p:spPr>
            <p:txBody>
              <a:bodyPr wrap="square" lIns="50375" tIns="50375" rIns="50375" bIns="50375" numCol="1" anchor="ctr">
                <a:noAutofit/>
              </a:bodyPr>
              <a:lstStyle/>
              <a:p>
                <a:pPr algn="ctr" defTabSz="1007533">
                  <a:defRPr b="1"/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>
                <a:off x="37315" y="198486"/>
                <a:ext cx="1584545" cy="3674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375" tIns="50375" rIns="50375" bIns="50375" numCol="1" anchor="ctr">
                <a:spAutoFit/>
              </a:bodyPr>
              <a:lstStyle>
                <a:lvl1pPr algn="ctr" defTabSz="1007533">
                  <a:defRPr b="1"/>
                </a:lvl1pPr>
              </a:lstStyle>
              <a:p>
                <a:r>
                  <a:t>C2</a:t>
                </a:r>
              </a:p>
            </p:txBody>
          </p:sp>
        </p:grpSp>
        <p:sp>
          <p:nvSpPr>
            <p:cNvPr id="264" name="Shape 264"/>
            <p:cNvSpPr/>
            <p:nvPr/>
          </p:nvSpPr>
          <p:spPr>
            <a:xfrm flipH="1" flipV="1">
              <a:off x="-1" y="335843"/>
              <a:ext cx="755652" cy="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375" tIns="50375" rIns="50375" bIns="50375" numCol="1" anchor="t">
              <a:noAutofit/>
            </a:bodyPr>
            <a:lstStyle/>
            <a:p>
              <a:pPr defTabSz="1007533"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sp>
        <p:nvSpPr>
          <p:cNvPr id="266" name="Shape 266"/>
          <p:cNvSpPr/>
          <p:nvPr/>
        </p:nvSpPr>
        <p:spPr>
          <a:xfrm>
            <a:off x="5968729" y="2619585"/>
            <a:ext cx="2" cy="621314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50375" tIns="50375" rIns="50375" bIns="50375"/>
          <a:lstStyle/>
          <a:p>
            <a:pPr defTabSz="1007533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269" name="Group 269"/>
          <p:cNvGrpSpPr/>
          <p:nvPr/>
        </p:nvGrpSpPr>
        <p:grpSpPr>
          <a:xfrm>
            <a:off x="5102302" y="1821580"/>
            <a:ext cx="1659175" cy="764425"/>
            <a:chOff x="0" y="0"/>
            <a:chExt cx="1659173" cy="764424"/>
          </a:xfrm>
        </p:grpSpPr>
        <p:sp>
          <p:nvSpPr>
            <p:cNvPr id="267" name="Shape 267"/>
            <p:cNvSpPr/>
            <p:nvPr/>
          </p:nvSpPr>
          <p:spPr>
            <a:xfrm>
              <a:off x="0" y="0"/>
              <a:ext cx="1659174" cy="764425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375" tIns="50375" rIns="50375" bIns="50375" numCol="1" anchor="ctr">
              <a:noAutofit/>
            </a:bodyPr>
            <a:lstStyle/>
            <a:p>
              <a:pPr algn="ctr" defTabSz="1007533">
                <a:defRPr b="1"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37316" y="198486"/>
              <a:ext cx="1584541" cy="367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375" tIns="50375" rIns="50375" bIns="50375" numCol="1" anchor="ctr">
              <a:spAutoFit/>
            </a:bodyPr>
            <a:lstStyle>
              <a:lvl1pPr algn="ctr" defTabSz="1007533">
                <a:defRPr b="1"/>
              </a:lvl1pPr>
            </a:lstStyle>
            <a:p>
              <a:r>
                <a:t>master</a:t>
              </a:r>
            </a:p>
          </p:txBody>
        </p:sp>
      </p:grpSp>
      <p:sp>
        <p:nvSpPr>
          <p:cNvPr id="270" name="Shape 270"/>
          <p:cNvSpPr/>
          <p:nvPr/>
        </p:nvSpPr>
        <p:spPr>
          <a:xfrm flipV="1">
            <a:off x="8446133" y="4412719"/>
            <a:ext cx="8398" cy="629335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50375" tIns="50375" rIns="50375" bIns="50375"/>
          <a:lstStyle/>
          <a:p>
            <a:pPr defTabSz="1007533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273" name="Group 273"/>
          <p:cNvGrpSpPr/>
          <p:nvPr/>
        </p:nvGrpSpPr>
        <p:grpSpPr>
          <a:xfrm>
            <a:off x="7650129" y="5042050"/>
            <a:ext cx="1659175" cy="764425"/>
            <a:chOff x="0" y="0"/>
            <a:chExt cx="1659173" cy="764424"/>
          </a:xfrm>
        </p:grpSpPr>
        <p:sp>
          <p:nvSpPr>
            <p:cNvPr id="271" name="Shape 271"/>
            <p:cNvSpPr/>
            <p:nvPr/>
          </p:nvSpPr>
          <p:spPr>
            <a:xfrm>
              <a:off x="0" y="0"/>
              <a:ext cx="1659174" cy="764425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375" tIns="50375" rIns="50375" bIns="50375" numCol="1" anchor="ctr">
              <a:noAutofit/>
            </a:bodyPr>
            <a:lstStyle/>
            <a:p>
              <a:pPr algn="ctr" defTabSz="1007533">
                <a:defRPr b="1"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37316" y="198486"/>
              <a:ext cx="1584541" cy="367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375" tIns="50375" rIns="50375" bIns="50375" numCol="1" anchor="ctr">
              <a:spAutoFit/>
            </a:bodyPr>
            <a:lstStyle>
              <a:lvl1pPr algn="ctr" defTabSz="1007533">
                <a:defRPr b="1"/>
              </a:lvl1pPr>
            </a:lstStyle>
            <a:p>
              <a:r>
                <a:t>bugFix</a:t>
              </a:r>
            </a:p>
          </p:txBody>
        </p:sp>
      </p:grpSp>
      <p:grpSp>
        <p:nvGrpSpPr>
          <p:cNvPr id="278" name="Group 278"/>
          <p:cNvGrpSpPr/>
          <p:nvPr/>
        </p:nvGrpSpPr>
        <p:grpSpPr>
          <a:xfrm>
            <a:off x="6805083" y="3656694"/>
            <a:ext cx="2411764" cy="1204634"/>
            <a:chOff x="0" y="0"/>
            <a:chExt cx="2411762" cy="1204633"/>
          </a:xfrm>
        </p:grpSpPr>
        <p:grpSp>
          <p:nvGrpSpPr>
            <p:cNvPr id="276" name="Group 276"/>
            <p:cNvGrpSpPr/>
            <p:nvPr/>
          </p:nvGrpSpPr>
          <p:grpSpPr>
            <a:xfrm>
              <a:off x="752589" y="440207"/>
              <a:ext cx="1659174" cy="764426"/>
              <a:chOff x="0" y="0"/>
              <a:chExt cx="1659173" cy="764425"/>
            </a:xfrm>
          </p:grpSpPr>
          <p:sp>
            <p:nvSpPr>
              <p:cNvPr id="274" name="Shape 274"/>
              <p:cNvSpPr/>
              <p:nvPr/>
            </p:nvSpPr>
            <p:spPr>
              <a:xfrm>
                <a:off x="-1" y="-1"/>
                <a:ext cx="1659175" cy="764427"/>
              </a:xfrm>
              <a:prstGeom prst="roundRect">
                <a:avLst>
                  <a:gd name="adj" fmla="val 16667"/>
                </a:avLst>
              </a:prstGeom>
              <a:solidFill>
                <a:srgbClr val="C3FAC0"/>
              </a:solidFill>
              <a:ln w="38100" cap="flat">
                <a:solidFill>
                  <a:srgbClr val="6E9F71"/>
                </a:solidFill>
                <a:prstDash val="solid"/>
                <a:round/>
              </a:ln>
              <a:effectLst/>
            </p:spPr>
            <p:txBody>
              <a:bodyPr wrap="square" lIns="50375" tIns="50375" rIns="50375" bIns="50375" numCol="1" anchor="ctr">
                <a:noAutofit/>
              </a:bodyPr>
              <a:lstStyle/>
              <a:p>
                <a:pPr algn="ctr" defTabSz="1007533">
                  <a:defRPr b="1"/>
                </a:pPr>
                <a:endParaRPr/>
              </a:p>
            </p:txBody>
          </p:sp>
          <p:sp>
            <p:nvSpPr>
              <p:cNvPr id="275" name="Shape 275"/>
              <p:cNvSpPr/>
              <p:nvPr/>
            </p:nvSpPr>
            <p:spPr>
              <a:xfrm>
                <a:off x="37315" y="198486"/>
                <a:ext cx="1584542" cy="3674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375" tIns="50375" rIns="50375" bIns="50375" numCol="1" anchor="ctr">
                <a:spAutoFit/>
              </a:bodyPr>
              <a:lstStyle>
                <a:lvl1pPr algn="ctr" defTabSz="1007533">
                  <a:defRPr b="1"/>
                </a:lvl1pPr>
              </a:lstStyle>
              <a:p>
                <a:r>
                  <a:t>C3</a:t>
                </a:r>
              </a:p>
            </p:txBody>
          </p:sp>
        </p:grpSp>
        <p:sp>
          <p:nvSpPr>
            <p:cNvPr id="277" name="Shape 277"/>
            <p:cNvSpPr/>
            <p:nvPr/>
          </p:nvSpPr>
          <p:spPr>
            <a:xfrm flipH="1" flipV="1">
              <a:off x="0" y="-1"/>
              <a:ext cx="732539" cy="77605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375" tIns="50375" rIns="50375" bIns="50375" numCol="1" anchor="t">
              <a:noAutofit/>
            </a:bodyPr>
            <a:lstStyle/>
            <a:p>
              <a:pPr defTabSz="1007533"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sp>
        <p:nvSpPr>
          <p:cNvPr id="279" name="Shape 279"/>
          <p:cNvSpPr/>
          <p:nvPr/>
        </p:nvSpPr>
        <p:spPr>
          <a:xfrm flipH="1">
            <a:off x="6050307" y="3007951"/>
            <a:ext cx="1500474" cy="495853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50375" tIns="50375" rIns="50375" bIns="50375"/>
          <a:lstStyle/>
          <a:p>
            <a:pPr defTabSz="1007533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282" name="Group 282"/>
          <p:cNvGrpSpPr/>
          <p:nvPr/>
        </p:nvGrpSpPr>
        <p:grpSpPr>
          <a:xfrm>
            <a:off x="7569606" y="2345372"/>
            <a:ext cx="1659175" cy="764425"/>
            <a:chOff x="0" y="0"/>
            <a:chExt cx="1659173" cy="764424"/>
          </a:xfrm>
        </p:grpSpPr>
        <p:sp>
          <p:nvSpPr>
            <p:cNvPr id="280" name="Shape 280"/>
            <p:cNvSpPr/>
            <p:nvPr/>
          </p:nvSpPr>
          <p:spPr>
            <a:xfrm>
              <a:off x="0" y="0"/>
              <a:ext cx="1659174" cy="764425"/>
            </a:xfrm>
            <a:prstGeom prst="roundRect">
              <a:avLst>
                <a:gd name="adj" fmla="val 16667"/>
              </a:avLst>
            </a:prstGeom>
            <a:solidFill>
              <a:srgbClr val="C3FAC0"/>
            </a:solidFill>
            <a:ln w="38100" cap="flat">
              <a:solidFill>
                <a:srgbClr val="6E9F71"/>
              </a:solidFill>
              <a:prstDash val="solid"/>
              <a:round/>
            </a:ln>
            <a:effectLst/>
          </p:spPr>
          <p:txBody>
            <a:bodyPr wrap="square" lIns="50375" tIns="50375" rIns="50375" bIns="50375" numCol="1" anchor="ctr">
              <a:noAutofit/>
            </a:bodyPr>
            <a:lstStyle/>
            <a:p>
              <a:pPr algn="ctr" defTabSz="1007533">
                <a:defRPr b="1"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37316" y="198486"/>
              <a:ext cx="1584541" cy="367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375" tIns="50375" rIns="50375" bIns="50375" numCol="1" anchor="ctr">
              <a:spAutoFit/>
            </a:bodyPr>
            <a:lstStyle>
              <a:lvl1pPr algn="ctr" defTabSz="1007533">
                <a:defRPr b="1"/>
              </a:lvl1pPr>
            </a:lstStyle>
            <a:p>
              <a:r>
                <a:t>C4</a:t>
              </a:r>
            </a:p>
          </p:txBody>
        </p:sp>
      </p:grpSp>
      <p:grpSp>
        <p:nvGrpSpPr>
          <p:cNvPr id="285" name="Group 285"/>
          <p:cNvGrpSpPr/>
          <p:nvPr/>
        </p:nvGrpSpPr>
        <p:grpSpPr>
          <a:xfrm>
            <a:off x="5139141" y="4585803"/>
            <a:ext cx="1659175" cy="764425"/>
            <a:chOff x="0" y="0"/>
            <a:chExt cx="1659173" cy="764424"/>
          </a:xfrm>
        </p:grpSpPr>
        <p:sp>
          <p:nvSpPr>
            <p:cNvPr id="283" name="Shape 283"/>
            <p:cNvSpPr/>
            <p:nvPr/>
          </p:nvSpPr>
          <p:spPr>
            <a:xfrm>
              <a:off x="0" y="0"/>
              <a:ext cx="1659174" cy="764425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375" tIns="50375" rIns="50375" bIns="50375" numCol="1" anchor="ctr">
              <a:noAutofit/>
            </a:bodyPr>
            <a:lstStyle/>
            <a:p>
              <a:pPr algn="ctr" defTabSz="1007533">
                <a:defRPr b="1"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37316" y="198486"/>
              <a:ext cx="1584541" cy="367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375" tIns="50375" rIns="50375" bIns="50375" numCol="1" anchor="ctr">
              <a:spAutoFit/>
            </a:bodyPr>
            <a:lstStyle>
              <a:lvl1pPr algn="ctr" defTabSz="1007533">
                <a:defRPr b="1"/>
              </a:lvl1pPr>
            </a:lstStyle>
            <a:p>
              <a:r>
                <a:t>urgentFix</a:t>
              </a:r>
            </a:p>
          </p:txBody>
        </p:sp>
      </p:grpSp>
      <p:sp>
        <p:nvSpPr>
          <p:cNvPr id="286" name="Shape 286"/>
          <p:cNvSpPr/>
          <p:nvPr/>
        </p:nvSpPr>
        <p:spPr>
          <a:xfrm flipV="1">
            <a:off x="5968727" y="4073567"/>
            <a:ext cx="2" cy="503418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50375" tIns="50375" rIns="50375" bIns="50375"/>
          <a:lstStyle/>
          <a:p>
            <a:pPr defTabSz="1007533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8400344" y="1939098"/>
            <a:ext cx="1" cy="386574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50375" tIns="50375" rIns="50375" bIns="50375"/>
          <a:lstStyle/>
          <a:p>
            <a:pPr defTabSz="1007533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20912 0.000000 C 0.148060 0.000000 0.178329 -0.031136 0.201811 -0.074888 C 0.225295 -0.118639 0.241991 -0.175008 0.241991 -0.225473 L 0.241991 -0.450703" pathEditMode="relative">
                                      <p:cBhvr>
                                        <p:cTn id="40" dur="2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0" build="p" bldLvl="5" animBg="1" advAuto="0"/>
      <p:bldP spid="279" grpId="0" animBg="1" advAuto="0"/>
      <p:bldP spid="282" grpId="0" animBg="1" advAuto="0"/>
      <p:bldP spid="285" grpId="0" animBg="1" advAuto="0"/>
      <p:bldP spid="286" grpId="0" animBg="1" advAuto="0"/>
      <p:bldP spid="286" grpId="1" animBg="1" advAuto="0"/>
      <p:bldP spid="287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/>
          </p:cNvSpPr>
          <p:nvPr>
            <p:ph type="title"/>
          </p:nvPr>
        </p:nvSpPr>
        <p:spPr>
          <a:xfrm>
            <a:off x="508000" y="302610"/>
            <a:ext cx="9067800" cy="1259419"/>
          </a:xfrm>
          <a:prstGeom prst="rect">
            <a:avLst/>
          </a:prstGeom>
        </p:spPr>
        <p:txBody>
          <a:bodyPr/>
          <a:lstStyle/>
          <a:p>
            <a:r>
              <a:t>Merging</a:t>
            </a:r>
          </a:p>
        </p:txBody>
      </p:sp>
      <p:sp>
        <p:nvSpPr>
          <p:cNvPr id="290" name="Shape 290"/>
          <p:cNvSpPr>
            <a:spLocks noGrp="1"/>
          </p:cNvSpPr>
          <p:nvPr>
            <p:ph type="body" idx="1"/>
          </p:nvPr>
        </p:nvSpPr>
        <p:spPr>
          <a:xfrm>
            <a:off x="508000" y="1763183"/>
            <a:ext cx="9067800" cy="4986941"/>
          </a:xfrm>
          <a:prstGeom prst="rect">
            <a:avLst/>
          </a:prstGeom>
        </p:spPr>
        <p:txBody>
          <a:bodyPr/>
          <a:lstStyle/>
          <a:p>
            <a:pPr marL="371475" indent="-371475">
              <a:spcBef>
                <a:spcPts val="500"/>
              </a:spcBef>
              <a:defRPr sz="2600"/>
            </a:pPr>
            <a:r>
              <a:t>When confident about fix, we can</a:t>
            </a:r>
          </a:p>
          <a:p>
            <a:pPr marL="0" indent="0">
              <a:spcBef>
                <a:spcPts val="500"/>
              </a:spcBef>
              <a:buSzTx/>
              <a:buNone/>
              <a:defRPr sz="2600"/>
            </a:pPr>
            <a:r>
              <a:t>     merge it back into master</a:t>
            </a:r>
          </a:p>
          <a:p>
            <a:pPr marL="771525" lvl="1" indent="-314325">
              <a:spcBef>
                <a:spcPts val="400"/>
              </a:spcBef>
              <a:defRPr sz="2200"/>
            </a:pPr>
            <a:r>
              <a:t>$ git checkout master </a:t>
            </a:r>
            <a:endParaRPr sz="3000"/>
          </a:p>
          <a:p>
            <a:pPr marL="771525" lvl="1" indent="-314325">
              <a:spcBef>
                <a:spcPts val="400"/>
              </a:spcBef>
              <a:defRPr sz="2200"/>
            </a:pPr>
            <a:r>
              <a:t>$ git merge urgentFix</a:t>
            </a:r>
          </a:p>
          <a:p>
            <a:pPr marL="0" lvl="1" indent="503766">
              <a:spcBef>
                <a:spcPts val="600"/>
              </a:spcBef>
              <a:buSzTx/>
              <a:buNone/>
              <a:defRPr sz="2200"/>
            </a:pPr>
            <a:endParaRPr/>
          </a:p>
          <a:p>
            <a:pPr marL="0" lvl="1" indent="503766">
              <a:spcBef>
                <a:spcPts val="600"/>
              </a:spcBef>
              <a:buSzTx/>
              <a:buNone/>
              <a:defRPr sz="2200"/>
            </a:pPr>
            <a:endParaRPr/>
          </a:p>
          <a:p>
            <a:pPr marL="0" lvl="1" indent="503766">
              <a:spcBef>
                <a:spcPts val="600"/>
              </a:spcBef>
              <a:buSzTx/>
              <a:buNone/>
              <a:defRPr sz="2200"/>
            </a:pPr>
            <a:endParaRPr/>
          </a:p>
          <a:p>
            <a:pPr marL="0" lvl="1" indent="503766">
              <a:spcBef>
                <a:spcPts val="600"/>
              </a:spcBef>
              <a:buSzTx/>
              <a:buNone/>
              <a:defRPr sz="2200"/>
            </a:pPr>
            <a:endParaRPr/>
          </a:p>
          <a:p>
            <a:pPr marL="771525" lvl="1" indent="-314325">
              <a:spcBef>
                <a:spcPts val="400"/>
              </a:spcBef>
              <a:defRPr sz="2200"/>
            </a:pPr>
            <a:r>
              <a:t>$ git branch –d urgentFix </a:t>
            </a:r>
          </a:p>
        </p:txBody>
      </p:sp>
      <p:grpSp>
        <p:nvGrpSpPr>
          <p:cNvPr id="293" name="Group 293"/>
          <p:cNvGrpSpPr/>
          <p:nvPr/>
        </p:nvGrpSpPr>
        <p:grpSpPr>
          <a:xfrm>
            <a:off x="340077" y="4142591"/>
            <a:ext cx="1659174" cy="764425"/>
            <a:chOff x="0" y="0"/>
            <a:chExt cx="1659172" cy="764424"/>
          </a:xfrm>
        </p:grpSpPr>
        <p:sp>
          <p:nvSpPr>
            <p:cNvPr id="291" name="Shape 291"/>
            <p:cNvSpPr/>
            <p:nvPr/>
          </p:nvSpPr>
          <p:spPr>
            <a:xfrm>
              <a:off x="-1" y="0"/>
              <a:ext cx="1659174" cy="764425"/>
            </a:xfrm>
            <a:prstGeom prst="roundRect">
              <a:avLst>
                <a:gd name="adj" fmla="val 16667"/>
              </a:avLst>
            </a:prstGeom>
            <a:solidFill>
              <a:srgbClr val="C3FAC0"/>
            </a:solidFill>
            <a:ln w="38100" cap="flat">
              <a:solidFill>
                <a:srgbClr val="6E9F71"/>
              </a:solidFill>
              <a:prstDash val="solid"/>
              <a:round/>
            </a:ln>
            <a:effectLst/>
          </p:spPr>
          <p:txBody>
            <a:bodyPr wrap="square" lIns="50375" tIns="50375" rIns="50375" bIns="50375" numCol="1" anchor="ctr">
              <a:noAutofit/>
            </a:bodyPr>
            <a:lstStyle/>
            <a:p>
              <a:pPr algn="ctr" defTabSz="1007533">
                <a:defRPr b="1"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37316" y="198486"/>
              <a:ext cx="1584541" cy="367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375" tIns="50375" rIns="50375" bIns="50375" numCol="1" anchor="ctr">
              <a:spAutoFit/>
            </a:bodyPr>
            <a:lstStyle>
              <a:lvl1pPr algn="ctr" defTabSz="1007533">
                <a:defRPr b="1"/>
              </a:lvl1pPr>
            </a:lstStyle>
            <a:p>
              <a:r>
                <a:t>C0</a:t>
              </a:r>
            </a:p>
          </p:txBody>
        </p:sp>
      </p:grpSp>
      <p:grpSp>
        <p:nvGrpSpPr>
          <p:cNvPr id="298" name="Group 298"/>
          <p:cNvGrpSpPr/>
          <p:nvPr/>
        </p:nvGrpSpPr>
        <p:grpSpPr>
          <a:xfrm>
            <a:off x="1999248" y="4176176"/>
            <a:ext cx="2434878" cy="764426"/>
            <a:chOff x="0" y="0"/>
            <a:chExt cx="2434876" cy="764425"/>
          </a:xfrm>
        </p:grpSpPr>
        <p:grpSp>
          <p:nvGrpSpPr>
            <p:cNvPr id="296" name="Group 296"/>
            <p:cNvGrpSpPr/>
            <p:nvPr/>
          </p:nvGrpSpPr>
          <p:grpSpPr>
            <a:xfrm>
              <a:off x="775699" y="0"/>
              <a:ext cx="1659177" cy="764426"/>
              <a:chOff x="0" y="0"/>
              <a:chExt cx="1659176" cy="764425"/>
            </a:xfrm>
          </p:grpSpPr>
          <p:sp>
            <p:nvSpPr>
              <p:cNvPr id="294" name="Shape 294"/>
              <p:cNvSpPr/>
              <p:nvPr/>
            </p:nvSpPr>
            <p:spPr>
              <a:xfrm>
                <a:off x="-1" y="0"/>
                <a:ext cx="1659177" cy="764426"/>
              </a:xfrm>
              <a:prstGeom prst="roundRect">
                <a:avLst>
                  <a:gd name="adj" fmla="val 16667"/>
                </a:avLst>
              </a:prstGeom>
              <a:solidFill>
                <a:srgbClr val="C3FAC0"/>
              </a:solidFill>
              <a:ln w="38100" cap="flat">
                <a:solidFill>
                  <a:srgbClr val="6E9F71"/>
                </a:solidFill>
                <a:prstDash val="solid"/>
                <a:round/>
              </a:ln>
              <a:effectLst/>
            </p:spPr>
            <p:txBody>
              <a:bodyPr wrap="square" lIns="50375" tIns="50375" rIns="50375" bIns="50375" numCol="1" anchor="ctr">
                <a:noAutofit/>
              </a:bodyPr>
              <a:lstStyle/>
              <a:p>
                <a:pPr algn="ctr" defTabSz="1007533">
                  <a:defRPr b="1"/>
                </a:pPr>
                <a:endParaRPr/>
              </a:p>
            </p:txBody>
          </p:sp>
          <p:sp>
            <p:nvSpPr>
              <p:cNvPr id="295" name="Shape 295"/>
              <p:cNvSpPr/>
              <p:nvPr/>
            </p:nvSpPr>
            <p:spPr>
              <a:xfrm>
                <a:off x="37315" y="198486"/>
                <a:ext cx="1584544" cy="3674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375" tIns="50375" rIns="50375" bIns="50375" numCol="1" anchor="ctr">
                <a:spAutoFit/>
              </a:bodyPr>
              <a:lstStyle>
                <a:lvl1pPr algn="ctr" defTabSz="1007533">
                  <a:defRPr b="1"/>
                </a:lvl1pPr>
              </a:lstStyle>
              <a:p>
                <a:r>
                  <a:t>C1</a:t>
                </a:r>
              </a:p>
            </p:txBody>
          </p:sp>
        </p:grpSp>
        <p:sp>
          <p:nvSpPr>
            <p:cNvPr id="297" name="Shape 297"/>
            <p:cNvSpPr/>
            <p:nvPr/>
          </p:nvSpPr>
          <p:spPr>
            <a:xfrm flipH="1" flipV="1">
              <a:off x="-1" y="335844"/>
              <a:ext cx="755652" cy="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375" tIns="50375" rIns="50375" bIns="50375" numCol="1" anchor="t">
              <a:noAutofit/>
            </a:bodyPr>
            <a:lstStyle/>
            <a:p>
              <a:pPr defTabSz="1007533"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grpSp>
        <p:nvGrpSpPr>
          <p:cNvPr id="303" name="Group 303"/>
          <p:cNvGrpSpPr/>
          <p:nvPr/>
        </p:nvGrpSpPr>
        <p:grpSpPr>
          <a:xfrm>
            <a:off x="4454170" y="4176176"/>
            <a:ext cx="2434878" cy="764426"/>
            <a:chOff x="0" y="0"/>
            <a:chExt cx="2434876" cy="764425"/>
          </a:xfrm>
        </p:grpSpPr>
        <p:grpSp>
          <p:nvGrpSpPr>
            <p:cNvPr id="301" name="Group 301"/>
            <p:cNvGrpSpPr/>
            <p:nvPr/>
          </p:nvGrpSpPr>
          <p:grpSpPr>
            <a:xfrm>
              <a:off x="775700" y="0"/>
              <a:ext cx="1659177" cy="764426"/>
              <a:chOff x="0" y="0"/>
              <a:chExt cx="1659176" cy="764425"/>
            </a:xfrm>
          </p:grpSpPr>
          <p:sp>
            <p:nvSpPr>
              <p:cNvPr id="299" name="Shape 299"/>
              <p:cNvSpPr/>
              <p:nvPr/>
            </p:nvSpPr>
            <p:spPr>
              <a:xfrm>
                <a:off x="0" y="0"/>
                <a:ext cx="1659177" cy="764426"/>
              </a:xfrm>
              <a:prstGeom prst="roundRect">
                <a:avLst>
                  <a:gd name="adj" fmla="val 16667"/>
                </a:avLst>
              </a:prstGeom>
              <a:solidFill>
                <a:srgbClr val="C3FAC0"/>
              </a:solidFill>
              <a:ln w="38100" cap="flat">
                <a:solidFill>
                  <a:srgbClr val="6E9F71"/>
                </a:solidFill>
                <a:prstDash val="solid"/>
                <a:round/>
              </a:ln>
              <a:effectLst/>
            </p:spPr>
            <p:txBody>
              <a:bodyPr wrap="square" lIns="50375" tIns="50375" rIns="50375" bIns="50375" numCol="1" anchor="ctr">
                <a:noAutofit/>
              </a:bodyPr>
              <a:lstStyle/>
              <a:p>
                <a:pPr algn="ctr" defTabSz="1007533">
                  <a:defRPr b="1"/>
                </a:pPr>
                <a:endParaRPr/>
              </a:p>
            </p:txBody>
          </p:sp>
          <p:sp>
            <p:nvSpPr>
              <p:cNvPr id="300" name="Shape 300"/>
              <p:cNvSpPr/>
              <p:nvPr/>
            </p:nvSpPr>
            <p:spPr>
              <a:xfrm>
                <a:off x="37315" y="198486"/>
                <a:ext cx="1584545" cy="3674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375" tIns="50375" rIns="50375" bIns="50375" numCol="1" anchor="ctr">
                <a:spAutoFit/>
              </a:bodyPr>
              <a:lstStyle>
                <a:lvl1pPr algn="ctr" defTabSz="1007533">
                  <a:defRPr b="1"/>
                </a:lvl1pPr>
              </a:lstStyle>
              <a:p>
                <a:r>
                  <a:t>C2</a:t>
                </a:r>
              </a:p>
            </p:txBody>
          </p:sp>
        </p:grpSp>
        <p:sp>
          <p:nvSpPr>
            <p:cNvPr id="302" name="Shape 302"/>
            <p:cNvSpPr/>
            <p:nvPr/>
          </p:nvSpPr>
          <p:spPr>
            <a:xfrm flipH="1" flipV="1">
              <a:off x="-1" y="335844"/>
              <a:ext cx="755652" cy="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375" tIns="50375" rIns="50375" bIns="50375" numCol="1" anchor="t">
              <a:noAutofit/>
            </a:bodyPr>
            <a:lstStyle/>
            <a:p>
              <a:pPr defTabSz="1007533"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sp>
        <p:nvSpPr>
          <p:cNvPr id="304" name="Shape 304"/>
          <p:cNvSpPr/>
          <p:nvPr/>
        </p:nvSpPr>
        <p:spPr>
          <a:xfrm>
            <a:off x="6052690" y="3521279"/>
            <a:ext cx="2" cy="621314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50375" tIns="50375" rIns="50375" bIns="50375"/>
          <a:lstStyle/>
          <a:p>
            <a:pPr defTabSz="1007533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307" name="Group 307"/>
          <p:cNvGrpSpPr/>
          <p:nvPr/>
        </p:nvGrpSpPr>
        <p:grpSpPr>
          <a:xfrm>
            <a:off x="5186263" y="2723272"/>
            <a:ext cx="1659175" cy="764425"/>
            <a:chOff x="0" y="0"/>
            <a:chExt cx="1659173" cy="764424"/>
          </a:xfrm>
        </p:grpSpPr>
        <p:sp>
          <p:nvSpPr>
            <p:cNvPr id="305" name="Shape 305"/>
            <p:cNvSpPr/>
            <p:nvPr/>
          </p:nvSpPr>
          <p:spPr>
            <a:xfrm>
              <a:off x="0" y="0"/>
              <a:ext cx="1659174" cy="764425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375" tIns="50375" rIns="50375" bIns="50375" numCol="1" anchor="ctr">
              <a:noAutofit/>
            </a:bodyPr>
            <a:lstStyle/>
            <a:p>
              <a:pPr algn="ctr" defTabSz="1007533">
                <a:defRPr b="1"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37316" y="198486"/>
              <a:ext cx="1584541" cy="367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375" tIns="50375" rIns="50375" bIns="50375" numCol="1" anchor="ctr">
              <a:spAutoFit/>
            </a:bodyPr>
            <a:lstStyle>
              <a:lvl1pPr algn="ctr" defTabSz="1007533">
                <a:defRPr b="1"/>
              </a:lvl1pPr>
            </a:lstStyle>
            <a:p>
              <a:r>
                <a:t>master</a:t>
              </a:r>
            </a:p>
          </p:txBody>
        </p:sp>
      </p:grpSp>
      <p:grpSp>
        <p:nvGrpSpPr>
          <p:cNvPr id="310" name="Group 310"/>
          <p:cNvGrpSpPr/>
          <p:nvPr/>
        </p:nvGrpSpPr>
        <p:grpSpPr>
          <a:xfrm>
            <a:off x="7637575" y="5985702"/>
            <a:ext cx="1659175" cy="764425"/>
            <a:chOff x="0" y="0"/>
            <a:chExt cx="1659173" cy="764424"/>
          </a:xfrm>
        </p:grpSpPr>
        <p:sp>
          <p:nvSpPr>
            <p:cNvPr id="308" name="Shape 308"/>
            <p:cNvSpPr/>
            <p:nvPr/>
          </p:nvSpPr>
          <p:spPr>
            <a:xfrm>
              <a:off x="0" y="0"/>
              <a:ext cx="1659174" cy="764425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375" tIns="50375" rIns="50375" bIns="50375" numCol="1" anchor="ctr">
              <a:noAutofit/>
            </a:bodyPr>
            <a:lstStyle/>
            <a:p>
              <a:pPr algn="ctr" defTabSz="1007533">
                <a:defRPr b="1"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37316" y="198486"/>
              <a:ext cx="1584541" cy="367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375" tIns="50375" rIns="50375" bIns="50375" numCol="1" anchor="ctr">
              <a:spAutoFit/>
            </a:bodyPr>
            <a:lstStyle>
              <a:lvl1pPr algn="ctr" defTabSz="1007533">
                <a:defRPr b="1"/>
              </a:lvl1pPr>
            </a:lstStyle>
            <a:p>
              <a:r>
                <a:t>bugFix</a:t>
              </a:r>
            </a:p>
          </p:txBody>
        </p:sp>
      </p:grpSp>
      <p:grpSp>
        <p:nvGrpSpPr>
          <p:cNvPr id="315" name="Group 315"/>
          <p:cNvGrpSpPr/>
          <p:nvPr/>
        </p:nvGrpSpPr>
        <p:grpSpPr>
          <a:xfrm>
            <a:off x="6889044" y="4558385"/>
            <a:ext cx="2411764" cy="1204635"/>
            <a:chOff x="0" y="0"/>
            <a:chExt cx="2411762" cy="1204633"/>
          </a:xfrm>
        </p:grpSpPr>
        <p:grpSp>
          <p:nvGrpSpPr>
            <p:cNvPr id="313" name="Group 313"/>
            <p:cNvGrpSpPr/>
            <p:nvPr/>
          </p:nvGrpSpPr>
          <p:grpSpPr>
            <a:xfrm>
              <a:off x="752589" y="440207"/>
              <a:ext cx="1659174" cy="764426"/>
              <a:chOff x="0" y="0"/>
              <a:chExt cx="1659173" cy="764425"/>
            </a:xfrm>
          </p:grpSpPr>
          <p:sp>
            <p:nvSpPr>
              <p:cNvPr id="311" name="Shape 311"/>
              <p:cNvSpPr/>
              <p:nvPr/>
            </p:nvSpPr>
            <p:spPr>
              <a:xfrm>
                <a:off x="-1" y="-1"/>
                <a:ext cx="1659175" cy="764427"/>
              </a:xfrm>
              <a:prstGeom prst="roundRect">
                <a:avLst>
                  <a:gd name="adj" fmla="val 16667"/>
                </a:avLst>
              </a:prstGeom>
              <a:solidFill>
                <a:srgbClr val="C3FAC0"/>
              </a:solidFill>
              <a:ln w="38100" cap="flat">
                <a:solidFill>
                  <a:srgbClr val="6E9F71"/>
                </a:solidFill>
                <a:prstDash val="solid"/>
                <a:round/>
              </a:ln>
              <a:effectLst/>
            </p:spPr>
            <p:txBody>
              <a:bodyPr wrap="square" lIns="50375" tIns="50375" rIns="50375" bIns="50375" numCol="1" anchor="ctr">
                <a:noAutofit/>
              </a:bodyPr>
              <a:lstStyle/>
              <a:p>
                <a:pPr algn="ctr" defTabSz="1007533">
                  <a:defRPr b="1"/>
                </a:pPr>
                <a:endParaRPr/>
              </a:p>
            </p:txBody>
          </p:sp>
          <p:sp>
            <p:nvSpPr>
              <p:cNvPr id="312" name="Shape 312"/>
              <p:cNvSpPr/>
              <p:nvPr/>
            </p:nvSpPr>
            <p:spPr>
              <a:xfrm>
                <a:off x="37315" y="198486"/>
                <a:ext cx="1584542" cy="3674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375" tIns="50375" rIns="50375" bIns="50375" numCol="1" anchor="ctr">
                <a:spAutoFit/>
              </a:bodyPr>
              <a:lstStyle>
                <a:lvl1pPr algn="ctr" defTabSz="1007533">
                  <a:defRPr b="1"/>
                </a:lvl1pPr>
              </a:lstStyle>
              <a:p>
                <a:r>
                  <a:t>C3</a:t>
                </a:r>
              </a:p>
            </p:txBody>
          </p:sp>
        </p:grpSp>
        <p:sp>
          <p:nvSpPr>
            <p:cNvPr id="314" name="Shape 314"/>
            <p:cNvSpPr/>
            <p:nvPr/>
          </p:nvSpPr>
          <p:spPr>
            <a:xfrm flipH="1" flipV="1">
              <a:off x="0" y="-1"/>
              <a:ext cx="732539" cy="77605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375" tIns="50375" rIns="50375" bIns="50375" numCol="1" anchor="t">
              <a:noAutofit/>
            </a:bodyPr>
            <a:lstStyle/>
            <a:p>
              <a:pPr defTabSz="1007533"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grpSp>
        <p:nvGrpSpPr>
          <p:cNvPr id="318" name="Group 318"/>
          <p:cNvGrpSpPr/>
          <p:nvPr/>
        </p:nvGrpSpPr>
        <p:grpSpPr>
          <a:xfrm>
            <a:off x="7653567" y="3247065"/>
            <a:ext cx="1659175" cy="764426"/>
            <a:chOff x="0" y="0"/>
            <a:chExt cx="1659173" cy="764424"/>
          </a:xfrm>
        </p:grpSpPr>
        <p:sp>
          <p:nvSpPr>
            <p:cNvPr id="316" name="Shape 316"/>
            <p:cNvSpPr/>
            <p:nvPr/>
          </p:nvSpPr>
          <p:spPr>
            <a:xfrm>
              <a:off x="0" y="0"/>
              <a:ext cx="1659174" cy="764425"/>
            </a:xfrm>
            <a:prstGeom prst="roundRect">
              <a:avLst>
                <a:gd name="adj" fmla="val 16667"/>
              </a:avLst>
            </a:prstGeom>
            <a:solidFill>
              <a:srgbClr val="C3FAC0"/>
            </a:solidFill>
            <a:ln w="38100" cap="flat">
              <a:solidFill>
                <a:srgbClr val="6E9F71"/>
              </a:solidFill>
              <a:prstDash val="solid"/>
              <a:round/>
            </a:ln>
            <a:effectLst/>
          </p:spPr>
          <p:txBody>
            <a:bodyPr wrap="square" lIns="50375" tIns="50375" rIns="50375" bIns="50375" numCol="1" anchor="ctr">
              <a:noAutofit/>
            </a:bodyPr>
            <a:lstStyle/>
            <a:p>
              <a:pPr algn="ctr" defTabSz="1007533">
                <a:defRPr b="1"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37316" y="198486"/>
              <a:ext cx="1584541" cy="367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375" tIns="50375" rIns="50375" bIns="50375" numCol="1" anchor="ctr">
              <a:spAutoFit/>
            </a:bodyPr>
            <a:lstStyle>
              <a:lvl1pPr algn="ctr" defTabSz="1007533">
                <a:defRPr b="1"/>
              </a:lvl1pPr>
            </a:lstStyle>
            <a:p>
              <a:r>
                <a:t>C4</a:t>
              </a:r>
            </a:p>
          </p:txBody>
        </p:sp>
      </p:grpSp>
      <p:sp>
        <p:nvSpPr>
          <p:cNvPr id="319" name="Shape 319"/>
          <p:cNvSpPr/>
          <p:nvPr/>
        </p:nvSpPr>
        <p:spPr>
          <a:xfrm flipH="1">
            <a:off x="6889044" y="3629277"/>
            <a:ext cx="764526" cy="895527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50375" tIns="50375" rIns="50375" bIns="50375"/>
          <a:lstStyle/>
          <a:p>
            <a:pPr defTabSz="1007533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322" name="Group 322"/>
          <p:cNvGrpSpPr/>
          <p:nvPr/>
        </p:nvGrpSpPr>
        <p:grpSpPr>
          <a:xfrm>
            <a:off x="7653567" y="2282663"/>
            <a:ext cx="1659175" cy="764425"/>
            <a:chOff x="0" y="0"/>
            <a:chExt cx="1659173" cy="764424"/>
          </a:xfrm>
        </p:grpSpPr>
        <p:sp>
          <p:nvSpPr>
            <p:cNvPr id="320" name="Shape 320"/>
            <p:cNvSpPr/>
            <p:nvPr/>
          </p:nvSpPr>
          <p:spPr>
            <a:xfrm>
              <a:off x="0" y="0"/>
              <a:ext cx="1659174" cy="764425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375" tIns="50375" rIns="50375" bIns="50375" numCol="1" anchor="ctr">
              <a:noAutofit/>
            </a:bodyPr>
            <a:lstStyle/>
            <a:p>
              <a:pPr algn="ctr" defTabSz="1007533">
                <a:defRPr b="1"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37316" y="198486"/>
              <a:ext cx="1584541" cy="367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375" tIns="50375" rIns="50375" bIns="50375" numCol="1" anchor="ctr">
              <a:spAutoFit/>
            </a:bodyPr>
            <a:lstStyle>
              <a:lvl1pPr algn="ctr" defTabSz="1007533">
                <a:defRPr b="1"/>
              </a:lvl1pPr>
            </a:lstStyle>
            <a:p>
              <a:r>
                <a:t>urgentFix</a:t>
              </a:r>
            </a:p>
          </p:txBody>
        </p:sp>
      </p:grpSp>
      <p:sp>
        <p:nvSpPr>
          <p:cNvPr id="323" name="Shape 323"/>
          <p:cNvSpPr/>
          <p:nvPr/>
        </p:nvSpPr>
        <p:spPr>
          <a:xfrm>
            <a:off x="8483154" y="3047086"/>
            <a:ext cx="6476" cy="207912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50375" tIns="50375" rIns="50375" bIns="50375"/>
          <a:lstStyle/>
          <a:p>
            <a:pPr defTabSz="1007533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24" name="Shape 324"/>
          <p:cNvSpPr/>
          <p:nvPr/>
        </p:nvSpPr>
        <p:spPr>
          <a:xfrm flipV="1">
            <a:off x="8491519" y="5742238"/>
            <a:ext cx="2" cy="243466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50375" tIns="50375" rIns="50375" bIns="50375"/>
          <a:lstStyle/>
          <a:p>
            <a:pPr defTabSz="1007533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7753492" y="2439147"/>
            <a:ext cx="1427341" cy="36745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375" tIns="50375" rIns="50375" bIns="50375">
            <a:spAutoFit/>
          </a:bodyPr>
          <a:lstStyle>
            <a:lvl1pPr algn="ctr" defTabSz="1007533">
              <a:defRPr b="1"/>
            </a:lvl1pPr>
          </a:lstStyle>
          <a:p>
            <a:r>
              <a:t>master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24895 0.000000 C 0.152872 0.000000 0.184095 -0.017250 0.208325 -0.041500 C 0.232555 -0.065750 0.249790 -0.097000 0.249790 -0.125000 L 0.249790 -0.250000" pathEditMode="relative">
                                      <p:cBhvr>
                                        <p:cTn id="13" dur="2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24895 0.000000 C 0.152872 0.000000 0.184095 -0.017250 0.208325 -0.041500 C 0.232555 -0.065750 0.249790 -0.097000 0.249790 -0.125000 L 0.249790 -0.250000" pathEditMode="relative">
                                      <p:cBhvr>
                                        <p:cTn id="16" dur="2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build="p" bldLvl="5" animBg="1" advAuto="0"/>
      <p:bldP spid="304" grpId="0" animBg="1" advAuto="0"/>
      <p:bldP spid="307" grpId="0" animBg="1" advAuto="0"/>
      <p:bldP spid="325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3581400" y="659715"/>
            <a:ext cx="2913381" cy="5842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indent="11937" defTabSz="859536">
              <a:tabLst>
                <a:tab pos="1574800" algn="l"/>
              </a:tabLst>
              <a:defRPr sz="4136" spc="-470"/>
            </a:pPr>
            <a:r>
              <a:t>T</a:t>
            </a:r>
            <a:r>
              <a:rPr spc="-94"/>
              <a:t>e</a:t>
            </a:r>
            <a:r>
              <a:rPr spc="0"/>
              <a:t>rms	</a:t>
            </a:r>
            <a:r>
              <a:rPr spc="-94"/>
              <a:t>u</a:t>
            </a:r>
            <a:r>
              <a:rPr spc="0"/>
              <a:t>s</a:t>
            </a:r>
            <a:r>
              <a:rPr spc="-94"/>
              <a:t>ed</a:t>
            </a:r>
          </a:p>
        </p:txBody>
      </p:sp>
      <p:sp>
        <p:nvSpPr>
          <p:cNvPr id="102" name="Shape 102"/>
          <p:cNvSpPr/>
          <p:nvPr/>
        </p:nvSpPr>
        <p:spPr>
          <a:xfrm>
            <a:off x="599440" y="1874230"/>
            <a:ext cx="143511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100" spc="234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103" name="Shape 103"/>
          <p:cNvSpPr/>
          <p:nvPr/>
        </p:nvSpPr>
        <p:spPr>
          <a:xfrm>
            <a:off x="923288" y="1787294"/>
            <a:ext cx="1753237" cy="382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2600" b="1" spc="10"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spc="0"/>
              <a:t>e</a:t>
            </a:r>
            <a:r>
              <a:rPr spc="-5"/>
              <a:t>p</a:t>
            </a:r>
            <a:r>
              <a:rPr spc="0"/>
              <a:t>os</a:t>
            </a:r>
            <a:r>
              <a:rPr spc="-10"/>
              <a:t>i</a:t>
            </a:r>
            <a:r>
              <a:rPr spc="-15"/>
              <a:t>t</a:t>
            </a:r>
            <a:r>
              <a:rPr spc="0"/>
              <a:t>o</a:t>
            </a:r>
            <a:r>
              <a:rPr spc="-5"/>
              <a:t>r</a:t>
            </a:r>
            <a:r>
              <a:rPr spc="0"/>
              <a:t>y</a:t>
            </a:r>
          </a:p>
        </p:txBody>
      </p:sp>
      <p:sp>
        <p:nvSpPr>
          <p:cNvPr id="104" name="Shape 104"/>
          <p:cNvSpPr/>
          <p:nvPr/>
        </p:nvSpPr>
        <p:spPr>
          <a:xfrm>
            <a:off x="1031238" y="2373379"/>
            <a:ext cx="153036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105" name="Shape 105"/>
          <p:cNvSpPr/>
          <p:nvPr/>
        </p:nvSpPr>
        <p:spPr>
          <a:xfrm>
            <a:off x="1355088" y="2333656"/>
            <a:ext cx="5948047" cy="812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32300"/>
              </a:lnSpc>
              <a:defRPr sz="2400" spc="-15">
                <a:latin typeface="Arial"/>
                <a:ea typeface="Arial"/>
                <a:cs typeface="Arial"/>
                <a:sym typeface="Arial"/>
              </a:defRPr>
            </a:pPr>
            <a:r>
              <a:t>F</a:t>
            </a:r>
            <a:r>
              <a:rPr spc="-5"/>
              <a:t>il</a:t>
            </a:r>
            <a:r>
              <a:rPr spc="-10"/>
              <a:t>e</a:t>
            </a:r>
            <a:r>
              <a:rPr spc="0"/>
              <a:t>s a</a:t>
            </a:r>
            <a:r>
              <a:rPr spc="-10"/>
              <a:t>n</a:t>
            </a:r>
            <a:r>
              <a:rPr spc="0"/>
              <a:t>d</a:t>
            </a:r>
            <a:r>
              <a:rPr spc="-10"/>
              <a:t> </a:t>
            </a:r>
            <a:r>
              <a:rPr spc="0"/>
              <a:t>f</a:t>
            </a:r>
            <a:r>
              <a:rPr spc="-10"/>
              <a:t>o</a:t>
            </a:r>
            <a:r>
              <a:t>l</a:t>
            </a:r>
            <a:r>
              <a:rPr spc="0"/>
              <a:t>d</a:t>
            </a:r>
            <a:r>
              <a:rPr spc="-10"/>
              <a:t>e</a:t>
            </a:r>
            <a:r>
              <a:rPr spc="0"/>
              <a:t>r</a:t>
            </a:r>
            <a:r>
              <a:rPr spc="5"/>
              <a:t> </a:t>
            </a:r>
            <a:r>
              <a:rPr spc="0"/>
              <a:t>r</a:t>
            </a:r>
            <a:r>
              <a:rPr spc="-10"/>
              <a:t>e</a:t>
            </a:r>
            <a:r>
              <a:rPr spc="-5"/>
              <a:t>l</a:t>
            </a:r>
            <a:r>
              <a:rPr spc="-10"/>
              <a:t>a</a:t>
            </a:r>
            <a:r>
              <a:rPr spc="-5"/>
              <a:t>t</a:t>
            </a:r>
            <a:r>
              <a:rPr spc="-10"/>
              <a:t>e</a:t>
            </a:r>
            <a:r>
              <a:rPr spc="0"/>
              <a:t>d </a:t>
            </a:r>
            <a:r>
              <a:rPr spc="-5"/>
              <a:t>t</a:t>
            </a:r>
            <a:r>
              <a:rPr spc="0"/>
              <a:t>o</a:t>
            </a:r>
            <a:r>
              <a:rPr spc="-10"/>
              <a:t> </a:t>
            </a:r>
            <a:r>
              <a:rPr spc="0"/>
              <a:t>t</a:t>
            </a:r>
            <a:r>
              <a:rPr spc="-10"/>
              <a:t>h</a:t>
            </a:r>
            <a:r>
              <a:rPr spc="0"/>
              <a:t>e</a:t>
            </a:r>
            <a:r>
              <a:rPr spc="-10"/>
              <a:t> </a:t>
            </a:r>
            <a:r>
              <a:rPr spc="0"/>
              <a:t>so</a:t>
            </a:r>
            <a:r>
              <a:rPr spc="-5"/>
              <a:t>ftw</a:t>
            </a:r>
            <a:r>
              <a:rPr spc="-10"/>
              <a:t>a</a:t>
            </a:r>
            <a:r>
              <a:rPr spc="0"/>
              <a:t>re c</a:t>
            </a:r>
            <a:r>
              <a:rPr spc="-10"/>
              <a:t>od</a:t>
            </a:r>
            <a:r>
              <a:rPr spc="0"/>
              <a:t>e </a:t>
            </a:r>
            <a:r>
              <a:t>F</a:t>
            </a:r>
            <a:r>
              <a:rPr spc="0"/>
              <a:t>u</a:t>
            </a:r>
            <a:r>
              <a:rPr spc="-5"/>
              <a:t>l</a:t>
            </a:r>
            <a:r>
              <a:rPr spc="0"/>
              <a:t>l</a:t>
            </a:r>
            <a:r>
              <a:rPr spc="-5"/>
              <a:t> </a:t>
            </a:r>
            <a:r>
              <a:t>H</a:t>
            </a:r>
            <a:r>
              <a:rPr spc="-5"/>
              <a:t>ist</a:t>
            </a:r>
            <a:r>
              <a:rPr spc="0"/>
              <a:t>ory </a:t>
            </a:r>
            <a:r>
              <a:rPr spc="-10"/>
              <a:t>o</a:t>
            </a:r>
            <a:r>
              <a:rPr spc="-5"/>
              <a:t>f</a:t>
            </a:r>
            <a:r>
              <a:rPr spc="10"/>
              <a:t> </a:t>
            </a:r>
            <a:r>
              <a:rPr spc="-5"/>
              <a:t>t</a:t>
            </a:r>
            <a:r>
              <a:rPr spc="-10"/>
              <a:t>h</a:t>
            </a:r>
            <a:r>
              <a:rPr spc="0"/>
              <a:t>e </a:t>
            </a:r>
            <a:r>
              <a:rPr spc="-10"/>
              <a:t>s</a:t>
            </a:r>
            <a:r>
              <a:rPr spc="0"/>
              <a:t>o</a:t>
            </a:r>
            <a:r>
              <a:rPr spc="-5"/>
              <a:t>ftw</a:t>
            </a:r>
            <a:r>
              <a:rPr spc="-10"/>
              <a:t>a</a:t>
            </a:r>
            <a:r>
              <a:rPr spc="5"/>
              <a:t>r</a:t>
            </a:r>
            <a:r>
              <a:rPr spc="0"/>
              <a:t>e</a:t>
            </a:r>
          </a:p>
        </p:txBody>
      </p:sp>
      <p:sp>
        <p:nvSpPr>
          <p:cNvPr id="106" name="Shape 106"/>
          <p:cNvSpPr/>
          <p:nvPr/>
        </p:nvSpPr>
        <p:spPr>
          <a:xfrm>
            <a:off x="1031238" y="2857250"/>
            <a:ext cx="15303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107" name="Shape 107"/>
          <p:cNvSpPr/>
          <p:nvPr/>
        </p:nvSpPr>
        <p:spPr>
          <a:xfrm>
            <a:off x="599440" y="3390610"/>
            <a:ext cx="143511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100" spc="234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108" name="Shape 108"/>
          <p:cNvSpPr/>
          <p:nvPr/>
        </p:nvSpPr>
        <p:spPr>
          <a:xfrm>
            <a:off x="923288" y="3303673"/>
            <a:ext cx="2205991" cy="382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2600" b="1" spc="-50">
                <a:latin typeface="Arial"/>
                <a:ea typeface="Arial"/>
                <a:cs typeface="Arial"/>
                <a:sym typeface="Arial"/>
              </a:defRPr>
            </a:pPr>
            <a:r>
              <a:t>W</a:t>
            </a:r>
            <a:r>
              <a:rPr spc="0"/>
              <a:t>o</a:t>
            </a:r>
            <a:r>
              <a:rPr spc="-5"/>
              <a:t>r</a:t>
            </a:r>
            <a:r>
              <a:rPr spc="0"/>
              <a:t>k</a:t>
            </a:r>
            <a:r>
              <a:rPr spc="-10"/>
              <a:t>i</a:t>
            </a:r>
            <a:r>
              <a:rPr spc="-5"/>
              <a:t>ng</a:t>
            </a:r>
            <a:r>
              <a:rPr spc="5"/>
              <a:t> </a:t>
            </a:r>
            <a:r>
              <a:rPr spc="0"/>
              <a:t>co</a:t>
            </a:r>
            <a:r>
              <a:rPr spc="-5"/>
              <a:t>p</a:t>
            </a:r>
            <a:r>
              <a:rPr spc="0"/>
              <a:t>y</a:t>
            </a:r>
          </a:p>
        </p:txBody>
      </p:sp>
      <p:sp>
        <p:nvSpPr>
          <p:cNvPr id="109" name="Shape 109"/>
          <p:cNvSpPr/>
          <p:nvPr/>
        </p:nvSpPr>
        <p:spPr>
          <a:xfrm>
            <a:off x="1031238" y="3889761"/>
            <a:ext cx="15303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110" name="Shape 110"/>
          <p:cNvSpPr/>
          <p:nvPr/>
        </p:nvSpPr>
        <p:spPr>
          <a:xfrm>
            <a:off x="1355088" y="3851306"/>
            <a:ext cx="5398772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2400" spc="-5"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spc="-10"/>
              <a:t>op</a:t>
            </a:r>
            <a:r>
              <a:rPr spc="0"/>
              <a:t>y</a:t>
            </a:r>
            <a:r>
              <a:rPr spc="5"/>
              <a:t> </a:t>
            </a:r>
            <a:r>
              <a:rPr spc="-10"/>
              <a:t>o</a:t>
            </a:r>
            <a:r>
              <a:t>f</a:t>
            </a:r>
            <a:r>
              <a:rPr spc="0"/>
              <a:t> s</a:t>
            </a:r>
            <a:r>
              <a:rPr spc="-10"/>
              <a:t>o</a:t>
            </a:r>
            <a:r>
              <a:rPr spc="0"/>
              <a:t>f</a:t>
            </a:r>
            <a:r>
              <a:t>tw</a:t>
            </a:r>
            <a:r>
              <a:rPr spc="-10"/>
              <a:t>a</a:t>
            </a:r>
            <a:r>
              <a:rPr spc="0"/>
              <a:t>r</a:t>
            </a:r>
            <a:r>
              <a:rPr spc="-10"/>
              <a:t>e</a:t>
            </a:r>
            <a:r>
              <a:t>'</a:t>
            </a:r>
            <a:r>
              <a:rPr spc="0"/>
              <a:t>s </a:t>
            </a:r>
            <a:r>
              <a:t>fil</a:t>
            </a:r>
            <a:r>
              <a:rPr spc="-10"/>
              <a:t>e</a:t>
            </a:r>
            <a:r>
              <a:rPr spc="0"/>
              <a:t>s </a:t>
            </a:r>
            <a:r>
              <a:t>i</a:t>
            </a:r>
            <a:r>
              <a:rPr spc="0"/>
              <a:t>n </a:t>
            </a:r>
            <a:r>
              <a:t>t</a:t>
            </a:r>
            <a:r>
              <a:rPr spc="-10"/>
              <a:t>h</a:t>
            </a:r>
            <a:r>
              <a:rPr spc="0"/>
              <a:t>e</a:t>
            </a:r>
            <a:r>
              <a:rPr spc="-10"/>
              <a:t> </a:t>
            </a:r>
            <a:r>
              <a:rPr spc="5"/>
              <a:t>r</a:t>
            </a:r>
            <a:r>
              <a:rPr spc="-10"/>
              <a:t>epo</a:t>
            </a:r>
            <a:r>
              <a:rPr spc="0"/>
              <a:t>s</a:t>
            </a:r>
            <a:r>
              <a:t>it</a:t>
            </a:r>
            <a:r>
              <a:rPr spc="-10"/>
              <a:t>o</a:t>
            </a:r>
            <a:r>
              <a:rPr spc="5"/>
              <a:t>r</a:t>
            </a:r>
            <a:r>
              <a:rPr spc="0"/>
              <a:t>y</a:t>
            </a:r>
          </a:p>
        </p:txBody>
      </p:sp>
      <p:sp>
        <p:nvSpPr>
          <p:cNvPr id="111" name="Shape 111"/>
          <p:cNvSpPr/>
          <p:nvPr/>
        </p:nvSpPr>
        <p:spPr>
          <a:xfrm>
            <a:off x="599440" y="4423121"/>
            <a:ext cx="143511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100" spc="234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112" name="Shape 112"/>
          <p:cNvSpPr/>
          <p:nvPr/>
        </p:nvSpPr>
        <p:spPr>
          <a:xfrm>
            <a:off x="923288" y="4337453"/>
            <a:ext cx="1644015" cy="382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2600" b="1" spc="10"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spc="-5"/>
              <a:t>h</a:t>
            </a:r>
            <a:r>
              <a:rPr spc="0"/>
              <a:t>ec</a:t>
            </a:r>
            <a:r>
              <a:t>k</a:t>
            </a:r>
            <a:r>
              <a:rPr spc="-10"/>
              <a:t>-</a:t>
            </a:r>
            <a:r>
              <a:rPr spc="0"/>
              <a:t>o</a:t>
            </a:r>
            <a:r>
              <a:rPr spc="-5"/>
              <a:t>u</a:t>
            </a:r>
            <a:r>
              <a:rPr spc="0"/>
              <a:t>t</a:t>
            </a:r>
          </a:p>
        </p:txBody>
      </p:sp>
      <p:sp>
        <p:nvSpPr>
          <p:cNvPr id="113" name="Shape 113"/>
          <p:cNvSpPr/>
          <p:nvPr/>
        </p:nvSpPr>
        <p:spPr>
          <a:xfrm>
            <a:off x="1031238" y="4922270"/>
            <a:ext cx="15303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114" name="Shape 114"/>
          <p:cNvSpPr/>
          <p:nvPr/>
        </p:nvSpPr>
        <p:spPr>
          <a:xfrm>
            <a:off x="1355088" y="4883815"/>
            <a:ext cx="5663567" cy="34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2400" spc="-275">
                <a:latin typeface="Arial"/>
                <a:ea typeface="Arial"/>
                <a:cs typeface="Arial"/>
                <a:sym typeface="Arial"/>
              </a:defRPr>
            </a:pPr>
            <a:r>
              <a:t>T</a:t>
            </a:r>
            <a:r>
              <a:rPr spc="0"/>
              <a:t>o</a:t>
            </a:r>
            <a:r>
              <a:rPr spc="-10"/>
              <a:t> </a:t>
            </a:r>
            <a:r>
              <a:rPr spc="5"/>
              <a:t>c</a:t>
            </a:r>
            <a:r>
              <a:rPr spc="0"/>
              <a:t>r</a:t>
            </a:r>
            <a:r>
              <a:rPr spc="-10"/>
              <a:t>ea</a:t>
            </a:r>
            <a:r>
              <a:rPr spc="0"/>
              <a:t>te</a:t>
            </a:r>
            <a:r>
              <a:rPr spc="-10"/>
              <a:t> </a:t>
            </a:r>
            <a:r>
              <a:rPr spc="0"/>
              <a:t>a</a:t>
            </a:r>
            <a:r>
              <a:rPr spc="-10"/>
              <a:t> </a:t>
            </a:r>
            <a:r>
              <a:rPr spc="-5"/>
              <a:t>w</a:t>
            </a:r>
            <a:r>
              <a:rPr spc="-10"/>
              <a:t>o</a:t>
            </a:r>
            <a:r>
              <a:rPr spc="5"/>
              <a:t>r</a:t>
            </a:r>
            <a:r>
              <a:rPr spc="0"/>
              <a:t>k</a:t>
            </a:r>
            <a:r>
              <a:rPr spc="-5"/>
              <a:t>i</a:t>
            </a:r>
            <a:r>
              <a:rPr spc="-10"/>
              <a:t>n</a:t>
            </a:r>
            <a:r>
              <a:rPr spc="0"/>
              <a:t>g</a:t>
            </a:r>
            <a:r>
              <a:rPr spc="-10"/>
              <a:t> </a:t>
            </a:r>
            <a:r>
              <a:rPr spc="0"/>
              <a:t>c</a:t>
            </a:r>
            <a:r>
              <a:rPr spc="-10"/>
              <a:t>o</a:t>
            </a:r>
            <a:r>
              <a:rPr spc="0"/>
              <a:t>py </a:t>
            </a:r>
            <a:r>
              <a:rPr spc="-10"/>
              <a:t>o</a:t>
            </a:r>
            <a:r>
              <a:rPr spc="-5"/>
              <a:t>f</a:t>
            </a:r>
            <a:r>
              <a:rPr spc="0"/>
              <a:t> </a:t>
            </a:r>
            <a:r>
              <a:rPr spc="-5"/>
              <a:t>t</a:t>
            </a:r>
            <a:r>
              <a:rPr spc="0"/>
              <a:t>he</a:t>
            </a:r>
            <a:r>
              <a:rPr spc="-10"/>
              <a:t> </a:t>
            </a:r>
            <a:r>
              <a:rPr spc="5"/>
              <a:t>r</a:t>
            </a:r>
            <a:r>
              <a:rPr spc="-10"/>
              <a:t>epo</a:t>
            </a:r>
            <a:r>
              <a:rPr spc="0"/>
              <a:t>s</a:t>
            </a:r>
            <a:r>
              <a:rPr spc="-5"/>
              <a:t>it</a:t>
            </a:r>
            <a:r>
              <a:rPr spc="-10"/>
              <a:t>o</a:t>
            </a:r>
            <a:r>
              <a:rPr spc="5"/>
              <a:t>r</a:t>
            </a:r>
            <a:r>
              <a:rPr spc="0"/>
              <a:t>y</a:t>
            </a:r>
          </a:p>
        </p:txBody>
      </p:sp>
      <p:sp>
        <p:nvSpPr>
          <p:cNvPr id="115" name="Shape 115"/>
          <p:cNvSpPr/>
          <p:nvPr/>
        </p:nvSpPr>
        <p:spPr>
          <a:xfrm>
            <a:off x="599440" y="5456901"/>
            <a:ext cx="143511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100" spc="234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116" name="Shape 116"/>
          <p:cNvSpPr/>
          <p:nvPr/>
        </p:nvSpPr>
        <p:spPr>
          <a:xfrm>
            <a:off x="923288" y="5369964"/>
            <a:ext cx="2927987" cy="382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2600" b="1" spc="10"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spc="-5"/>
              <a:t>h</a:t>
            </a:r>
            <a:r>
              <a:rPr spc="0"/>
              <a:t>ec</a:t>
            </a:r>
            <a:r>
              <a:t>k</a:t>
            </a:r>
            <a:r>
              <a:rPr spc="-10"/>
              <a:t>-i</a:t>
            </a:r>
            <a:r>
              <a:rPr spc="-5"/>
              <a:t>n</a:t>
            </a:r>
            <a:r>
              <a:rPr spc="5"/>
              <a:t> </a:t>
            </a:r>
            <a:r>
              <a:rPr spc="-5"/>
              <a:t>/ C</a:t>
            </a:r>
            <a:r>
              <a:rPr spc="5"/>
              <a:t>o</a:t>
            </a:r>
            <a:r>
              <a:rPr spc="-5"/>
              <a:t>m</a:t>
            </a:r>
            <a:r>
              <a:rPr spc="0"/>
              <a:t>m</a:t>
            </a:r>
            <a:r>
              <a:rPr spc="-10"/>
              <a:t>it</a:t>
            </a:r>
          </a:p>
        </p:txBody>
      </p:sp>
      <p:sp>
        <p:nvSpPr>
          <p:cNvPr id="117" name="Shape 117"/>
          <p:cNvSpPr/>
          <p:nvPr/>
        </p:nvSpPr>
        <p:spPr>
          <a:xfrm>
            <a:off x="1031238" y="5956050"/>
            <a:ext cx="15303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118" name="Shape 118"/>
          <p:cNvSpPr/>
          <p:nvPr/>
        </p:nvSpPr>
        <p:spPr>
          <a:xfrm>
            <a:off x="1355088" y="5916326"/>
            <a:ext cx="6856732" cy="1107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2600"/>
              </a:lnSpc>
              <a:defRPr sz="2400" spc="-55">
                <a:latin typeface="Arial"/>
                <a:ea typeface="Arial"/>
                <a:cs typeface="Arial"/>
                <a:sym typeface="Arial"/>
              </a:defRPr>
            </a:pPr>
            <a:r>
              <a:t>W</a:t>
            </a:r>
            <a:r>
              <a:rPr spc="5"/>
              <a:t>r</a:t>
            </a:r>
            <a:r>
              <a:rPr spc="-15"/>
              <a:t>i</a:t>
            </a:r>
            <a:r>
              <a:rPr spc="0"/>
              <a:t>te</a:t>
            </a:r>
            <a:r>
              <a:rPr spc="-10"/>
              <a:t> </a:t>
            </a:r>
            <a:r>
              <a:rPr spc="-5"/>
              <a:t>t</a:t>
            </a:r>
            <a:r>
              <a:rPr spc="-10"/>
              <a:t>h</a:t>
            </a:r>
            <a:r>
              <a:rPr spc="0"/>
              <a:t>e c</a:t>
            </a:r>
            <a:r>
              <a:rPr spc="-10"/>
              <a:t>han</a:t>
            </a:r>
            <a:r>
              <a:rPr spc="0"/>
              <a:t>g</a:t>
            </a:r>
            <a:r>
              <a:rPr spc="-10"/>
              <a:t>e</a:t>
            </a:r>
            <a:r>
              <a:rPr spc="0"/>
              <a:t>s ma</a:t>
            </a:r>
            <a:r>
              <a:rPr spc="-10"/>
              <a:t>d</a:t>
            </a:r>
            <a:r>
              <a:rPr spc="0"/>
              <a:t>e</a:t>
            </a:r>
            <a:r>
              <a:rPr spc="-10"/>
              <a:t> </a:t>
            </a:r>
            <a:r>
              <a:rPr spc="-5"/>
              <a:t>i</a:t>
            </a:r>
            <a:r>
              <a:rPr spc="0"/>
              <a:t>n</a:t>
            </a:r>
            <a:r>
              <a:rPr spc="-10"/>
              <a:t> </a:t>
            </a:r>
            <a:r>
              <a:rPr spc="-5"/>
              <a:t>t</a:t>
            </a:r>
            <a:r>
              <a:rPr spc="0"/>
              <a:t>he</a:t>
            </a:r>
            <a:r>
              <a:rPr spc="-10"/>
              <a:t> </a:t>
            </a:r>
            <a:r>
              <a:rPr spc="-5"/>
              <a:t>w</a:t>
            </a:r>
            <a:r>
              <a:rPr spc="-10"/>
              <a:t>o</a:t>
            </a:r>
            <a:r>
              <a:rPr spc="0"/>
              <a:t>r</a:t>
            </a:r>
            <a:r>
              <a:rPr spc="5"/>
              <a:t>k</a:t>
            </a:r>
            <a:r>
              <a:rPr spc="-15"/>
              <a:t>i</a:t>
            </a:r>
            <a:r>
              <a:rPr spc="0"/>
              <a:t>ng</a:t>
            </a:r>
            <a:r>
              <a:rPr spc="-10"/>
              <a:t> </a:t>
            </a:r>
            <a:r>
              <a:rPr spc="0"/>
              <a:t>c</a:t>
            </a:r>
            <a:r>
              <a:rPr spc="-10"/>
              <a:t>op</a:t>
            </a:r>
            <a:r>
              <a:rPr spc="0"/>
              <a:t>y to</a:t>
            </a:r>
            <a:r>
              <a:rPr spc="-10"/>
              <a:t> </a:t>
            </a:r>
            <a:r>
              <a:rPr spc="-5"/>
              <a:t>t</a:t>
            </a:r>
            <a:r>
              <a:rPr spc="-10"/>
              <a:t>h</a:t>
            </a:r>
            <a:r>
              <a:rPr spc="0"/>
              <a:t>e </a:t>
            </a:r>
            <a:r>
              <a:rPr spc="5"/>
              <a:t>r</a:t>
            </a:r>
            <a:r>
              <a:rPr spc="-10"/>
              <a:t>epo</a:t>
            </a:r>
            <a:r>
              <a:rPr spc="0"/>
              <a:t>s</a:t>
            </a:r>
            <a:r>
              <a:rPr spc="-5"/>
              <a:t>it</a:t>
            </a:r>
            <a:r>
              <a:rPr spc="-10"/>
              <a:t>o</a:t>
            </a:r>
            <a:r>
              <a:rPr spc="5"/>
              <a:t>r</a:t>
            </a:r>
            <a:r>
              <a:rPr spc="0"/>
              <a:t>y</a:t>
            </a:r>
          </a:p>
          <a:p>
            <a:pPr indent="12700">
              <a:spcBef>
                <a:spcPts val="800"/>
              </a:spcBef>
              <a:defRPr sz="2400" spc="-5"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spc="-10"/>
              <a:t>o</a:t>
            </a:r>
            <a:r>
              <a:rPr spc="0"/>
              <a:t>m</a:t>
            </a:r>
            <a:r>
              <a:rPr spc="5"/>
              <a:t>m</a:t>
            </a:r>
            <a:r>
              <a:t>it</a:t>
            </a:r>
            <a:r>
              <a:rPr spc="0"/>
              <a:t>s </a:t>
            </a:r>
            <a:r>
              <a:rPr spc="-10"/>
              <a:t>a</a:t>
            </a:r>
            <a:r>
              <a:rPr spc="5"/>
              <a:t>r</a:t>
            </a:r>
            <a:r>
              <a:rPr spc="0"/>
              <a:t>e</a:t>
            </a:r>
            <a:r>
              <a:rPr spc="-10"/>
              <a:t> </a:t>
            </a:r>
            <a:r>
              <a:rPr spc="0"/>
              <a:t>rec</a:t>
            </a:r>
            <a:r>
              <a:rPr spc="-10"/>
              <a:t>o</a:t>
            </a:r>
            <a:r>
              <a:rPr spc="0"/>
              <a:t>rd</a:t>
            </a:r>
            <a:r>
              <a:rPr spc="-10"/>
              <a:t>e</a:t>
            </a:r>
            <a:r>
              <a:rPr spc="0"/>
              <a:t>d</a:t>
            </a:r>
            <a:r>
              <a:rPr spc="-10"/>
              <a:t> b</a:t>
            </a:r>
            <a:r>
              <a:rPr spc="0"/>
              <a:t>y</a:t>
            </a:r>
            <a:r>
              <a:rPr spc="5"/>
              <a:t> </a:t>
            </a:r>
            <a:r>
              <a:t>t</a:t>
            </a:r>
            <a:r>
              <a:rPr spc="-10"/>
              <a:t>h</a:t>
            </a:r>
            <a:r>
              <a:rPr spc="0"/>
              <a:t>e</a:t>
            </a:r>
            <a:r>
              <a:rPr spc="-10"/>
              <a:t> </a:t>
            </a:r>
            <a:r>
              <a:t>VC</a:t>
            </a:r>
            <a:r>
              <a:rPr spc="0"/>
              <a:t>S</a:t>
            </a:r>
          </a:p>
        </p:txBody>
      </p:sp>
      <p:sp>
        <p:nvSpPr>
          <p:cNvPr id="119" name="Shape 119"/>
          <p:cNvSpPr/>
          <p:nvPr/>
        </p:nvSpPr>
        <p:spPr>
          <a:xfrm>
            <a:off x="1031238" y="6779011"/>
            <a:ext cx="15303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indent="1733550" defTabSz="832104">
              <a:defRPr sz="4004"/>
            </a:pPr>
            <a:r>
              <a:t>Me</a:t>
            </a:r>
            <a:r>
              <a:rPr spc="-91"/>
              <a:t>rging</a:t>
            </a:r>
          </a:p>
        </p:txBody>
      </p:sp>
      <p:sp>
        <p:nvSpPr>
          <p:cNvPr id="328" name="Shape 328"/>
          <p:cNvSpPr/>
          <p:nvPr/>
        </p:nvSpPr>
        <p:spPr>
          <a:xfrm>
            <a:off x="1005838" y="929898"/>
            <a:ext cx="4155098" cy="292963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6150609" y="1463038"/>
            <a:ext cx="2719070" cy="239649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599440" y="4316605"/>
            <a:ext cx="11684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900" spc="17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331" name="Shape 331"/>
          <p:cNvSpPr/>
          <p:nvPr/>
        </p:nvSpPr>
        <p:spPr>
          <a:xfrm>
            <a:off x="923288" y="4250609"/>
            <a:ext cx="3799206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M</a:t>
            </a:r>
            <a:r>
              <a:rPr spc="-4"/>
              <a:t>e</a:t>
            </a:r>
            <a:r>
              <a:rPr spc="9"/>
              <a:t>r</a:t>
            </a:r>
            <a:r>
              <a:rPr spc="-4"/>
              <a:t>g</a:t>
            </a:r>
            <a:r>
              <a:t>i</a:t>
            </a:r>
            <a:r>
              <a:rPr spc="-4"/>
              <a:t>n</a:t>
            </a:r>
            <a:r>
              <a:t>g</a:t>
            </a:r>
            <a:r>
              <a:rPr spc="-4"/>
              <a:t> </a:t>
            </a:r>
            <a:r>
              <a:rPr spc="4"/>
              <a:t>h</a:t>
            </a:r>
            <a:r>
              <a:rPr spc="-4"/>
              <a:t>o</a:t>
            </a:r>
            <a:r>
              <a:rPr spc="-15"/>
              <a:t>t</a:t>
            </a:r>
            <a:r>
              <a:rPr spc="-4"/>
              <a:t>fi</a:t>
            </a:r>
            <a:r>
              <a:t>x </a:t>
            </a:r>
            <a:r>
              <a:rPr spc="4"/>
              <a:t>b</a:t>
            </a:r>
            <a:r>
              <a:t>r</a:t>
            </a:r>
            <a:r>
              <a:rPr spc="-4"/>
              <a:t>a</a:t>
            </a:r>
            <a:r>
              <a:rPr spc="4"/>
              <a:t>nc</a:t>
            </a:r>
            <a:r>
              <a:t>h</a:t>
            </a:r>
            <a:r>
              <a:rPr spc="-4"/>
              <a:t> i</a:t>
            </a:r>
            <a:r>
              <a:rPr spc="4"/>
              <a:t>n</a:t>
            </a:r>
            <a:r>
              <a:rPr spc="-15"/>
              <a:t>t</a:t>
            </a:r>
            <a:r>
              <a:t>o</a:t>
            </a:r>
            <a:r>
              <a:rPr spc="-4"/>
              <a:t> </a:t>
            </a:r>
            <a:r>
              <a:t>m</a:t>
            </a:r>
            <a:r>
              <a:rPr spc="-4"/>
              <a:t>a</a:t>
            </a:r>
            <a:r>
              <a:rPr spc="4"/>
              <a:t>s</a:t>
            </a:r>
            <a:r>
              <a:rPr spc="-15"/>
              <a:t>t</a:t>
            </a:r>
            <a:r>
              <a:rPr spc="4"/>
              <a:t>e</a:t>
            </a:r>
            <a:r>
              <a:t>r</a:t>
            </a:r>
          </a:p>
        </p:txBody>
      </p:sp>
      <p:sp>
        <p:nvSpPr>
          <p:cNvPr id="332" name="Shape 332"/>
          <p:cNvSpPr/>
          <p:nvPr/>
        </p:nvSpPr>
        <p:spPr>
          <a:xfrm>
            <a:off x="1031238" y="4746204"/>
            <a:ext cx="131446" cy="209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5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333" name="Shape 333"/>
          <p:cNvSpPr/>
          <p:nvPr/>
        </p:nvSpPr>
        <p:spPr>
          <a:xfrm>
            <a:off x="1355088" y="4712889"/>
            <a:ext cx="4795522" cy="1211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R="1300480" indent="12700">
              <a:lnSpc>
                <a:spcPct val="140400"/>
              </a:lnSpc>
              <a:defRPr sz="2000" spc="4">
                <a:latin typeface="Arial"/>
                <a:ea typeface="Arial"/>
                <a:cs typeface="Arial"/>
                <a:sym typeface="Arial"/>
              </a:defRPr>
            </a:pPr>
            <a:r>
              <a:t>$ g</a:t>
            </a:r>
            <a:r>
              <a:rPr spc="-4"/>
              <a:t>it </a:t>
            </a:r>
            <a:r>
              <a:rPr spc="0"/>
              <a:t>c</a:t>
            </a:r>
            <a:r>
              <a:t>he</a:t>
            </a:r>
            <a:r>
              <a:rPr spc="0"/>
              <a:t>c</a:t>
            </a:r>
            <a:r>
              <a:t>ko</a:t>
            </a:r>
            <a:r>
              <a:rPr spc="-4"/>
              <a:t>ut </a:t>
            </a:r>
            <a:r>
              <a:rPr spc="-9"/>
              <a:t>m</a:t>
            </a:r>
            <a:r>
              <a:t>as</a:t>
            </a:r>
            <a:r>
              <a:rPr spc="-15"/>
              <a:t>t</a:t>
            </a:r>
            <a:r>
              <a:t>e</a:t>
            </a:r>
            <a:r>
              <a:rPr spc="0"/>
              <a:t>r </a:t>
            </a:r>
          </a:p>
          <a:p>
            <a:pPr marR="1300480" indent="12700">
              <a:lnSpc>
                <a:spcPct val="140400"/>
              </a:lnSpc>
              <a:defRPr sz="2000" spc="4">
                <a:latin typeface="Arial"/>
                <a:ea typeface="Arial"/>
                <a:cs typeface="Arial"/>
                <a:sym typeface="Arial"/>
              </a:defRPr>
            </a:pPr>
            <a:r>
              <a:t>$ g</a:t>
            </a:r>
            <a:r>
              <a:rPr spc="-4"/>
              <a:t>it </a:t>
            </a:r>
            <a:r>
              <a:rPr spc="-9"/>
              <a:t>m</a:t>
            </a:r>
            <a:r>
              <a:t>e</a:t>
            </a:r>
            <a:r>
              <a:rPr spc="0"/>
              <a:t>r</a:t>
            </a:r>
            <a:r>
              <a:t>g</a:t>
            </a:r>
            <a:r>
              <a:rPr spc="0"/>
              <a:t>e</a:t>
            </a:r>
            <a:r>
              <a:rPr spc="-4"/>
              <a:t> h</a:t>
            </a:r>
            <a:r>
              <a:t>o</a:t>
            </a:r>
            <a:r>
              <a:rPr spc="-15"/>
              <a:t>tf</a:t>
            </a:r>
            <a:r>
              <a:rPr spc="0"/>
              <a:t>ix</a:t>
            </a:r>
          </a:p>
          <a:p>
            <a:pPr indent="12700">
              <a:spcBef>
                <a:spcPts val="900"/>
              </a:spcBef>
              <a:defRPr sz="2000" spc="-4">
                <a:latin typeface="Arial"/>
                <a:ea typeface="Arial"/>
                <a:cs typeface="Arial"/>
                <a:sym typeface="Arial"/>
              </a:defRPr>
            </a:pPr>
            <a:r>
              <a:t>G</a:t>
            </a:r>
            <a:r>
              <a:rPr spc="0"/>
              <a:t>i</a:t>
            </a:r>
            <a:r>
              <a:t>t</a:t>
            </a:r>
            <a:r>
              <a:rPr spc="-15"/>
              <a:t> t</a:t>
            </a:r>
            <a:r>
              <a:rPr spc="0"/>
              <a:t>ri</a:t>
            </a:r>
            <a:r>
              <a:t>e</a:t>
            </a:r>
            <a:r>
              <a:rPr spc="0"/>
              <a:t>s </a:t>
            </a:r>
            <a:r>
              <a:t>t</a:t>
            </a:r>
            <a:r>
              <a:rPr spc="0"/>
              <a:t>o</a:t>
            </a:r>
            <a:r>
              <a:rPr spc="-9"/>
              <a:t> </a:t>
            </a:r>
            <a:r>
              <a:rPr spc="0"/>
              <a:t>m</a:t>
            </a:r>
            <a:r>
              <a:rPr spc="4"/>
              <a:t>e</a:t>
            </a:r>
            <a:r>
              <a:rPr spc="0"/>
              <a:t>r</a:t>
            </a:r>
            <a:r>
              <a:rPr spc="4"/>
              <a:t>g</a:t>
            </a:r>
            <a:r>
              <a:rPr spc="0"/>
              <a:t>e</a:t>
            </a:r>
            <a:r>
              <a:rPr spc="-9"/>
              <a:t> </a:t>
            </a:r>
            <a:r>
              <a:rPr spc="4"/>
              <a:t>au</a:t>
            </a:r>
            <a:r>
              <a:rPr spc="-15"/>
              <a:t>t</a:t>
            </a:r>
            <a:r>
              <a:t>o</a:t>
            </a:r>
            <a:r>
              <a:rPr spc="0"/>
              <a:t>m</a:t>
            </a:r>
            <a:r>
              <a:rPr spc="4"/>
              <a:t>a</a:t>
            </a:r>
            <a:r>
              <a:rPr spc="-15"/>
              <a:t>t</a:t>
            </a:r>
            <a:r>
              <a:t>i</a:t>
            </a:r>
            <a:r>
              <a:rPr spc="4"/>
              <a:t>ca</a:t>
            </a:r>
            <a:r>
              <a:t>ll</a:t>
            </a:r>
            <a:r>
              <a:rPr spc="0"/>
              <a:t>y</a:t>
            </a:r>
          </a:p>
        </p:txBody>
      </p:sp>
      <p:sp>
        <p:nvSpPr>
          <p:cNvPr id="334" name="Shape 334"/>
          <p:cNvSpPr/>
          <p:nvPr/>
        </p:nvSpPr>
        <p:spPr>
          <a:xfrm>
            <a:off x="1031238" y="5172924"/>
            <a:ext cx="131446" cy="209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5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335" name="Shape 335"/>
          <p:cNvSpPr/>
          <p:nvPr/>
        </p:nvSpPr>
        <p:spPr>
          <a:xfrm>
            <a:off x="1031238" y="5599645"/>
            <a:ext cx="131446" cy="209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5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336" name="Shape 336"/>
          <p:cNvSpPr/>
          <p:nvPr/>
        </p:nvSpPr>
        <p:spPr>
          <a:xfrm>
            <a:off x="1499869" y="6061585"/>
            <a:ext cx="11684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900" spc="17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337" name="Shape 337"/>
          <p:cNvSpPr/>
          <p:nvPr/>
        </p:nvSpPr>
        <p:spPr>
          <a:xfrm>
            <a:off x="1786888" y="5995589"/>
            <a:ext cx="5595622" cy="652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S</a:t>
            </a:r>
            <a:r>
              <a:rPr spc="-4"/>
              <a:t>i</a:t>
            </a:r>
            <a:r>
              <a:t>m</a:t>
            </a:r>
            <a:r>
              <a:rPr spc="-4"/>
              <a:t>p</a:t>
            </a:r>
            <a:r>
              <a:t>le</a:t>
            </a:r>
            <a:r>
              <a:rPr spc="-4"/>
              <a:t> if</a:t>
            </a:r>
            <a:r>
              <a:rPr spc="-15"/>
              <a:t> </a:t>
            </a:r>
            <a:r>
              <a:t>i</a:t>
            </a:r>
            <a:r>
              <a:rPr spc="-15"/>
              <a:t>t</a:t>
            </a:r>
            <a:r>
              <a:t>s a</a:t>
            </a:r>
            <a:r>
              <a:rPr spc="-4"/>
              <a:t> </a:t>
            </a:r>
            <a:r>
              <a:rPr spc="-15"/>
              <a:t>f</a:t>
            </a:r>
            <a:r>
              <a:rPr spc="-4"/>
              <a:t>o</a:t>
            </a:r>
            <a:r>
              <a:rPr spc="9"/>
              <a:t>r</a:t>
            </a:r>
            <a:r>
              <a:t>w</a:t>
            </a:r>
            <a:r>
              <a:rPr spc="-4"/>
              <a:t>a</a:t>
            </a:r>
            <a:r>
              <a:rPr spc="9"/>
              <a:t>r</a:t>
            </a:r>
            <a:r>
              <a:t>d</a:t>
            </a:r>
            <a:r>
              <a:rPr spc="-4"/>
              <a:t> </a:t>
            </a:r>
            <a:r>
              <a:rPr spc="-9"/>
              <a:t>m</a:t>
            </a:r>
            <a:r>
              <a:rPr spc="4"/>
              <a:t>e</a:t>
            </a:r>
            <a:r>
              <a:t>r</a:t>
            </a:r>
            <a:r>
              <a:rPr spc="4"/>
              <a:t>g</a:t>
            </a:r>
            <a:r>
              <a:t>e</a:t>
            </a:r>
          </a:p>
          <a:p>
            <a:pPr indent="12700">
              <a:spcBef>
                <a:spcPts val="600"/>
              </a:spcBef>
              <a:defRPr sz="2000" spc="-4">
                <a:latin typeface="Arial"/>
                <a:ea typeface="Arial"/>
                <a:cs typeface="Arial"/>
                <a:sym typeface="Arial"/>
              </a:defRPr>
            </a:pPr>
            <a:r>
              <a:t>Oth</a:t>
            </a:r>
            <a:r>
              <a:rPr spc="4"/>
              <a:t>e</a:t>
            </a:r>
            <a:r>
              <a:rPr spc="0"/>
              <a:t>rw</a:t>
            </a:r>
            <a:r>
              <a:t>i</a:t>
            </a:r>
            <a:r>
              <a:rPr spc="4"/>
              <a:t>se</a:t>
            </a:r>
            <a:r>
              <a:t>,</a:t>
            </a:r>
            <a:r>
              <a:rPr spc="-15"/>
              <a:t> </a:t>
            </a:r>
            <a:r>
              <a:rPr spc="4"/>
              <a:t>yo</a:t>
            </a:r>
            <a:r>
              <a:rPr spc="0"/>
              <a:t>u</a:t>
            </a:r>
            <a:r>
              <a:t> h</a:t>
            </a:r>
            <a:r>
              <a:rPr spc="4"/>
              <a:t>av</a:t>
            </a:r>
            <a:r>
              <a:rPr spc="0"/>
              <a:t>e</a:t>
            </a:r>
            <a:r>
              <a:rPr spc="-9"/>
              <a:t> </a:t>
            </a:r>
            <a:r>
              <a:t>t</a:t>
            </a:r>
            <a:r>
              <a:rPr spc="0"/>
              <a:t>o</a:t>
            </a:r>
            <a:r>
              <a:rPr spc="-9"/>
              <a:t> </a:t>
            </a:r>
            <a:r>
              <a:rPr spc="0"/>
              <a:t>m</a:t>
            </a:r>
            <a:r>
              <a:rPr spc="4"/>
              <a:t>a</a:t>
            </a:r>
            <a:r>
              <a:t>n</a:t>
            </a:r>
            <a:r>
              <a:rPr spc="4"/>
              <a:t>ua</a:t>
            </a:r>
            <a:r>
              <a:t>ll</a:t>
            </a:r>
            <a:r>
              <a:rPr spc="0"/>
              <a:t>y r</a:t>
            </a:r>
            <a:r>
              <a:rPr spc="4"/>
              <a:t>es</a:t>
            </a:r>
            <a:r>
              <a:t>o</a:t>
            </a:r>
            <a:r>
              <a:rPr spc="0"/>
              <a:t>l</a:t>
            </a:r>
            <a:r>
              <a:rPr spc="4"/>
              <a:t>v</a:t>
            </a:r>
            <a:r>
              <a:rPr spc="0"/>
              <a:t>e</a:t>
            </a:r>
            <a:r>
              <a:t> </a:t>
            </a:r>
            <a:r>
              <a:rPr spc="0"/>
              <a:t>c</a:t>
            </a:r>
            <a:r>
              <a:rPr spc="4"/>
              <a:t>on</a:t>
            </a:r>
            <a:r>
              <a:rPr spc="-15"/>
              <a:t>f</a:t>
            </a:r>
            <a:r>
              <a:t>l</a:t>
            </a:r>
            <a:r>
              <a:rPr spc="0"/>
              <a:t>i</a:t>
            </a:r>
            <a:r>
              <a:t>c</a:t>
            </a:r>
            <a:r>
              <a:rPr spc="-15"/>
              <a:t>t</a:t>
            </a:r>
            <a:r>
              <a:rPr spc="0"/>
              <a:t>s</a:t>
            </a:r>
          </a:p>
        </p:txBody>
      </p:sp>
      <p:sp>
        <p:nvSpPr>
          <p:cNvPr id="338" name="Shape 338"/>
          <p:cNvSpPr/>
          <p:nvPr/>
        </p:nvSpPr>
        <p:spPr>
          <a:xfrm>
            <a:off x="1499869" y="6452744"/>
            <a:ext cx="11684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900" spc="17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339" name="Shape 339"/>
          <p:cNvSpPr/>
          <p:nvPr/>
        </p:nvSpPr>
        <p:spPr>
          <a:xfrm>
            <a:off x="4283709" y="3799144"/>
            <a:ext cx="2352676" cy="209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500" spc="-5">
                <a:latin typeface="Arial"/>
                <a:ea typeface="Arial"/>
                <a:cs typeface="Arial"/>
                <a:sym typeface="Arial"/>
              </a:defRPr>
            </a:pPr>
            <a:r>
              <a:t>I</a:t>
            </a:r>
            <a:r>
              <a:rPr spc="0"/>
              <a:t>mage</a:t>
            </a:r>
            <a:r>
              <a:rPr spc="5"/>
              <a:t> </a:t>
            </a:r>
            <a:r>
              <a:rPr spc="-15"/>
              <a:t>S</a:t>
            </a:r>
            <a:r>
              <a:rPr spc="0"/>
              <a:t>ou</a:t>
            </a:r>
            <a:r>
              <a:rPr spc="5"/>
              <a:t>r</a:t>
            </a:r>
            <a:r>
              <a:rPr spc="0"/>
              <a:t>ce</a:t>
            </a:r>
            <a:r>
              <a:t>:</a:t>
            </a:r>
            <a:r>
              <a:rPr spc="0"/>
              <a:t> g</a:t>
            </a:r>
            <a:r>
              <a:rPr spc="5"/>
              <a:t>i</a:t>
            </a:r>
            <a:r>
              <a:t>t</a:t>
            </a:r>
            <a:r>
              <a:rPr spc="0"/>
              <a:t>-</a:t>
            </a:r>
            <a:r>
              <a:rPr spc="5"/>
              <a:t>s</a:t>
            </a:r>
            <a:r>
              <a:rPr spc="0"/>
              <a:t>cm.</a:t>
            </a:r>
            <a:r>
              <a:rPr spc="5"/>
              <a:t>c</a:t>
            </a:r>
            <a:r>
              <a:rPr spc="0"/>
              <a:t>om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indent="1733550" defTabSz="832104">
              <a:defRPr sz="4004"/>
            </a:pPr>
            <a:r>
              <a:t>Me</a:t>
            </a:r>
            <a:r>
              <a:rPr spc="-91"/>
              <a:t>rging</a:t>
            </a:r>
          </a:p>
        </p:txBody>
      </p:sp>
      <p:sp>
        <p:nvSpPr>
          <p:cNvPr id="342" name="Shape 342"/>
          <p:cNvSpPr/>
          <p:nvPr/>
        </p:nvSpPr>
        <p:spPr>
          <a:xfrm>
            <a:off x="599440" y="4991877"/>
            <a:ext cx="1073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800" spc="16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343" name="Shape 343"/>
          <p:cNvSpPr/>
          <p:nvPr/>
        </p:nvSpPr>
        <p:spPr>
          <a:xfrm>
            <a:off x="923288" y="4931592"/>
            <a:ext cx="7736207" cy="1364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Mer</a:t>
            </a:r>
            <a:r>
              <a:rPr spc="-15"/>
              <a:t>g</a:t>
            </a:r>
            <a:r>
              <a:t>e</a:t>
            </a:r>
            <a:r>
              <a:rPr spc="-5"/>
              <a:t> iss</a:t>
            </a:r>
            <a:r>
              <a:rPr spc="-15"/>
              <a:t>5</a:t>
            </a:r>
            <a:r>
              <a:t>3</a:t>
            </a:r>
            <a:r>
              <a:rPr spc="-5"/>
              <a:t> int</a:t>
            </a:r>
            <a:r>
              <a:t>o</a:t>
            </a:r>
            <a:r>
              <a:rPr spc="-5"/>
              <a:t> </a:t>
            </a:r>
            <a:r>
              <a:t>master</a:t>
            </a:r>
          </a:p>
          <a:p>
            <a:pPr marR="5080" indent="12700">
              <a:lnSpc>
                <a:spcPts val="2000"/>
              </a:lnSpc>
              <a:spcBef>
                <a:spcPts val="1400"/>
              </a:spcBef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Gi</a:t>
            </a:r>
            <a:r>
              <a:rPr spc="0"/>
              <a:t>t</a:t>
            </a:r>
            <a:r>
              <a:rPr spc="5"/>
              <a:t> </a:t>
            </a:r>
            <a:r>
              <a:rPr spc="-5"/>
              <a:t>tri</a:t>
            </a:r>
            <a:r>
              <a:t>e</a:t>
            </a:r>
            <a:r>
              <a:rPr spc="0"/>
              <a:t>s</a:t>
            </a:r>
            <a:r>
              <a:rPr spc="5"/>
              <a:t> </a:t>
            </a:r>
            <a:r>
              <a:rPr spc="-5"/>
              <a:t>t</a:t>
            </a:r>
            <a:r>
              <a:rPr spc="0"/>
              <a:t>o</a:t>
            </a:r>
            <a:r>
              <a:rPr spc="-5"/>
              <a:t> </a:t>
            </a:r>
            <a:r>
              <a:rPr spc="0"/>
              <a:t>mer</a:t>
            </a:r>
            <a:r>
              <a:rPr spc="-15"/>
              <a:t>g</a:t>
            </a:r>
            <a:r>
              <a:rPr spc="0"/>
              <a:t>e</a:t>
            </a:r>
            <a:r>
              <a:rPr spc="-5"/>
              <a:t> autom</a:t>
            </a:r>
            <a:r>
              <a:rPr spc="-15"/>
              <a:t>a</a:t>
            </a:r>
            <a:r>
              <a:rPr spc="0"/>
              <a:t>t</a:t>
            </a:r>
            <a:r>
              <a:t>i</a:t>
            </a:r>
            <a:r>
              <a:rPr spc="0"/>
              <a:t>cal</a:t>
            </a:r>
            <a:r>
              <a:t>l</a:t>
            </a:r>
            <a:r>
              <a:rPr spc="0"/>
              <a:t>y</a:t>
            </a:r>
            <a:r>
              <a:rPr spc="5"/>
              <a:t> </a:t>
            </a:r>
            <a:r>
              <a:rPr spc="-15"/>
              <a:t>b</a:t>
            </a:r>
            <a:r>
              <a:rPr spc="0"/>
              <a:t>y</a:t>
            </a:r>
            <a:r>
              <a:rPr spc="-5"/>
              <a:t> lo</a:t>
            </a:r>
            <a:r>
              <a:rPr spc="-15"/>
              <a:t>o</a:t>
            </a:r>
            <a:r>
              <a:rPr spc="0"/>
              <a:t>ki</a:t>
            </a:r>
            <a:r>
              <a:rPr spc="-15"/>
              <a:t>n</a:t>
            </a:r>
            <a:r>
              <a:rPr spc="0"/>
              <a:t>g</a:t>
            </a:r>
            <a:r>
              <a:rPr spc="-5"/>
              <a:t> a</a:t>
            </a:r>
            <a:r>
              <a:rPr spc="0"/>
              <a:t>t</a:t>
            </a:r>
            <a:r>
              <a:rPr spc="5"/>
              <a:t> </a:t>
            </a:r>
            <a:r>
              <a:rPr spc="-5"/>
              <a:t>th</a:t>
            </a:r>
            <a:r>
              <a:rPr spc="0"/>
              <a:t>e</a:t>
            </a:r>
            <a:r>
              <a:rPr spc="-5"/>
              <a:t> </a:t>
            </a:r>
            <a:r>
              <a:rPr spc="0"/>
              <a:t>ch</a:t>
            </a:r>
            <a:r>
              <a:rPr spc="-15"/>
              <a:t>a</a:t>
            </a:r>
            <a:r>
              <a:rPr spc="-5"/>
              <a:t>n</a:t>
            </a:r>
            <a:r>
              <a:rPr spc="-15"/>
              <a:t>g</a:t>
            </a:r>
            <a:r>
              <a:rPr spc="-5"/>
              <a:t>e</a:t>
            </a:r>
            <a:r>
              <a:rPr spc="0"/>
              <a:t>s</a:t>
            </a:r>
            <a:r>
              <a:rPr spc="-5"/>
              <a:t> </a:t>
            </a:r>
            <a:r>
              <a:rPr spc="0"/>
              <a:t>si</a:t>
            </a:r>
            <a:r>
              <a:rPr spc="-15"/>
              <a:t>n</a:t>
            </a:r>
            <a:r>
              <a:rPr spc="0"/>
              <a:t>ce</a:t>
            </a:r>
            <a:r>
              <a:rPr spc="5"/>
              <a:t> </a:t>
            </a:r>
            <a:r>
              <a:rPr spc="-5"/>
              <a:t>t</a:t>
            </a:r>
            <a:r>
              <a:rPr spc="-15"/>
              <a:t>h</a:t>
            </a:r>
            <a:r>
              <a:rPr spc="0"/>
              <a:t>e</a:t>
            </a:r>
            <a:r>
              <a:rPr spc="-5"/>
              <a:t> </a:t>
            </a:r>
            <a:r>
              <a:rPr spc="0"/>
              <a:t>common </a:t>
            </a:r>
            <a:r>
              <a:rPr spc="-5"/>
              <a:t>a</a:t>
            </a:r>
            <a:r>
              <a:rPr spc="-15"/>
              <a:t>n</a:t>
            </a:r>
            <a:r>
              <a:rPr spc="0"/>
              <a:t>cestor</a:t>
            </a:r>
            <a:r>
              <a:rPr spc="-5"/>
              <a:t> </a:t>
            </a:r>
            <a:r>
              <a:rPr spc="0"/>
              <a:t>commit</a:t>
            </a:r>
          </a:p>
          <a:p>
            <a:pPr indent="12700">
              <a:spcBef>
                <a:spcPts val="12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Ma</a:t>
            </a:r>
            <a:r>
              <a:rPr spc="-15"/>
              <a:t>n</a:t>
            </a:r>
            <a:r>
              <a:rPr spc="-5"/>
              <a:t>ua</a:t>
            </a:r>
            <a:r>
              <a:rPr spc="-10"/>
              <a:t>l</a:t>
            </a:r>
            <a:r>
              <a:rPr spc="-5"/>
              <a:t>l</a:t>
            </a:r>
            <a:r>
              <a:t>y</a:t>
            </a:r>
            <a:r>
              <a:rPr spc="-5"/>
              <a:t> </a:t>
            </a:r>
            <a:r>
              <a:t>mer</a:t>
            </a:r>
            <a:r>
              <a:rPr spc="-15"/>
              <a:t>g</a:t>
            </a:r>
            <a:r>
              <a:t>e</a:t>
            </a:r>
            <a:r>
              <a:rPr spc="-5"/>
              <a:t> usi</a:t>
            </a:r>
            <a:r>
              <a:rPr spc="-15"/>
              <a:t>n</a:t>
            </a:r>
            <a:r>
              <a:t>g</a:t>
            </a:r>
            <a:r>
              <a:rPr spc="-5"/>
              <a:t> 3-</a:t>
            </a:r>
            <a:r>
              <a:rPr spc="-10"/>
              <a:t>w</a:t>
            </a:r>
            <a:r>
              <a:rPr spc="-5"/>
              <a:t>a</a:t>
            </a:r>
            <a:r>
              <a:t>y</a:t>
            </a:r>
            <a:r>
              <a:rPr spc="-5"/>
              <a:t> </a:t>
            </a:r>
            <a:r>
              <a:t>merge</a:t>
            </a:r>
            <a:r>
              <a:rPr spc="-15"/>
              <a:t> </a:t>
            </a:r>
            <a:r>
              <a:rPr spc="-5"/>
              <a:t>o</a:t>
            </a:r>
            <a:r>
              <a:t>r</a:t>
            </a:r>
            <a:r>
              <a:rPr spc="5"/>
              <a:t> </a:t>
            </a:r>
            <a:r>
              <a:rPr spc="-15"/>
              <a:t>2</a:t>
            </a:r>
            <a:r>
              <a:t>-w</a:t>
            </a:r>
            <a:r>
              <a:rPr spc="-15"/>
              <a:t>a</a:t>
            </a:r>
            <a:r>
              <a:t>y</a:t>
            </a:r>
            <a:r>
              <a:rPr spc="5"/>
              <a:t> </a:t>
            </a:r>
            <a:r>
              <a:t>m</a:t>
            </a:r>
            <a:r>
              <a:rPr spc="-15"/>
              <a:t>e</a:t>
            </a:r>
            <a:r>
              <a:t>rge</a:t>
            </a:r>
          </a:p>
        </p:txBody>
      </p:sp>
      <p:sp>
        <p:nvSpPr>
          <p:cNvPr id="344" name="Shape 344"/>
          <p:cNvSpPr/>
          <p:nvPr/>
        </p:nvSpPr>
        <p:spPr>
          <a:xfrm>
            <a:off x="599440" y="5427486"/>
            <a:ext cx="1073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800" spc="16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345" name="Shape 345"/>
          <p:cNvSpPr/>
          <p:nvPr/>
        </p:nvSpPr>
        <p:spPr>
          <a:xfrm>
            <a:off x="599440" y="6119636"/>
            <a:ext cx="1073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800" spc="16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346" name="Shape 346"/>
          <p:cNvSpPr/>
          <p:nvPr/>
        </p:nvSpPr>
        <p:spPr>
          <a:xfrm>
            <a:off x="1031238" y="6524438"/>
            <a:ext cx="121286" cy="18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3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347" name="Shape 347"/>
          <p:cNvSpPr/>
          <p:nvPr/>
        </p:nvSpPr>
        <p:spPr>
          <a:xfrm>
            <a:off x="1355088" y="6496232"/>
            <a:ext cx="626110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Mer</a:t>
            </a:r>
            <a:r>
              <a:rPr spc="-15"/>
              <a:t>g</a:t>
            </a:r>
            <a:r>
              <a:t>e</a:t>
            </a:r>
            <a:r>
              <a:rPr spc="-5"/>
              <a:t> </a:t>
            </a:r>
            <a:r>
              <a:t>conf</a:t>
            </a:r>
            <a:r>
              <a:rPr spc="-15"/>
              <a:t>l</a:t>
            </a:r>
            <a:r>
              <a:rPr spc="-5"/>
              <a:t>ict</a:t>
            </a:r>
            <a:r>
              <a:t>s</a:t>
            </a:r>
            <a:r>
              <a:rPr spc="5"/>
              <a:t> </a:t>
            </a:r>
            <a:r>
              <a:t>-</a:t>
            </a:r>
            <a:r>
              <a:rPr spc="-5"/>
              <a:t> Sam</a:t>
            </a:r>
            <a:r>
              <a:t>e</a:t>
            </a:r>
            <a:r>
              <a:rPr spc="-5"/>
              <a:t> p</a:t>
            </a:r>
            <a:r>
              <a:rPr spc="-15"/>
              <a:t>a</a:t>
            </a:r>
            <a:r>
              <a:rPr spc="-5"/>
              <a:t>rt</a:t>
            </a:r>
            <a:r>
              <a:rPr spc="5"/>
              <a:t> </a:t>
            </a:r>
            <a:r>
              <a:rPr spc="-5"/>
              <a:t>o</a:t>
            </a:r>
            <a:r>
              <a:t>f</a:t>
            </a:r>
            <a:r>
              <a:rPr spc="-5"/>
              <a:t> </a:t>
            </a:r>
            <a:r>
              <a:t>t</a:t>
            </a:r>
            <a:r>
              <a:rPr spc="-15"/>
              <a:t>h</a:t>
            </a:r>
            <a:r>
              <a:t>e</a:t>
            </a:r>
            <a:r>
              <a:rPr spc="-5"/>
              <a:t> </a:t>
            </a:r>
            <a:r>
              <a:t>f</a:t>
            </a:r>
            <a:r>
              <a:rPr spc="-10"/>
              <a:t>i</a:t>
            </a:r>
            <a:r>
              <a:rPr spc="-5"/>
              <a:t>l</a:t>
            </a:r>
            <a:r>
              <a:t>e</a:t>
            </a:r>
            <a:r>
              <a:rPr spc="-5"/>
              <a:t> w</a:t>
            </a:r>
            <a:r>
              <a:rPr spc="-15"/>
              <a:t>a</a:t>
            </a:r>
            <a:r>
              <a:t>s</a:t>
            </a:r>
            <a:r>
              <a:rPr spc="5"/>
              <a:t> </a:t>
            </a:r>
            <a:r>
              <a:rPr spc="-15"/>
              <a:t>c</a:t>
            </a:r>
            <a:r>
              <a:rPr spc="-5"/>
              <a:t>ha</a:t>
            </a:r>
            <a:r>
              <a:rPr spc="-15"/>
              <a:t>n</a:t>
            </a:r>
            <a:r>
              <a:rPr spc="-5"/>
              <a:t>ge</a:t>
            </a:r>
            <a:r>
              <a:t>d</a:t>
            </a:r>
            <a:r>
              <a:rPr spc="-15"/>
              <a:t> </a:t>
            </a:r>
            <a:r>
              <a:rPr spc="-5"/>
              <a:t>di</a:t>
            </a:r>
            <a:r>
              <a:rPr spc="-40"/>
              <a:t>f</a:t>
            </a:r>
            <a:r>
              <a:t>f</a:t>
            </a:r>
            <a:r>
              <a:rPr spc="-5"/>
              <a:t>e</a:t>
            </a:r>
            <a:r>
              <a:rPr spc="-10"/>
              <a:t>r</a:t>
            </a:r>
            <a:r>
              <a:rPr spc="-5"/>
              <a:t>ently</a:t>
            </a:r>
          </a:p>
        </p:txBody>
      </p:sp>
      <p:sp>
        <p:nvSpPr>
          <p:cNvPr id="348" name="Shape 348"/>
          <p:cNvSpPr/>
          <p:nvPr/>
        </p:nvSpPr>
        <p:spPr>
          <a:xfrm>
            <a:off x="9191" y="1115447"/>
            <a:ext cx="3556861" cy="263727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3657600" y="1115448"/>
            <a:ext cx="2991174" cy="206170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350" name="Shape 350"/>
          <p:cNvSpPr/>
          <p:nvPr/>
        </p:nvSpPr>
        <p:spPr>
          <a:xfrm>
            <a:off x="3826509" y="4164905"/>
            <a:ext cx="2352676" cy="209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500" spc="-5">
                <a:latin typeface="Arial"/>
                <a:ea typeface="Arial"/>
                <a:cs typeface="Arial"/>
                <a:sym typeface="Arial"/>
              </a:defRPr>
            </a:pPr>
            <a:r>
              <a:t>I</a:t>
            </a:r>
            <a:r>
              <a:rPr spc="0"/>
              <a:t>mage</a:t>
            </a:r>
            <a:r>
              <a:rPr spc="5"/>
              <a:t> </a:t>
            </a:r>
            <a:r>
              <a:rPr spc="-15"/>
              <a:t>S</a:t>
            </a:r>
            <a:r>
              <a:rPr spc="0"/>
              <a:t>ou</a:t>
            </a:r>
            <a:r>
              <a:rPr spc="5"/>
              <a:t>r</a:t>
            </a:r>
            <a:r>
              <a:rPr spc="0"/>
              <a:t>ce</a:t>
            </a:r>
            <a:r>
              <a:t>:</a:t>
            </a:r>
            <a:r>
              <a:rPr spc="0"/>
              <a:t> g</a:t>
            </a:r>
            <a:r>
              <a:rPr spc="5"/>
              <a:t>i</a:t>
            </a:r>
            <a:r>
              <a:t>t</a:t>
            </a:r>
            <a:r>
              <a:rPr spc="0"/>
              <a:t>-</a:t>
            </a:r>
            <a:r>
              <a:rPr spc="5"/>
              <a:t>s</a:t>
            </a:r>
            <a:r>
              <a:rPr spc="0"/>
              <a:t>cm.</a:t>
            </a:r>
            <a:r>
              <a:rPr spc="5"/>
              <a:t>c</a:t>
            </a:r>
            <a:r>
              <a:rPr spc="0"/>
              <a:t>om</a:t>
            </a:r>
          </a:p>
        </p:txBody>
      </p:sp>
      <p:sp>
        <p:nvSpPr>
          <p:cNvPr id="351" name="Shape 351"/>
          <p:cNvSpPr/>
          <p:nvPr/>
        </p:nvSpPr>
        <p:spPr>
          <a:xfrm>
            <a:off x="6858000" y="1231216"/>
            <a:ext cx="3014420" cy="249750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indent="1733550" defTabSz="832104">
              <a:defRPr sz="4004"/>
            </a:pPr>
            <a:r>
              <a:t>Me</a:t>
            </a:r>
            <a:r>
              <a:rPr spc="-91"/>
              <a:t>rging</a:t>
            </a:r>
          </a:p>
        </p:txBody>
      </p:sp>
      <p:sp>
        <p:nvSpPr>
          <p:cNvPr id="354" name="Shape 354"/>
          <p:cNvSpPr/>
          <p:nvPr/>
        </p:nvSpPr>
        <p:spPr>
          <a:xfrm>
            <a:off x="2834638" y="1563369"/>
            <a:ext cx="4074161" cy="229616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6752590" y="3341944"/>
            <a:ext cx="2352676" cy="209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500" spc="-5">
                <a:latin typeface="Arial"/>
                <a:ea typeface="Arial"/>
                <a:cs typeface="Arial"/>
                <a:sym typeface="Arial"/>
              </a:defRPr>
            </a:pPr>
            <a:r>
              <a:t>I</a:t>
            </a:r>
            <a:r>
              <a:rPr spc="0"/>
              <a:t>mage</a:t>
            </a:r>
            <a:r>
              <a:rPr spc="5"/>
              <a:t> </a:t>
            </a:r>
            <a:r>
              <a:rPr spc="-15"/>
              <a:t>S</a:t>
            </a:r>
            <a:r>
              <a:rPr spc="0"/>
              <a:t>ou</a:t>
            </a:r>
            <a:r>
              <a:rPr spc="5"/>
              <a:t>r</a:t>
            </a:r>
            <a:r>
              <a:rPr spc="0"/>
              <a:t>ce</a:t>
            </a:r>
            <a:r>
              <a:t>:</a:t>
            </a:r>
            <a:r>
              <a:rPr spc="0"/>
              <a:t> g</a:t>
            </a:r>
            <a:r>
              <a:rPr spc="5"/>
              <a:t>i</a:t>
            </a:r>
            <a:r>
              <a:t>t</a:t>
            </a:r>
            <a:r>
              <a:rPr spc="0"/>
              <a:t>-</a:t>
            </a:r>
            <a:r>
              <a:rPr spc="5"/>
              <a:t>s</a:t>
            </a:r>
            <a:r>
              <a:rPr spc="0"/>
              <a:t>cm.</a:t>
            </a:r>
            <a:r>
              <a:rPr spc="5"/>
              <a:t>c</a:t>
            </a:r>
            <a:r>
              <a:rPr spc="0"/>
              <a:t>om</a:t>
            </a:r>
          </a:p>
        </p:txBody>
      </p:sp>
      <p:sp>
        <p:nvSpPr>
          <p:cNvPr id="356" name="Shape 356"/>
          <p:cNvSpPr/>
          <p:nvPr/>
        </p:nvSpPr>
        <p:spPr>
          <a:xfrm>
            <a:off x="599440" y="4370682"/>
            <a:ext cx="134621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000" spc="22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357" name="Shape 357"/>
          <p:cNvSpPr/>
          <p:nvPr/>
        </p:nvSpPr>
        <p:spPr>
          <a:xfrm>
            <a:off x="923288" y="4290726"/>
            <a:ext cx="3342642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2400" spc="-5"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spc="-10"/>
              <a:t>e</a:t>
            </a:r>
            <a:r>
              <a:t>f</a:t>
            </a:r>
            <a:r>
              <a:rPr spc="-10"/>
              <a:t>e</a:t>
            </a:r>
            <a:r>
              <a:rPr spc="0"/>
              <a:t>r</a:t>
            </a:r>
            <a:r>
              <a:rPr spc="5"/>
              <a:t> </a:t>
            </a:r>
            <a:r>
              <a:t>t</a:t>
            </a:r>
            <a:r>
              <a:rPr spc="0"/>
              <a:t>o m</a:t>
            </a:r>
            <a:r>
              <a:rPr spc="-10"/>
              <a:t>u</a:t>
            </a:r>
            <a:r>
              <a:t>lti</a:t>
            </a:r>
            <a:r>
              <a:rPr spc="-10"/>
              <a:t>p</a:t>
            </a:r>
            <a:r>
              <a:t>l</a:t>
            </a:r>
            <a:r>
              <a:rPr spc="0"/>
              <a:t>e</a:t>
            </a:r>
            <a:r>
              <a:rPr spc="-10"/>
              <a:t> </a:t>
            </a:r>
            <a:r>
              <a:rPr spc="0"/>
              <a:t>p</a:t>
            </a:r>
            <a:r>
              <a:rPr spc="-10"/>
              <a:t>a</a:t>
            </a:r>
            <a:r>
              <a:rPr spc="0"/>
              <a:t>r</a:t>
            </a:r>
            <a:r>
              <a:rPr spc="-10"/>
              <a:t>e</a:t>
            </a:r>
            <a:r>
              <a:rPr spc="0"/>
              <a:t>n</a:t>
            </a:r>
            <a:r>
              <a:t>t</a:t>
            </a:r>
            <a:r>
              <a:rPr spc="0"/>
              <a:t>s</a:t>
            </a:r>
          </a:p>
        </p:txBody>
      </p:sp>
      <p:sp>
        <p:nvSpPr>
          <p:cNvPr id="358" name="Shape 358"/>
          <p:cNvSpPr/>
          <p:nvPr/>
        </p:nvSpPr>
        <p:spPr>
          <a:xfrm>
            <a:off x="1031238" y="4843762"/>
            <a:ext cx="142241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6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359" name="Shape 359"/>
          <p:cNvSpPr/>
          <p:nvPr/>
        </p:nvSpPr>
        <p:spPr>
          <a:xfrm>
            <a:off x="1355088" y="4807877"/>
            <a:ext cx="5896612" cy="765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$ g</a:t>
            </a:r>
            <a:r>
              <a:rPr spc="-4"/>
              <a:t>i</a:t>
            </a:r>
            <a:r>
              <a:t>t</a:t>
            </a:r>
            <a:r>
              <a:rPr spc="-4"/>
              <a:t> </a:t>
            </a:r>
            <a:r>
              <a:rPr spc="4"/>
              <a:t>s</a:t>
            </a:r>
            <a:r>
              <a:rPr spc="-4"/>
              <a:t>ho</a:t>
            </a:r>
            <a:r>
              <a:t>w</a:t>
            </a:r>
            <a:r>
              <a:rPr spc="-4"/>
              <a:t> h</a:t>
            </a:r>
            <a:r>
              <a:t>ash</a:t>
            </a:r>
          </a:p>
          <a:p>
            <a:pPr indent="12700">
              <a:spcBef>
                <a:spcPts val="9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$ g</a:t>
            </a:r>
            <a:r>
              <a:rPr spc="-4"/>
              <a:t>i</a:t>
            </a:r>
            <a:r>
              <a:t>t</a:t>
            </a:r>
            <a:r>
              <a:rPr spc="-4"/>
              <a:t> </a:t>
            </a:r>
            <a:r>
              <a:rPr spc="4"/>
              <a:t>s</a:t>
            </a:r>
            <a:r>
              <a:rPr spc="-4"/>
              <a:t>ho</a:t>
            </a:r>
            <a:r>
              <a:t>w</a:t>
            </a:r>
            <a:r>
              <a:rPr spc="-4"/>
              <a:t> h</a:t>
            </a:r>
            <a:r>
              <a:t>ash</a:t>
            </a:r>
            <a:r>
              <a:rPr spc="-4"/>
              <a:t>^</a:t>
            </a:r>
            <a:r>
              <a:t>2</a:t>
            </a:r>
            <a:r>
              <a:rPr spc="-4"/>
              <a:t> </a:t>
            </a:r>
            <a:r>
              <a:t>(s</a:t>
            </a:r>
            <a:r>
              <a:rPr spc="-4"/>
              <a:t>h</a:t>
            </a:r>
            <a:r>
              <a:t>o</a:t>
            </a:r>
            <a:r>
              <a:rPr spc="-9"/>
              <a:t>w</a:t>
            </a:r>
            <a:r>
              <a:t>s</a:t>
            </a:r>
            <a:r>
              <a:rPr spc="4"/>
              <a:t> </a:t>
            </a:r>
            <a:r>
              <a:t>s</a:t>
            </a:r>
            <a:r>
              <a:rPr spc="-4"/>
              <a:t>e</a:t>
            </a:r>
            <a:r>
              <a:rPr spc="4"/>
              <a:t>c</a:t>
            </a:r>
            <a:r>
              <a:rPr spc="-4"/>
              <a:t>o</a:t>
            </a:r>
            <a:r>
              <a:t>nd</a:t>
            </a:r>
            <a:r>
              <a:rPr spc="-4"/>
              <a:t> </a:t>
            </a:r>
            <a:r>
              <a:t>p</a:t>
            </a:r>
            <a:r>
              <a:rPr spc="-4"/>
              <a:t>ar</a:t>
            </a:r>
            <a:r>
              <a:t>e</a:t>
            </a:r>
            <a:r>
              <a:rPr spc="-4"/>
              <a:t>n</a:t>
            </a:r>
            <a:r>
              <a:rPr spc="-9"/>
              <a:t>t)</a:t>
            </a:r>
          </a:p>
        </p:txBody>
      </p:sp>
      <p:sp>
        <p:nvSpPr>
          <p:cNvPr id="360" name="Shape 360"/>
          <p:cNvSpPr/>
          <p:nvPr/>
        </p:nvSpPr>
        <p:spPr>
          <a:xfrm>
            <a:off x="1031238" y="5299693"/>
            <a:ext cx="14224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6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361" name="Shape 361"/>
          <p:cNvSpPr/>
          <p:nvPr/>
        </p:nvSpPr>
        <p:spPr>
          <a:xfrm>
            <a:off x="599440" y="5793983"/>
            <a:ext cx="125730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000" spc="18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362" name="Shape 362"/>
          <p:cNvSpPr/>
          <p:nvPr/>
        </p:nvSpPr>
        <p:spPr>
          <a:xfrm>
            <a:off x="923288" y="5721008"/>
            <a:ext cx="2634616" cy="32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2200" spc="-9">
                <a:latin typeface="Arial"/>
                <a:ea typeface="Arial"/>
                <a:cs typeface="Arial"/>
                <a:sym typeface="Arial"/>
              </a:defRPr>
            </a:pPr>
            <a:r>
              <a:t>H</a:t>
            </a:r>
            <a:r>
              <a:rPr spc="0"/>
              <a:t>E</a:t>
            </a:r>
            <a:r>
              <a:t>A</a:t>
            </a:r>
            <a:r>
              <a:rPr spc="-4"/>
              <a:t>D^</a:t>
            </a:r>
            <a:r>
              <a:rPr spc="0"/>
              <a:t>^</a:t>
            </a:r>
            <a:r>
              <a:rPr spc="-4"/>
              <a:t> </a:t>
            </a:r>
            <a:r>
              <a:rPr spc="0"/>
              <a:t>==</a:t>
            </a:r>
            <a:r>
              <a:t> </a:t>
            </a:r>
            <a:r>
              <a:rPr spc="-4"/>
              <a:t>H</a:t>
            </a:r>
            <a:r>
              <a:t>EA</a:t>
            </a:r>
            <a:r>
              <a:rPr spc="-4"/>
              <a:t>D~</a:t>
            </a:r>
            <a:r>
              <a:rPr spc="0"/>
              <a:t>2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indent="1379905" defTabSz="832104">
              <a:defRPr sz="4004" spc="-91"/>
            </a:pPr>
            <a:r>
              <a:t>Git</a:t>
            </a:r>
            <a:r>
              <a:rPr spc="0"/>
              <a:t> </a:t>
            </a:r>
            <a:r>
              <a:t>Rebase</a:t>
            </a:r>
          </a:p>
        </p:txBody>
      </p:sp>
      <p:sp>
        <p:nvSpPr>
          <p:cNvPr id="365" name="Shape 365"/>
          <p:cNvSpPr/>
          <p:nvPr/>
        </p:nvSpPr>
        <p:spPr>
          <a:xfrm>
            <a:off x="599440" y="1827938"/>
            <a:ext cx="9842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700" spc="14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366" name="Shape 366"/>
          <p:cNvSpPr/>
          <p:nvPr/>
        </p:nvSpPr>
        <p:spPr>
          <a:xfrm>
            <a:off x="923288" y="1774633"/>
            <a:ext cx="3140076" cy="134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R="923289" indent="12700">
              <a:lnSpc>
                <a:spcPct val="166100"/>
              </a:lnSpc>
              <a:defRPr sz="1600" spc="-5">
                <a:latin typeface="Arial"/>
                <a:ea typeface="Arial"/>
                <a:cs typeface="Arial"/>
                <a:sym typeface="Arial"/>
              </a:defRPr>
            </a:pPr>
            <a:r>
              <a:t>Rewr</a:t>
            </a:r>
            <a:r>
              <a:rPr spc="0"/>
              <a:t>i</a:t>
            </a:r>
            <a:r>
              <a:rPr spc="-10"/>
              <a:t>t</a:t>
            </a:r>
            <a:r>
              <a:t>e</a:t>
            </a:r>
            <a:r>
              <a:rPr spc="0"/>
              <a:t>s co</a:t>
            </a:r>
            <a:r>
              <a:t>m</a:t>
            </a:r>
            <a:r>
              <a:rPr spc="5"/>
              <a:t>m</a:t>
            </a:r>
            <a:r>
              <a:rPr spc="0"/>
              <a:t>i</a:t>
            </a:r>
            <a:r>
              <a:t>t</a:t>
            </a:r>
            <a:r>
              <a:rPr spc="-10"/>
              <a:t> </a:t>
            </a:r>
            <a:r>
              <a:t>h</a:t>
            </a:r>
            <a:r>
              <a:rPr spc="0"/>
              <a:t>i</a:t>
            </a:r>
            <a:r>
              <a:rPr spc="5"/>
              <a:t>s</a:t>
            </a:r>
            <a:r>
              <a:rPr spc="-10"/>
              <a:t>t</a:t>
            </a:r>
            <a:r>
              <a:t>or</a:t>
            </a:r>
            <a:r>
              <a:rPr spc="-120"/>
              <a:t>y</a:t>
            </a:r>
            <a:r>
              <a:t>. Lose</a:t>
            </a:r>
            <a:r>
              <a:rPr spc="0"/>
              <a:t>s con</a:t>
            </a:r>
            <a:r>
              <a:t>text</a:t>
            </a:r>
          </a:p>
          <a:p>
            <a:pPr marR="5080" indent="12700">
              <a:lnSpc>
                <a:spcPct val="166100"/>
              </a:lnSpc>
              <a:defRPr sz="1600" spc="-5">
                <a:latin typeface="Arial"/>
                <a:ea typeface="Arial"/>
                <a:cs typeface="Arial"/>
                <a:sym typeface="Arial"/>
              </a:defRPr>
            </a:pPr>
            <a:r>
              <a:t>Neve</a:t>
            </a:r>
            <a:r>
              <a:rPr spc="0"/>
              <a:t>r</a:t>
            </a:r>
            <a:r>
              <a:rPr spc="-10"/>
              <a:t> </a:t>
            </a:r>
            <a:r>
              <a:t>u</a:t>
            </a:r>
            <a:r>
              <a:rPr spc="5"/>
              <a:t>s</a:t>
            </a:r>
            <a:r>
              <a:rPr spc="0"/>
              <a:t>e</a:t>
            </a:r>
            <a:r>
              <a:t> </a:t>
            </a:r>
            <a:r>
              <a:rPr spc="-10"/>
              <a:t>t</a:t>
            </a:r>
            <a:r>
              <a:t>h</a:t>
            </a:r>
            <a:r>
              <a:rPr spc="0"/>
              <a:t>is </a:t>
            </a:r>
            <a:r>
              <a:t>o</a:t>
            </a:r>
            <a:r>
              <a:rPr spc="0"/>
              <a:t>n</a:t>
            </a:r>
            <a:r>
              <a:rPr spc="-10"/>
              <a:t> </a:t>
            </a:r>
            <a:r>
              <a:t>p</a:t>
            </a:r>
            <a:r>
              <a:rPr spc="-10"/>
              <a:t>u</a:t>
            </a:r>
            <a:r>
              <a:t>b</a:t>
            </a:r>
            <a:r>
              <a:rPr spc="0"/>
              <a:t>lic </a:t>
            </a:r>
            <a:r>
              <a:t>br</a:t>
            </a:r>
            <a:r>
              <a:rPr spc="-10"/>
              <a:t>a</a:t>
            </a:r>
            <a:r>
              <a:t>n</a:t>
            </a:r>
            <a:r>
              <a:rPr spc="5"/>
              <a:t>c</a:t>
            </a:r>
            <a:r>
              <a:t>h</a:t>
            </a:r>
            <a:r>
              <a:rPr spc="-10"/>
              <a:t>e</a:t>
            </a:r>
            <a:r>
              <a:rPr spc="5"/>
              <a:t>s</a:t>
            </a:r>
            <a:r>
              <a:t>! Ho</a:t>
            </a:r>
            <a:r>
              <a:rPr spc="0"/>
              <a:t>w</a:t>
            </a:r>
            <a:r>
              <a:t> </a:t>
            </a:r>
            <a:r>
              <a:rPr spc="-10"/>
              <a:t>t</a:t>
            </a:r>
            <a:r>
              <a:rPr spc="0"/>
              <a:t>o</a:t>
            </a:r>
            <a:r>
              <a:t> reb</a:t>
            </a:r>
            <a:r>
              <a:rPr spc="-10"/>
              <a:t>a</a:t>
            </a:r>
            <a:r>
              <a:rPr spc="5"/>
              <a:t>s</a:t>
            </a:r>
            <a:r>
              <a:t>e?</a:t>
            </a:r>
          </a:p>
        </p:txBody>
      </p:sp>
      <p:sp>
        <p:nvSpPr>
          <p:cNvPr id="367" name="Shape 367"/>
          <p:cNvSpPr/>
          <p:nvPr/>
        </p:nvSpPr>
        <p:spPr>
          <a:xfrm>
            <a:off x="599440" y="2233067"/>
            <a:ext cx="9842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700" spc="14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368" name="Shape 368"/>
          <p:cNvSpPr/>
          <p:nvPr/>
        </p:nvSpPr>
        <p:spPr>
          <a:xfrm>
            <a:off x="599440" y="2639467"/>
            <a:ext cx="9842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700" spc="14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369" name="Shape 369"/>
          <p:cNvSpPr/>
          <p:nvPr/>
        </p:nvSpPr>
        <p:spPr>
          <a:xfrm>
            <a:off x="599440" y="3044598"/>
            <a:ext cx="9842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700" spc="14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370" name="Shape 370"/>
          <p:cNvSpPr/>
          <p:nvPr/>
        </p:nvSpPr>
        <p:spPr>
          <a:xfrm>
            <a:off x="1031238" y="3422015"/>
            <a:ext cx="104776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100" spc="9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371" name="Shape 371"/>
          <p:cNvSpPr/>
          <p:nvPr/>
        </p:nvSpPr>
        <p:spPr>
          <a:xfrm>
            <a:off x="1355088" y="3396555"/>
            <a:ext cx="3294381" cy="542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55600"/>
              </a:lnSpc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$ g</a:t>
            </a:r>
            <a:r>
              <a:rPr spc="5"/>
              <a:t>i</a:t>
            </a:r>
            <a:r>
              <a:rPr spc="-5"/>
              <a:t>t</a:t>
            </a:r>
            <a:r>
              <a:t> che</a:t>
            </a:r>
            <a:r>
              <a:rPr spc="5"/>
              <a:t>ck</a:t>
            </a:r>
            <a:r>
              <a:rPr spc="-5"/>
              <a:t>o</a:t>
            </a:r>
            <a:r>
              <a:rPr spc="10"/>
              <a:t>u</a:t>
            </a:r>
            <a:r>
              <a:rPr spc="-5"/>
              <a:t>t</a:t>
            </a:r>
            <a:r>
              <a:t> </a:t>
            </a:r>
            <a:r>
              <a:rPr spc="-5"/>
              <a:t>fe</a:t>
            </a:r>
            <a:r>
              <a:rPr spc="10"/>
              <a:t>a</a:t>
            </a:r>
            <a:r>
              <a:rPr spc="-5"/>
              <a:t>tu</a:t>
            </a:r>
            <a:r>
              <a:rPr spc="5"/>
              <a:t>r</a:t>
            </a:r>
            <a:r>
              <a:t>e </a:t>
            </a:r>
          </a:p>
          <a:p>
            <a:pPr marR="5080" indent="12700">
              <a:lnSpc>
                <a:spcPct val="155600"/>
              </a:lnSpc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$ g</a:t>
            </a:r>
            <a:r>
              <a:rPr spc="5"/>
              <a:t>i</a:t>
            </a:r>
            <a:r>
              <a:rPr spc="-5"/>
              <a:t>t</a:t>
            </a:r>
            <a:r>
              <a:t> reba</a:t>
            </a:r>
            <a:r>
              <a:rPr spc="5"/>
              <a:t>s</a:t>
            </a:r>
            <a:r>
              <a:t>e</a:t>
            </a:r>
            <a:r>
              <a:rPr spc="5"/>
              <a:t> </a:t>
            </a:r>
            <a:r>
              <a:rPr spc="-10"/>
              <a:t>m</a:t>
            </a:r>
            <a:r>
              <a:rPr spc="10"/>
              <a:t>a</a:t>
            </a:r>
            <a:r>
              <a:rPr spc="-5"/>
              <a:t>st</a:t>
            </a:r>
            <a:r>
              <a:t>er</a:t>
            </a:r>
          </a:p>
        </p:txBody>
      </p:sp>
      <p:sp>
        <p:nvSpPr>
          <p:cNvPr id="372" name="Shape 372"/>
          <p:cNvSpPr/>
          <p:nvPr/>
        </p:nvSpPr>
        <p:spPr>
          <a:xfrm>
            <a:off x="1031238" y="3777615"/>
            <a:ext cx="104776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100" spc="9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373" name="Shape 373"/>
          <p:cNvSpPr/>
          <p:nvPr/>
        </p:nvSpPr>
        <p:spPr>
          <a:xfrm>
            <a:off x="745489" y="4177029"/>
            <a:ext cx="3903981" cy="288036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5469890" y="4239259"/>
            <a:ext cx="3968751" cy="289814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7301230" y="7258401"/>
            <a:ext cx="184404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700">
                <a:latin typeface="Arial"/>
                <a:ea typeface="Arial"/>
                <a:cs typeface="Arial"/>
                <a:sym typeface="Arial"/>
              </a:defRPr>
            </a:pPr>
            <a:r>
              <a:t>S</a:t>
            </a:r>
            <a:r>
              <a:rPr spc="-10"/>
              <a:t>ou</a:t>
            </a:r>
            <a:r>
              <a:rPr spc="-5"/>
              <a:t>r</a:t>
            </a:r>
            <a:r>
              <a:t>ce</a:t>
            </a:r>
            <a:r>
              <a:rPr spc="-5"/>
              <a:t> </a:t>
            </a:r>
            <a:r>
              <a:t>-</a:t>
            </a:r>
            <a:r>
              <a:rPr spc="-10"/>
              <a:t> ht</a:t>
            </a:r>
            <a:r>
              <a:t>t</a:t>
            </a:r>
            <a:r>
              <a:rPr spc="-10"/>
              <a:t>p</a:t>
            </a:r>
            <a:r>
              <a:t>s</a:t>
            </a:r>
            <a:r>
              <a:rPr spc="-5"/>
              <a:t>:</a:t>
            </a:r>
            <a:r>
              <a:rPr spc="-10"/>
              <a:t>//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w</a:t>
            </a:r>
            <a:r>
              <a:rPr u="sng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w</a:t>
            </a:r>
            <a:r>
              <a:rPr u="sng" spc="-4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w</a:t>
            </a:r>
            <a:r>
              <a:rPr u="sng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.</a:t>
            </a:r>
            <a:r>
              <a:rPr u="sng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at</a:t>
            </a:r>
            <a:r>
              <a:rPr u="sng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l</a:t>
            </a:r>
            <a:r>
              <a:rPr u="sng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as</a:t>
            </a:r>
            <a:r>
              <a:rPr u="sng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s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i</a:t>
            </a:r>
            <a:r>
              <a:rPr u="sng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a</a:t>
            </a:r>
            <a:r>
              <a:rPr u="sng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n.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c</a:t>
            </a:r>
            <a:r>
              <a:rPr u="sng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o</a:t>
            </a:r>
            <a:r>
              <a:rPr u="sng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m</a:t>
            </a:r>
            <a:r>
              <a:rPr u="sng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/g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i</a:t>
            </a:r>
            <a:r>
              <a:rPr u="sng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t/t</a:t>
            </a:r>
            <a:r>
              <a:rPr u="sng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uto</a:t>
            </a:r>
            <a:r>
              <a:rPr u="sng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r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i</a:t>
            </a:r>
            <a:r>
              <a:rPr u="sng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a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ls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indent="305104" defTabSz="832104">
              <a:defRPr sz="4004"/>
            </a:pPr>
            <a:r>
              <a:t>Mo</a:t>
            </a:r>
            <a:r>
              <a:rPr spc="-91"/>
              <a:t>r</a:t>
            </a:r>
            <a:r>
              <a:t>e </a:t>
            </a:r>
            <a:r>
              <a:rPr spc="-91"/>
              <a:t>G</a:t>
            </a:r>
            <a:r>
              <a:t>i</a:t>
            </a:r>
            <a:r>
              <a:rPr spc="-91"/>
              <a:t>t</a:t>
            </a:r>
            <a:r>
              <a:t> </a:t>
            </a:r>
            <a:r>
              <a:rPr spc="-91"/>
              <a:t>Command</a:t>
            </a:r>
            <a:r>
              <a:t>s</a:t>
            </a:r>
          </a:p>
        </p:txBody>
      </p:sp>
      <p:sp>
        <p:nvSpPr>
          <p:cNvPr id="378" name="Shape 378"/>
          <p:cNvSpPr/>
          <p:nvPr/>
        </p:nvSpPr>
        <p:spPr>
          <a:xfrm>
            <a:off x="599440" y="1823782"/>
            <a:ext cx="9334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600" spc="14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379" name="Shape 379"/>
          <p:cNvSpPr/>
          <p:nvPr/>
        </p:nvSpPr>
        <p:spPr>
          <a:xfrm>
            <a:off x="923288" y="1773495"/>
            <a:ext cx="844551" cy="209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500" spc="-5"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spc="0"/>
              <a:t>e</a:t>
            </a:r>
            <a:r>
              <a:rPr spc="5"/>
              <a:t>v</a:t>
            </a:r>
            <a:r>
              <a:rPr spc="0"/>
              <a:t>e</a:t>
            </a:r>
            <a:r>
              <a:t>rt</a:t>
            </a:r>
            <a:r>
              <a:rPr spc="5"/>
              <a:t>i</a:t>
            </a:r>
            <a:r>
              <a:rPr spc="0"/>
              <a:t>ng</a:t>
            </a:r>
          </a:p>
        </p:txBody>
      </p:sp>
      <p:sp>
        <p:nvSpPr>
          <p:cNvPr id="380" name="Shape 380"/>
          <p:cNvSpPr/>
          <p:nvPr/>
        </p:nvSpPr>
        <p:spPr>
          <a:xfrm>
            <a:off x="1031238" y="2190114"/>
            <a:ext cx="104776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100" spc="9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381" name="Shape 381"/>
          <p:cNvSpPr/>
          <p:nvPr/>
        </p:nvSpPr>
        <p:spPr>
          <a:xfrm>
            <a:off x="1365249" y="2165923"/>
            <a:ext cx="4358640" cy="209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$ g</a:t>
            </a:r>
            <a:r>
              <a:rPr spc="5"/>
              <a:t>i</a:t>
            </a:r>
            <a:r>
              <a:rPr spc="-5"/>
              <a:t>t</a:t>
            </a:r>
            <a:r>
              <a:t> che</a:t>
            </a:r>
            <a:r>
              <a:rPr spc="5"/>
              <a:t>ck</a:t>
            </a:r>
            <a:r>
              <a:rPr spc="-5"/>
              <a:t>o</a:t>
            </a:r>
            <a:r>
              <a:rPr spc="10"/>
              <a:t>u</a:t>
            </a:r>
            <a:r>
              <a:rPr spc="-5"/>
              <a:t>t</a:t>
            </a:r>
            <a:r>
              <a:t> </a:t>
            </a:r>
            <a:r>
              <a:rPr spc="-5"/>
              <a:t>H</a:t>
            </a:r>
            <a:r>
              <a:rPr spc="-15"/>
              <a:t>E</a:t>
            </a:r>
            <a:r>
              <a:rPr spc="-5"/>
              <a:t>A</a:t>
            </a:r>
            <a:r>
              <a:t>D</a:t>
            </a:r>
            <a:r>
              <a:rPr spc="-5"/>
              <a:t> </a:t>
            </a:r>
            <a:r>
              <a:t>m</a:t>
            </a:r>
            <a:r>
              <a:rPr spc="-5"/>
              <a:t>a</a:t>
            </a:r>
            <a:r>
              <a:rPr spc="5"/>
              <a:t>i</a:t>
            </a:r>
            <a:r>
              <a:t>n</a:t>
            </a:r>
            <a:r>
              <a:rPr spc="-5"/>
              <a:t>.</a:t>
            </a:r>
            <a:r>
              <a:rPr spc="5"/>
              <a:t>c</a:t>
            </a:r>
            <a:r>
              <a:t>pp</a:t>
            </a:r>
          </a:p>
        </p:txBody>
      </p:sp>
      <p:sp>
        <p:nvSpPr>
          <p:cNvPr id="382" name="Shape 382"/>
          <p:cNvSpPr/>
          <p:nvPr/>
        </p:nvSpPr>
        <p:spPr>
          <a:xfrm>
            <a:off x="1499869" y="2571812"/>
            <a:ext cx="9334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600" spc="14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383" name="Shape 383"/>
          <p:cNvSpPr/>
          <p:nvPr/>
        </p:nvSpPr>
        <p:spPr>
          <a:xfrm>
            <a:off x="1786888" y="2521523"/>
            <a:ext cx="3808097" cy="209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500" spc="-5">
                <a:latin typeface="Arial"/>
                <a:ea typeface="Arial"/>
                <a:cs typeface="Arial"/>
                <a:sym typeface="Arial"/>
              </a:defRPr>
            </a:pPr>
            <a:r>
              <a:t>G</a:t>
            </a:r>
            <a:r>
              <a:rPr spc="0"/>
              <a:t>e</a:t>
            </a:r>
            <a:r>
              <a:t>ts t</a:t>
            </a:r>
            <a:r>
              <a:rPr spc="0"/>
              <a:t>he</a:t>
            </a:r>
            <a:r>
              <a:rPr spc="5"/>
              <a:t> </a:t>
            </a:r>
            <a:r>
              <a:t>HEA</a:t>
            </a:r>
            <a:r>
              <a:rPr spc="0"/>
              <a:t>D</a:t>
            </a:r>
            <a:r>
              <a:t> </a:t>
            </a:r>
            <a:r>
              <a:rPr spc="0"/>
              <a:t>re</a:t>
            </a:r>
            <a:r>
              <a:rPr spc="5"/>
              <a:t>v</a:t>
            </a:r>
            <a:r>
              <a:t>i</a:t>
            </a:r>
            <a:r>
              <a:rPr spc="5"/>
              <a:t>s</a:t>
            </a:r>
            <a:r>
              <a:t>i</a:t>
            </a:r>
            <a:r>
              <a:rPr spc="0"/>
              <a:t>on</a:t>
            </a:r>
            <a:r>
              <a:rPr spc="5"/>
              <a:t> </a:t>
            </a:r>
            <a:r>
              <a:t>f</a:t>
            </a:r>
            <a:r>
              <a:rPr spc="0"/>
              <a:t>or</a:t>
            </a:r>
            <a:r>
              <a:rPr spc="10"/>
              <a:t> </a:t>
            </a:r>
            <a:r>
              <a:t>t</a:t>
            </a:r>
            <a:r>
              <a:rPr spc="0"/>
              <a:t>he</a:t>
            </a:r>
            <a:r>
              <a:rPr spc="5"/>
              <a:t> </a:t>
            </a:r>
            <a:r>
              <a:t>w</a:t>
            </a:r>
            <a:r>
              <a:rPr spc="0"/>
              <a:t>or</a:t>
            </a:r>
            <a:r>
              <a:rPr spc="5"/>
              <a:t>k</a:t>
            </a:r>
            <a:r>
              <a:t>i</a:t>
            </a:r>
            <a:r>
              <a:rPr spc="0"/>
              <a:t>ng</a:t>
            </a:r>
            <a:r>
              <a:rPr spc="5"/>
              <a:t> c</a:t>
            </a:r>
            <a:r>
              <a:rPr spc="0"/>
              <a:t>opy</a:t>
            </a:r>
          </a:p>
        </p:txBody>
      </p:sp>
      <p:sp>
        <p:nvSpPr>
          <p:cNvPr id="384" name="Shape 384"/>
          <p:cNvSpPr/>
          <p:nvPr/>
        </p:nvSpPr>
        <p:spPr>
          <a:xfrm>
            <a:off x="1031238" y="2865754"/>
            <a:ext cx="104776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100" spc="9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385" name="Shape 385"/>
          <p:cNvSpPr/>
          <p:nvPr/>
        </p:nvSpPr>
        <p:spPr>
          <a:xfrm>
            <a:off x="1355088" y="2841564"/>
            <a:ext cx="2848612" cy="209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$ g</a:t>
            </a:r>
            <a:r>
              <a:rPr spc="5"/>
              <a:t>i</a:t>
            </a:r>
            <a:r>
              <a:rPr spc="-5"/>
              <a:t>t</a:t>
            </a:r>
            <a:r>
              <a:t> che</a:t>
            </a:r>
            <a:r>
              <a:rPr spc="5"/>
              <a:t>ck</a:t>
            </a:r>
            <a:r>
              <a:rPr spc="-5"/>
              <a:t>o</a:t>
            </a:r>
            <a:r>
              <a:rPr spc="10"/>
              <a:t>u</a:t>
            </a:r>
            <a:r>
              <a:rPr spc="-5"/>
              <a:t>t</a:t>
            </a:r>
            <a:r>
              <a:t> -- ma</a:t>
            </a:r>
            <a:r>
              <a:rPr spc="5"/>
              <a:t>i</a:t>
            </a:r>
            <a:r>
              <a:t>n</a:t>
            </a:r>
            <a:r>
              <a:rPr spc="-5"/>
              <a:t>.</a:t>
            </a:r>
            <a:r>
              <a:t>cpp</a:t>
            </a:r>
          </a:p>
        </p:txBody>
      </p:sp>
      <p:sp>
        <p:nvSpPr>
          <p:cNvPr id="386" name="Shape 386"/>
          <p:cNvSpPr/>
          <p:nvPr/>
        </p:nvSpPr>
        <p:spPr>
          <a:xfrm>
            <a:off x="1499869" y="3246182"/>
            <a:ext cx="9334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600" spc="14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387" name="Shape 387"/>
          <p:cNvSpPr/>
          <p:nvPr/>
        </p:nvSpPr>
        <p:spPr>
          <a:xfrm>
            <a:off x="1786888" y="3197164"/>
            <a:ext cx="3483611" cy="209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500" spc="-5"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spc="0"/>
              <a:t>e</a:t>
            </a:r>
            <a:r>
              <a:rPr spc="5"/>
              <a:t>v</a:t>
            </a:r>
            <a:r>
              <a:rPr spc="0"/>
              <a:t>e</a:t>
            </a:r>
            <a:r>
              <a:t>rt</a:t>
            </a:r>
            <a:r>
              <a:rPr spc="0"/>
              <a:t>s</a:t>
            </a:r>
            <a:r>
              <a:rPr spc="10"/>
              <a:t> </a:t>
            </a:r>
            <a:r>
              <a:rPr spc="5"/>
              <a:t>c</a:t>
            </a:r>
            <a:r>
              <a:t>h</a:t>
            </a:r>
            <a:r>
              <a:rPr spc="10"/>
              <a:t>a</a:t>
            </a:r>
            <a:r>
              <a:rPr spc="0"/>
              <a:t>n</a:t>
            </a:r>
            <a:r>
              <a:t>g</a:t>
            </a:r>
            <a:r>
              <a:rPr spc="10"/>
              <a:t>e</a:t>
            </a:r>
            <a:r>
              <a:rPr spc="0"/>
              <a:t>s </a:t>
            </a:r>
            <a:r>
              <a:rPr spc="5"/>
              <a:t>i</a:t>
            </a:r>
            <a:r>
              <a:rPr spc="0"/>
              <a:t>n</a:t>
            </a:r>
            <a:r>
              <a:rPr spc="5"/>
              <a:t> </a:t>
            </a:r>
            <a:r>
              <a:t>t</a:t>
            </a:r>
            <a:r>
              <a:rPr spc="0"/>
              <a:t>he</a:t>
            </a:r>
            <a:r>
              <a:rPr spc="5"/>
              <a:t> </a:t>
            </a:r>
            <a:r>
              <a:t>w</a:t>
            </a:r>
            <a:r>
              <a:rPr spc="0"/>
              <a:t>or</a:t>
            </a:r>
            <a:r>
              <a:rPr spc="5"/>
              <a:t>k</a:t>
            </a:r>
            <a:r>
              <a:t>i</a:t>
            </a:r>
            <a:r>
              <a:rPr spc="0"/>
              <a:t>ng</a:t>
            </a:r>
            <a:r>
              <a:rPr spc="5"/>
              <a:t> </a:t>
            </a:r>
            <a:r>
              <a:rPr spc="0"/>
              <a:t>d</a:t>
            </a:r>
            <a:r>
              <a:rPr spc="5"/>
              <a:t>i</a:t>
            </a:r>
            <a:r>
              <a:rPr spc="0"/>
              <a:t>re</a:t>
            </a:r>
            <a:r>
              <a:rPr spc="5"/>
              <a:t>c</a:t>
            </a:r>
            <a:r>
              <a:t>t</a:t>
            </a:r>
            <a:r>
              <a:rPr spc="0"/>
              <a:t>ory</a:t>
            </a:r>
          </a:p>
        </p:txBody>
      </p:sp>
      <p:sp>
        <p:nvSpPr>
          <p:cNvPr id="388" name="Shape 388"/>
          <p:cNvSpPr/>
          <p:nvPr/>
        </p:nvSpPr>
        <p:spPr>
          <a:xfrm>
            <a:off x="1031238" y="3541395"/>
            <a:ext cx="104776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100" spc="9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389" name="Shape 389"/>
          <p:cNvSpPr/>
          <p:nvPr/>
        </p:nvSpPr>
        <p:spPr>
          <a:xfrm>
            <a:off x="1355088" y="3515935"/>
            <a:ext cx="2315212" cy="209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$ g</a:t>
            </a:r>
            <a:r>
              <a:rPr spc="5"/>
              <a:t>i</a:t>
            </a:r>
            <a:r>
              <a:rPr spc="-5"/>
              <a:t>t</a:t>
            </a:r>
            <a:r>
              <a:t> re</a:t>
            </a:r>
            <a:r>
              <a:rPr spc="5"/>
              <a:t>v</a:t>
            </a:r>
            <a:r>
              <a:t>e</a:t>
            </a:r>
            <a:r>
              <a:rPr spc="-5"/>
              <a:t>rt</a:t>
            </a:r>
          </a:p>
        </p:txBody>
      </p:sp>
      <p:sp>
        <p:nvSpPr>
          <p:cNvPr id="390" name="Shape 390"/>
          <p:cNvSpPr/>
          <p:nvPr/>
        </p:nvSpPr>
        <p:spPr>
          <a:xfrm>
            <a:off x="1499869" y="3921821"/>
            <a:ext cx="9334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600" spc="14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391" name="Shape 391"/>
          <p:cNvSpPr/>
          <p:nvPr/>
        </p:nvSpPr>
        <p:spPr>
          <a:xfrm>
            <a:off x="1786888" y="3871535"/>
            <a:ext cx="3937001" cy="209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500" spc="-5"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spc="0"/>
              <a:t>e</a:t>
            </a:r>
            <a:r>
              <a:rPr spc="5"/>
              <a:t>v</a:t>
            </a:r>
            <a:r>
              <a:rPr spc="0"/>
              <a:t>e</a:t>
            </a:r>
            <a:r>
              <a:t>rt</a:t>
            </a:r>
            <a:r>
              <a:rPr spc="5"/>
              <a:t>i</a:t>
            </a:r>
            <a:r>
              <a:rPr spc="0"/>
              <a:t>ng</a:t>
            </a:r>
            <a:r>
              <a:rPr spc="5"/>
              <a:t> </a:t>
            </a:r>
            <a:r>
              <a:rPr spc="0"/>
              <a:t>c</a:t>
            </a:r>
            <a:r>
              <a:rPr spc="10"/>
              <a:t>o</a:t>
            </a:r>
            <a:r>
              <a:rPr spc="-10"/>
              <a:t>m</a:t>
            </a:r>
            <a:r>
              <a:rPr spc="0"/>
              <a:t>m</a:t>
            </a:r>
            <a:r>
              <a:rPr spc="5"/>
              <a:t>i</a:t>
            </a:r>
            <a:r>
              <a:t>t</a:t>
            </a:r>
            <a:r>
              <a:rPr spc="0"/>
              <a:t>s </a:t>
            </a:r>
            <a:r>
              <a:rPr spc="5"/>
              <a:t>(</a:t>
            </a:r>
            <a:r>
              <a:t>t</a:t>
            </a:r>
            <a:r>
              <a:rPr spc="0"/>
              <a:t>h</a:t>
            </a:r>
            <a:r>
              <a:t>i</a:t>
            </a:r>
            <a:r>
              <a:rPr spc="0"/>
              <a:t>s</a:t>
            </a:r>
            <a:r>
              <a:rPr spc="10"/>
              <a:t> </a:t>
            </a:r>
            <a:r>
              <a:rPr spc="0"/>
              <a:t>c</a:t>
            </a:r>
            <a:r>
              <a:rPr spc="5"/>
              <a:t>r</a:t>
            </a:r>
            <a:r>
              <a:rPr spc="0"/>
              <a:t>ea</a:t>
            </a:r>
            <a:r>
              <a:t>t</a:t>
            </a:r>
            <a:r>
              <a:rPr spc="0"/>
              <a:t>es</a:t>
            </a:r>
            <a:r>
              <a:rPr spc="10"/>
              <a:t> </a:t>
            </a:r>
            <a:r>
              <a:t>n</a:t>
            </a:r>
            <a:r>
              <a:rPr spc="10"/>
              <a:t>e</a:t>
            </a:r>
            <a:r>
              <a:rPr spc="0"/>
              <a:t>w</a:t>
            </a:r>
            <a:r>
              <a:t> </a:t>
            </a:r>
            <a:r>
              <a:rPr spc="0"/>
              <a:t>comm</a:t>
            </a:r>
            <a:r>
              <a:t>it</a:t>
            </a:r>
            <a:r>
              <a:rPr spc="5"/>
              <a:t>s</a:t>
            </a:r>
            <a:r>
              <a:rPr spc="0"/>
              <a:t>)</a:t>
            </a:r>
          </a:p>
        </p:txBody>
      </p:sp>
      <p:sp>
        <p:nvSpPr>
          <p:cNvPr id="392" name="Shape 392"/>
          <p:cNvSpPr/>
          <p:nvPr/>
        </p:nvSpPr>
        <p:spPr>
          <a:xfrm>
            <a:off x="599440" y="4241862"/>
            <a:ext cx="9334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600" spc="14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393" name="Shape 393"/>
          <p:cNvSpPr/>
          <p:nvPr/>
        </p:nvSpPr>
        <p:spPr>
          <a:xfrm>
            <a:off x="923288" y="4191575"/>
            <a:ext cx="2334262" cy="209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500" spc="-5"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spc="5"/>
              <a:t>l</a:t>
            </a:r>
            <a:r>
              <a:rPr spc="0"/>
              <a:t>ean</a:t>
            </a:r>
            <a:r>
              <a:t>i</a:t>
            </a:r>
            <a:r>
              <a:rPr spc="0"/>
              <a:t>ng</a:t>
            </a:r>
            <a:r>
              <a:rPr spc="5"/>
              <a:t> </a:t>
            </a:r>
            <a:r>
              <a:rPr spc="0"/>
              <a:t>up</a:t>
            </a:r>
            <a:r>
              <a:rPr spc="5"/>
              <a:t> </a:t>
            </a:r>
            <a:r>
              <a:rPr spc="0"/>
              <a:t>un</a:t>
            </a:r>
            <a:r>
              <a:t>t</a:t>
            </a:r>
            <a:r>
              <a:rPr spc="5"/>
              <a:t>r</a:t>
            </a:r>
            <a:r>
              <a:rPr spc="0"/>
              <a:t>ac</a:t>
            </a:r>
            <a:r>
              <a:rPr spc="5"/>
              <a:t>k</a:t>
            </a:r>
            <a:r>
              <a:rPr spc="0"/>
              <a:t>ed</a:t>
            </a:r>
            <a:r>
              <a:rPr spc="5"/>
              <a:t> </a:t>
            </a:r>
            <a:r>
              <a:t>f</a:t>
            </a:r>
            <a:r>
              <a:rPr spc="5"/>
              <a:t>i</a:t>
            </a:r>
            <a:r>
              <a:t>l</a:t>
            </a:r>
            <a:r>
              <a:rPr spc="0"/>
              <a:t>es</a:t>
            </a:r>
          </a:p>
        </p:txBody>
      </p:sp>
      <p:sp>
        <p:nvSpPr>
          <p:cNvPr id="394" name="Shape 394"/>
          <p:cNvSpPr/>
          <p:nvPr/>
        </p:nvSpPr>
        <p:spPr>
          <a:xfrm>
            <a:off x="1031238" y="4608195"/>
            <a:ext cx="104776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100" spc="9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395" name="Shape 395"/>
          <p:cNvSpPr/>
          <p:nvPr/>
        </p:nvSpPr>
        <p:spPr>
          <a:xfrm>
            <a:off x="1384300" y="4584005"/>
            <a:ext cx="1524000" cy="209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$ g</a:t>
            </a:r>
            <a:r>
              <a:rPr spc="5"/>
              <a:t>i</a:t>
            </a:r>
            <a:r>
              <a:rPr spc="-5"/>
              <a:t>t</a:t>
            </a:r>
            <a:r>
              <a:t> c</a:t>
            </a:r>
            <a:r>
              <a:rPr spc="5"/>
              <a:t>l</a:t>
            </a:r>
            <a:r>
              <a:t>ean</a:t>
            </a:r>
          </a:p>
        </p:txBody>
      </p:sp>
      <p:sp>
        <p:nvSpPr>
          <p:cNvPr id="396" name="Shape 396"/>
          <p:cNvSpPr/>
          <p:nvPr/>
        </p:nvSpPr>
        <p:spPr>
          <a:xfrm>
            <a:off x="599440" y="4988621"/>
            <a:ext cx="9334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600" spc="14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397" name="Shape 397"/>
          <p:cNvSpPr/>
          <p:nvPr/>
        </p:nvSpPr>
        <p:spPr>
          <a:xfrm>
            <a:off x="923288" y="4939605"/>
            <a:ext cx="694692" cy="209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500" spc="-185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T</a:t>
            </a:r>
            <a:r>
              <a:rPr spc="0" dirty="0"/>
              <a:t>agg</a:t>
            </a:r>
            <a:r>
              <a:rPr spc="5" dirty="0"/>
              <a:t>i</a:t>
            </a:r>
            <a:r>
              <a:rPr spc="0" dirty="0"/>
              <a:t>ng</a:t>
            </a:r>
          </a:p>
        </p:txBody>
      </p:sp>
      <p:sp>
        <p:nvSpPr>
          <p:cNvPr id="398" name="Shape 398"/>
          <p:cNvSpPr/>
          <p:nvPr/>
        </p:nvSpPr>
        <p:spPr>
          <a:xfrm>
            <a:off x="1031238" y="5356225"/>
            <a:ext cx="104776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100" spc="9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399" name="Shape 399"/>
          <p:cNvSpPr/>
          <p:nvPr/>
        </p:nvSpPr>
        <p:spPr>
          <a:xfrm>
            <a:off x="1355088" y="5330764"/>
            <a:ext cx="3843022" cy="542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55600"/>
              </a:lnSpc>
              <a:tabLst>
                <a:tab pos="965200" algn="l"/>
                <a:tab pos="1485900" algn="l"/>
                <a:tab pos="1866900" algn="l"/>
              </a:tabLst>
              <a:defRPr sz="1500" spc="-5">
                <a:latin typeface="Arial"/>
                <a:ea typeface="Arial"/>
                <a:cs typeface="Arial"/>
                <a:sym typeface="Arial"/>
              </a:defRPr>
            </a:pPr>
            <a:r>
              <a:t>H</a:t>
            </a:r>
            <a:r>
              <a:rPr spc="0"/>
              <a:t>uman</a:t>
            </a:r>
            <a:r>
              <a:rPr spc="5"/>
              <a:t> </a:t>
            </a:r>
            <a:r>
              <a:rPr spc="0"/>
              <a:t>readab</a:t>
            </a:r>
            <a:r>
              <a:rPr spc="5"/>
              <a:t>l</a:t>
            </a:r>
            <a:r>
              <a:rPr spc="0"/>
              <a:t>e</a:t>
            </a:r>
            <a:r>
              <a:rPr spc="5"/>
              <a:t> </a:t>
            </a:r>
            <a:r>
              <a:rPr spc="0"/>
              <a:t>po</a:t>
            </a:r>
            <a:r>
              <a:rPr spc="5"/>
              <a:t>i</a:t>
            </a:r>
            <a:r>
              <a:t>n</a:t>
            </a:r>
            <a:r>
              <a:rPr spc="0"/>
              <a:t>ters</a:t>
            </a:r>
            <a:r>
              <a:rPr spc="10"/>
              <a:t> </a:t>
            </a:r>
            <a:r>
              <a:t>t</a:t>
            </a:r>
            <a:r>
              <a:rPr spc="0"/>
              <a:t>o</a:t>
            </a:r>
            <a:r>
              <a:t> </a:t>
            </a:r>
            <a:r>
              <a:rPr spc="5"/>
              <a:t>s</a:t>
            </a:r>
            <a:r>
              <a:rPr spc="0"/>
              <a:t>pe</a:t>
            </a:r>
            <a:r>
              <a:rPr spc="5"/>
              <a:t>c</a:t>
            </a:r>
            <a:r>
              <a:t>if</a:t>
            </a:r>
            <a:r>
              <a:rPr spc="5"/>
              <a:t>i</a:t>
            </a:r>
            <a:r>
              <a:rPr spc="0"/>
              <a:t>c </a:t>
            </a:r>
            <a:r>
              <a:rPr spc="5"/>
              <a:t>c</a:t>
            </a:r>
            <a:r>
              <a:rPr spc="0"/>
              <a:t>omm</a:t>
            </a:r>
            <a:r>
              <a:t>it</a:t>
            </a:r>
            <a:r>
              <a:rPr spc="0"/>
              <a:t>s $ g</a:t>
            </a:r>
            <a:r>
              <a:rPr spc="5"/>
              <a:t>i</a:t>
            </a:r>
            <a:r>
              <a:t>t</a:t>
            </a:r>
            <a:r>
              <a:rPr spc="0"/>
              <a:t> </a:t>
            </a:r>
            <a:r>
              <a:t>t</a:t>
            </a:r>
            <a:r>
              <a:rPr spc="0"/>
              <a:t>ag </a:t>
            </a:r>
            <a:r>
              <a:rPr spc="5"/>
              <a:t> </a:t>
            </a:r>
            <a:r>
              <a:rPr spc="0"/>
              <a:t>-a </a:t>
            </a:r>
            <a:r>
              <a:rPr spc="5"/>
              <a:t>v</a:t>
            </a:r>
            <a:r>
              <a:rPr spc="0"/>
              <a:t>1</a:t>
            </a:r>
            <a:r>
              <a:t>.</a:t>
            </a:r>
            <a:r>
              <a:rPr spc="0"/>
              <a:t>0 –m </a:t>
            </a:r>
            <a:r>
              <a:t>'</a:t>
            </a:r>
            <a:r>
              <a:rPr spc="-90"/>
              <a:t>V</a:t>
            </a:r>
            <a:r>
              <a:rPr spc="0"/>
              <a:t>er</a:t>
            </a:r>
            <a:r>
              <a:rPr spc="5"/>
              <a:t>s</a:t>
            </a:r>
            <a:r>
              <a:t>i</a:t>
            </a:r>
            <a:r>
              <a:rPr spc="10"/>
              <a:t>o</a:t>
            </a:r>
            <a:r>
              <a:rPr spc="0"/>
              <a:t>n</a:t>
            </a:r>
            <a:r>
              <a:rPr spc="5"/>
              <a:t> </a:t>
            </a:r>
            <a:r>
              <a:t>1</a:t>
            </a:r>
            <a:r>
              <a:rPr spc="0"/>
              <a:t>.0</a:t>
            </a:r>
            <a:r>
              <a:t>'</a:t>
            </a:r>
          </a:p>
        </p:txBody>
      </p:sp>
      <p:sp>
        <p:nvSpPr>
          <p:cNvPr id="400" name="Shape 400"/>
          <p:cNvSpPr/>
          <p:nvPr/>
        </p:nvSpPr>
        <p:spPr>
          <a:xfrm>
            <a:off x="1031238" y="5711825"/>
            <a:ext cx="104776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100" spc="9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401" name="Shape 401"/>
          <p:cNvSpPr/>
          <p:nvPr/>
        </p:nvSpPr>
        <p:spPr>
          <a:xfrm>
            <a:off x="1499869" y="6092252"/>
            <a:ext cx="9334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600" spc="14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402" name="Shape 402"/>
          <p:cNvSpPr/>
          <p:nvPr/>
        </p:nvSpPr>
        <p:spPr>
          <a:xfrm>
            <a:off x="1786888" y="6041964"/>
            <a:ext cx="3474086" cy="209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500" spc="-5">
                <a:latin typeface="Arial"/>
                <a:ea typeface="Arial"/>
                <a:cs typeface="Arial"/>
                <a:sym typeface="Arial"/>
              </a:defRPr>
            </a:pPr>
            <a:r>
              <a:t>T</a:t>
            </a:r>
            <a:r>
              <a:rPr spc="0"/>
              <a:t>h</a:t>
            </a:r>
            <a:r>
              <a:t>i</a:t>
            </a:r>
            <a:r>
              <a:rPr spc="0"/>
              <a:t>s</a:t>
            </a:r>
            <a:r>
              <a:rPr spc="10"/>
              <a:t> </a:t>
            </a:r>
            <a:r>
              <a:t>wi</a:t>
            </a:r>
            <a:r>
              <a:rPr spc="5"/>
              <a:t>l</a:t>
            </a:r>
            <a:r>
              <a:rPr spc="0"/>
              <a:t>l</a:t>
            </a:r>
            <a:r>
              <a:t> </a:t>
            </a:r>
            <a:r>
              <a:rPr spc="10"/>
              <a:t>n</a:t>
            </a:r>
            <a:r>
              <a:rPr spc="0"/>
              <a:t>a</a:t>
            </a:r>
            <a:r>
              <a:rPr spc="-10"/>
              <a:t>m</a:t>
            </a:r>
            <a:r>
              <a:rPr spc="0"/>
              <a:t>e</a:t>
            </a:r>
            <a:r>
              <a:rPr spc="5"/>
              <a:t> </a:t>
            </a:r>
            <a:r>
              <a:t>t</a:t>
            </a:r>
            <a:r>
              <a:rPr spc="0"/>
              <a:t>he</a:t>
            </a:r>
            <a:r>
              <a:rPr spc="5"/>
              <a:t> </a:t>
            </a:r>
            <a:r>
              <a:t>HE</a:t>
            </a:r>
            <a:r>
              <a:rPr spc="-15"/>
              <a:t>A</a:t>
            </a:r>
            <a:r>
              <a:rPr spc="0"/>
              <a:t>D</a:t>
            </a:r>
            <a:r>
              <a:rPr spc="5"/>
              <a:t> </a:t>
            </a:r>
            <a:r>
              <a:rPr spc="0"/>
              <a:t>comm</a:t>
            </a:r>
            <a:r>
              <a:t>it</a:t>
            </a:r>
            <a:r>
              <a:rPr spc="0"/>
              <a:t> as</a:t>
            </a:r>
            <a:r>
              <a:rPr spc="10"/>
              <a:t> </a:t>
            </a:r>
            <a:r>
              <a:rPr spc="5"/>
              <a:t>v</a:t>
            </a:r>
            <a:r>
              <a:t>1.</a:t>
            </a:r>
            <a:r>
              <a:rPr spc="0"/>
              <a:t>0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/>
          </p:cNvSpPr>
          <p:nvPr>
            <p:ph type="title"/>
          </p:nvPr>
        </p:nvSpPr>
        <p:spPr>
          <a:xfrm>
            <a:off x="2124710" y="672415"/>
            <a:ext cx="5834380" cy="67710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Assignment 9</a:t>
            </a:r>
          </a:p>
        </p:txBody>
      </p:sp>
      <p:sp>
        <p:nvSpPr>
          <p:cNvPr id="405" name="Shape 405"/>
          <p:cNvSpPr>
            <a:spLocks noGrp="1"/>
          </p:cNvSpPr>
          <p:nvPr>
            <p:ph type="body" idx="1"/>
          </p:nvPr>
        </p:nvSpPr>
        <p:spPr>
          <a:xfrm>
            <a:off x="545464" y="1785016"/>
            <a:ext cx="8992870" cy="5498435"/>
          </a:xfrm>
          <a:prstGeom prst="rect">
            <a:avLst/>
          </a:prstGeom>
        </p:spPr>
        <p:txBody>
          <a:bodyPr/>
          <a:lstStyle/>
          <a:p>
            <a:pPr marL="566762" indent="-566762">
              <a:buSzPct val="100000"/>
              <a:buFont typeface="Arial"/>
              <a:buChar char="•"/>
              <a:defRPr sz="3000"/>
            </a:pPr>
            <a:r>
              <a:t>Installing Git</a:t>
            </a:r>
          </a:p>
          <a:p>
            <a:pPr marL="1023962" lvl="1" indent="-566762">
              <a:buSzPct val="100000"/>
              <a:buFont typeface="Arial"/>
              <a:buChar char="•"/>
              <a:defRPr sz="2200">
                <a:latin typeface="+mn-lt"/>
                <a:ea typeface="+mn-ea"/>
                <a:cs typeface="+mn-cs"/>
                <a:sym typeface="Calibri"/>
              </a:defRPr>
            </a:pPr>
            <a:r>
              <a:t>Ubuntu: $ sudo apt-get install git</a:t>
            </a:r>
          </a:p>
          <a:p>
            <a:pPr marL="1023962" lvl="1" indent="-566762">
              <a:buSzPct val="100000"/>
              <a:buFont typeface="Arial"/>
              <a:buChar char="•"/>
              <a:defRPr sz="2200">
                <a:latin typeface="+mn-lt"/>
                <a:ea typeface="+mn-ea"/>
                <a:cs typeface="+mn-cs"/>
                <a:sym typeface="Calibri"/>
              </a:defRPr>
            </a:pPr>
            <a:r>
              <a:t>SEASnet</a:t>
            </a:r>
          </a:p>
          <a:p>
            <a:pPr marL="1314450" lvl="2" indent="-400050">
              <a:buSzPct val="100000"/>
              <a:buFont typeface="Arial"/>
              <a:buChar char="•"/>
              <a:defRPr sz="2200">
                <a:latin typeface="+mn-lt"/>
                <a:ea typeface="+mn-ea"/>
                <a:cs typeface="+mn-cs"/>
                <a:sym typeface="Calibri"/>
              </a:defRPr>
            </a:pPr>
            <a:r>
              <a:t>Git is installed in /usr/local/cs/bin</a:t>
            </a:r>
            <a:endParaRPr sz="1800"/>
          </a:p>
          <a:p>
            <a:pPr marL="1314450" lvl="2" indent="-400050">
              <a:buSzPct val="100000"/>
              <a:buFont typeface="Arial"/>
              <a:buChar char="•"/>
              <a:defRPr sz="2200">
                <a:latin typeface="+mn-lt"/>
                <a:ea typeface="+mn-ea"/>
                <a:cs typeface="+mn-cs"/>
                <a:sym typeface="Calibri"/>
              </a:defRPr>
            </a:pPr>
            <a:r>
              <a:t>Add it to PATH variable or use whole path</a:t>
            </a:r>
            <a:endParaRPr sz="1800"/>
          </a:p>
          <a:p>
            <a:pPr marL="1771650" lvl="3" indent="-400050">
              <a:buSzPct val="100000"/>
              <a:buFont typeface="Arial"/>
              <a:buChar char="•"/>
              <a:defRPr sz="2200">
                <a:latin typeface="+mn-lt"/>
                <a:ea typeface="+mn-ea"/>
                <a:cs typeface="+mn-cs"/>
                <a:sym typeface="Calibri"/>
              </a:defRPr>
            </a:pPr>
            <a:r>
              <a:t>$ export PATH=/usr/local/cs/bin:$PATH</a:t>
            </a:r>
            <a:endParaRPr sz="1800"/>
          </a:p>
          <a:p>
            <a:pPr marL="566762" indent="-566762">
              <a:buSzPct val="100000"/>
              <a:buFont typeface="Arial"/>
              <a:buChar char="•"/>
              <a:defRPr sz="3000"/>
            </a:pPr>
            <a:r>
              <a:t>Make a directory ‘gitroot’ and get a copy of the Diffutils Git repository</a:t>
            </a:r>
          </a:p>
          <a:p>
            <a:pPr marL="1314450" lvl="2" indent="-400050">
              <a:buSzPct val="100000"/>
              <a:buFont typeface="Arial"/>
              <a:buChar char="•"/>
              <a:defRPr sz="2200">
                <a:latin typeface="+mn-lt"/>
                <a:ea typeface="+mn-ea"/>
                <a:cs typeface="+mn-cs"/>
                <a:sym typeface="Calibri"/>
              </a:defRPr>
            </a:pPr>
            <a:r>
              <a:t>$ mkdir gitroot</a:t>
            </a:r>
          </a:p>
          <a:p>
            <a:pPr marL="1314450" lvl="2" indent="-400050">
              <a:buSzPct val="100000"/>
              <a:buFont typeface="Arial"/>
              <a:buChar char="•"/>
              <a:defRPr sz="2200">
                <a:latin typeface="+mn-lt"/>
                <a:ea typeface="+mn-ea"/>
                <a:cs typeface="+mn-cs"/>
                <a:sym typeface="Calibri"/>
              </a:defRPr>
            </a:pPr>
            <a:r>
              <a:t>$ cd gitroot</a:t>
            </a:r>
          </a:p>
          <a:p>
            <a:pPr marL="1314450" lvl="2" indent="-400050">
              <a:buSzPct val="100000"/>
              <a:buFont typeface="Arial"/>
              <a:buChar char="•"/>
              <a:defRPr sz="2200">
                <a:latin typeface="+mn-lt"/>
                <a:ea typeface="+mn-ea"/>
                <a:cs typeface="+mn-cs"/>
                <a:sym typeface="Calibri"/>
              </a:defRPr>
            </a:pPr>
            <a:r>
              <a:t>$ git clone git://git.savannah.gnu.org/diffutils.git</a:t>
            </a:r>
          </a:p>
          <a:p>
            <a:pPr marL="514350" indent="-514350">
              <a:buSzPct val="100000"/>
              <a:buFont typeface="Arial"/>
              <a:buChar char="•"/>
              <a:defRPr sz="3000"/>
            </a:pPr>
            <a:r>
              <a:t>Follow steps in lab and use man git to find commands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399" y="664944"/>
            <a:ext cx="10075335" cy="64660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508000" y="302610"/>
            <a:ext cx="9067800" cy="125941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Git File Status Lifecycle</a:t>
            </a:r>
          </a:p>
        </p:txBody>
      </p:sp>
      <p:pic>
        <p:nvPicPr>
          <p:cNvPr id="12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6329" y="2602794"/>
            <a:ext cx="9219473" cy="3862212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/>
        </p:nvSpPr>
        <p:spPr>
          <a:xfrm rot="5400000">
            <a:off x="5838418" y="-462899"/>
            <a:ext cx="589954" cy="5541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514"/>
                  <a:pt x="10800" y="21408"/>
                </a:cubicBezTo>
                <a:lnTo>
                  <a:pt x="10800" y="10992"/>
                </a:lnTo>
                <a:cubicBezTo>
                  <a:pt x="10800" y="10886"/>
                  <a:pt x="5965" y="10800"/>
                  <a:pt x="0" y="10800"/>
                </a:cubicBezTo>
                <a:cubicBezTo>
                  <a:pt x="5965" y="10800"/>
                  <a:pt x="10800" y="10714"/>
                  <a:pt x="10800" y="10608"/>
                </a:cubicBezTo>
                <a:lnTo>
                  <a:pt x="10800" y="192"/>
                </a:lnTo>
                <a:cubicBezTo>
                  <a:pt x="10800" y="86"/>
                  <a:pt x="15635" y="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</a:ln>
        </p:spPr>
        <p:txBody>
          <a:bodyPr lIns="50375" tIns="50375" rIns="50375" bIns="50375" anchor="ctr"/>
          <a:lstStyle/>
          <a:p>
            <a:pPr algn="ctr" defTabSz="1007533"/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5581328" y="1562026"/>
            <a:ext cx="1134053" cy="430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375" tIns="50375" rIns="50375" bIns="50375">
            <a:spAutoFit/>
          </a:bodyPr>
          <a:lstStyle>
            <a:lvl1pPr defTabSz="1007533">
              <a:defRPr sz="2200" b="1"/>
            </a:lvl1pPr>
          </a:lstStyle>
          <a:p>
            <a:r>
              <a:t>Tracked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xfrm>
            <a:off x="3581400" y="659715"/>
            <a:ext cx="2913381" cy="5842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indent="11937" defTabSz="859536">
              <a:tabLst>
                <a:tab pos="1574800" algn="l"/>
              </a:tabLst>
              <a:defRPr sz="4136" spc="-470"/>
            </a:pPr>
            <a:r>
              <a:t>T</a:t>
            </a:r>
            <a:r>
              <a:rPr spc="-94"/>
              <a:t>e</a:t>
            </a:r>
            <a:r>
              <a:rPr spc="0"/>
              <a:t>rms	</a:t>
            </a:r>
            <a:r>
              <a:rPr spc="-94"/>
              <a:t>u</a:t>
            </a:r>
            <a:r>
              <a:rPr spc="0"/>
              <a:t>s</a:t>
            </a:r>
            <a:r>
              <a:rPr spc="-94"/>
              <a:t>ed</a:t>
            </a:r>
          </a:p>
        </p:txBody>
      </p:sp>
      <p:sp>
        <p:nvSpPr>
          <p:cNvPr id="129" name="Shape 129"/>
          <p:cNvSpPr/>
          <p:nvPr/>
        </p:nvSpPr>
        <p:spPr>
          <a:xfrm>
            <a:off x="543558" y="1775486"/>
            <a:ext cx="4879341" cy="4603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167639" indent="-154939">
              <a:buSzPct val="43333"/>
              <a:buFont typeface="Arial"/>
              <a:buChar char="●"/>
              <a:tabLst>
                <a:tab pos="165100" algn="l"/>
              </a:tabLst>
              <a:defRPr spc="15">
                <a:latin typeface="Arial"/>
                <a:ea typeface="Arial"/>
                <a:cs typeface="Arial"/>
                <a:sym typeface="Arial"/>
              </a:defRPr>
            </a:pPr>
            <a:r>
              <a:t>H</a:t>
            </a:r>
            <a:r>
              <a:rPr spc="20"/>
              <a:t>e</a:t>
            </a:r>
            <a:r>
              <a:rPr spc="10"/>
              <a:t>ad</a:t>
            </a:r>
          </a:p>
          <a:p>
            <a:pPr marL="374650" lvl="1" indent="-154940">
              <a:spcBef>
                <a:spcPts val="600"/>
              </a:spcBef>
              <a:buSzPct val="76923"/>
              <a:buFont typeface="Arial"/>
              <a:buChar char="–"/>
              <a:tabLst>
                <a:tab pos="368300" algn="l"/>
              </a:tabLst>
              <a:defRPr sz="1600" spc="35"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spc="10"/>
              <a:t>e</a:t>
            </a:r>
            <a:r>
              <a:rPr spc="5"/>
              <a:t>f</a:t>
            </a:r>
            <a:r>
              <a:rPr spc="20"/>
              <a:t>e</a:t>
            </a:r>
            <a:r>
              <a:rPr spc="0"/>
              <a:t>r</a:t>
            </a:r>
            <a:r>
              <a:rPr spc="20"/>
              <a:t>s</a:t>
            </a:r>
            <a:r>
              <a:rPr spc="5"/>
              <a:t> </a:t>
            </a:r>
            <a:r>
              <a:rPr spc="15"/>
              <a:t>t</a:t>
            </a:r>
            <a:r>
              <a:rPr spc="20"/>
              <a:t>o</a:t>
            </a:r>
            <a:r>
              <a:rPr spc="0"/>
              <a:t> </a:t>
            </a:r>
            <a:r>
              <a:rPr spc="20"/>
              <a:t>a</a:t>
            </a:r>
            <a:r>
              <a:rPr spc="10"/>
              <a:t> </a:t>
            </a:r>
            <a:r>
              <a:rPr spc="20"/>
              <a:t>c</a:t>
            </a:r>
            <a:r>
              <a:rPr spc="10"/>
              <a:t>o</a:t>
            </a:r>
            <a:r>
              <a:rPr spc="30"/>
              <a:t>mm</a:t>
            </a:r>
            <a:r>
              <a:rPr spc="-5"/>
              <a:t>i</a:t>
            </a:r>
            <a:r>
              <a:rPr spc="10"/>
              <a:t>t</a:t>
            </a:r>
            <a:r>
              <a:rPr spc="15"/>
              <a:t> </a:t>
            </a:r>
            <a:r>
              <a:rPr spc="10"/>
              <a:t>o</a:t>
            </a:r>
            <a:r>
              <a:rPr spc="20"/>
              <a:t>b</a:t>
            </a:r>
            <a:r>
              <a:rPr spc="5"/>
              <a:t>j</a:t>
            </a:r>
            <a:r>
              <a:rPr spc="10"/>
              <a:t>e</a:t>
            </a:r>
            <a:r>
              <a:rPr spc="15"/>
              <a:t>ct</a:t>
            </a:r>
          </a:p>
          <a:p>
            <a:pPr marL="374650" lvl="1" indent="-154940">
              <a:spcBef>
                <a:spcPts val="400"/>
              </a:spcBef>
              <a:buSzPct val="76923"/>
              <a:buFont typeface="Arial"/>
              <a:buChar char="–"/>
              <a:tabLst>
                <a:tab pos="368300" algn="l"/>
              </a:tabLst>
              <a:defRPr sz="1600" spc="20">
                <a:latin typeface="Arial"/>
                <a:ea typeface="Arial"/>
                <a:cs typeface="Arial"/>
                <a:sym typeface="Arial"/>
              </a:defRPr>
            </a:pPr>
            <a:r>
              <a:t>T</a:t>
            </a:r>
            <a:r>
              <a:rPr spc="10"/>
              <a:t>h</a:t>
            </a:r>
            <a:r>
              <a:t>e</a:t>
            </a:r>
            <a:r>
              <a:rPr spc="0"/>
              <a:t>r</a:t>
            </a:r>
            <a:r>
              <a:t>e</a:t>
            </a:r>
            <a:r>
              <a:rPr spc="10"/>
              <a:t> </a:t>
            </a:r>
            <a:r>
              <a:t>c</a:t>
            </a:r>
            <a:r>
              <a:rPr spc="10"/>
              <a:t>a</a:t>
            </a:r>
            <a:r>
              <a:t>n</a:t>
            </a:r>
            <a:r>
              <a:rPr spc="10"/>
              <a:t> b</a:t>
            </a:r>
            <a:r>
              <a:t>e</a:t>
            </a:r>
            <a:r>
              <a:rPr spc="10"/>
              <a:t> </a:t>
            </a:r>
            <a:r>
              <a:rPr spc="30"/>
              <a:t>m</a:t>
            </a:r>
            <a:r>
              <a:rPr spc="10"/>
              <a:t>an</a:t>
            </a:r>
            <a:r>
              <a:t>y</a:t>
            </a:r>
            <a:r>
              <a:rPr spc="15"/>
              <a:t> </a:t>
            </a:r>
            <a:r>
              <a:rPr spc="10"/>
              <a:t>he</a:t>
            </a:r>
            <a:r>
              <a:t>a</a:t>
            </a:r>
            <a:r>
              <a:rPr spc="10"/>
              <a:t>d</a:t>
            </a:r>
            <a:r>
              <a:t>s</a:t>
            </a:r>
            <a:r>
              <a:rPr spc="15"/>
              <a:t> </a:t>
            </a:r>
            <a:r>
              <a:rPr spc="5"/>
              <a:t>i</a:t>
            </a:r>
            <a:r>
              <a:t>n</a:t>
            </a:r>
            <a:r>
              <a:rPr spc="0"/>
              <a:t> </a:t>
            </a:r>
            <a:r>
              <a:t>a</a:t>
            </a:r>
            <a:r>
              <a:rPr spc="10"/>
              <a:t> rep</a:t>
            </a:r>
            <a:r>
              <a:rPr spc="15"/>
              <a:t>osi</a:t>
            </a:r>
            <a:r>
              <a:rPr spc="5"/>
              <a:t>t</a:t>
            </a:r>
            <a:r>
              <a:t>o</a:t>
            </a:r>
            <a:r>
              <a:rPr spc="0"/>
              <a:t>r</a:t>
            </a:r>
            <a:r>
              <a:t>y</a:t>
            </a:r>
          </a:p>
          <a:p>
            <a:pPr marL="167639" indent="-154939">
              <a:spcBef>
                <a:spcPts val="400"/>
              </a:spcBef>
              <a:buSzPct val="43333"/>
              <a:buFont typeface="Arial"/>
              <a:buChar char="●"/>
              <a:tabLst>
                <a:tab pos="165100" algn="l"/>
              </a:tabLst>
              <a:defRPr spc="15">
                <a:latin typeface="Arial"/>
                <a:ea typeface="Arial"/>
                <a:cs typeface="Arial"/>
                <a:sym typeface="Arial"/>
              </a:defRPr>
            </a:pPr>
            <a:r>
              <a:t>HEAD</a:t>
            </a:r>
          </a:p>
          <a:p>
            <a:pPr marL="374650" lvl="1" indent="-154940">
              <a:spcBef>
                <a:spcPts val="600"/>
              </a:spcBef>
              <a:buSzPct val="76923"/>
              <a:buFont typeface="Arial"/>
              <a:buChar char="–"/>
              <a:tabLst>
                <a:tab pos="368300" algn="l"/>
              </a:tabLst>
              <a:defRPr sz="1600" spc="35"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spc="10"/>
              <a:t>e</a:t>
            </a:r>
            <a:r>
              <a:rPr spc="5"/>
              <a:t>f</a:t>
            </a:r>
            <a:r>
              <a:rPr spc="20"/>
              <a:t>e</a:t>
            </a:r>
            <a:r>
              <a:rPr spc="0"/>
              <a:t>r</a:t>
            </a:r>
            <a:r>
              <a:rPr spc="20"/>
              <a:t>s</a:t>
            </a:r>
            <a:r>
              <a:rPr spc="5"/>
              <a:t> </a:t>
            </a:r>
            <a:r>
              <a:rPr spc="15"/>
              <a:t>t</a:t>
            </a:r>
            <a:r>
              <a:rPr spc="20"/>
              <a:t>o</a:t>
            </a:r>
            <a:r>
              <a:rPr spc="0"/>
              <a:t> </a:t>
            </a:r>
            <a:r>
              <a:rPr spc="5"/>
              <a:t>t</a:t>
            </a:r>
            <a:r>
              <a:rPr spc="20"/>
              <a:t>he</a:t>
            </a:r>
            <a:r>
              <a:rPr spc="0"/>
              <a:t> </a:t>
            </a:r>
            <a:r>
              <a:rPr spc="20"/>
              <a:t>cu</a:t>
            </a:r>
            <a:r>
              <a:rPr spc="10"/>
              <a:t>r</a:t>
            </a:r>
            <a:r>
              <a:rPr spc="0"/>
              <a:t>r</a:t>
            </a:r>
            <a:r>
              <a:rPr spc="10"/>
              <a:t>e</a:t>
            </a:r>
            <a:r>
              <a:rPr spc="20"/>
              <a:t>n</a:t>
            </a:r>
            <a:r>
              <a:rPr spc="5"/>
              <a:t>tl</a:t>
            </a:r>
            <a:r>
              <a:rPr spc="20"/>
              <a:t>y</a:t>
            </a:r>
            <a:r>
              <a:rPr spc="5"/>
              <a:t> </a:t>
            </a:r>
            <a:r>
              <a:rPr spc="20"/>
              <a:t>a</a:t>
            </a:r>
            <a:r>
              <a:rPr spc="15"/>
              <a:t>c</a:t>
            </a:r>
            <a:r>
              <a:rPr spc="5"/>
              <a:t>ti</a:t>
            </a:r>
            <a:r>
              <a:rPr spc="20"/>
              <a:t>ve</a:t>
            </a:r>
            <a:r>
              <a:rPr spc="10"/>
              <a:t> h</a:t>
            </a:r>
            <a:r>
              <a:rPr spc="20"/>
              <a:t>e</a:t>
            </a:r>
            <a:r>
              <a:rPr spc="10"/>
              <a:t>a</a:t>
            </a:r>
            <a:r>
              <a:rPr spc="20"/>
              <a:t>d</a:t>
            </a:r>
          </a:p>
          <a:p>
            <a:pPr marL="167639" indent="-154939">
              <a:spcBef>
                <a:spcPts val="400"/>
              </a:spcBef>
              <a:buSzPct val="43333"/>
              <a:buFont typeface="Arial"/>
              <a:buChar char="●"/>
              <a:tabLst>
                <a:tab pos="165100" algn="l"/>
              </a:tabLst>
              <a:defRPr spc="15">
                <a:latin typeface="Arial"/>
                <a:ea typeface="Arial"/>
                <a:cs typeface="Arial"/>
                <a:sym typeface="Arial"/>
              </a:defRPr>
            </a:pPr>
            <a:r>
              <a:t>D</a:t>
            </a:r>
            <a:r>
              <a:rPr spc="20"/>
              <a:t>e</a:t>
            </a:r>
            <a:r>
              <a:rPr spc="5"/>
              <a:t>t</a:t>
            </a:r>
            <a:r>
              <a:rPr spc="10"/>
              <a:t>a</a:t>
            </a:r>
            <a:r>
              <a:t>c</a:t>
            </a:r>
            <a:r>
              <a:rPr spc="10"/>
              <a:t>he</a:t>
            </a:r>
            <a:r>
              <a:t>d HEAD</a:t>
            </a:r>
          </a:p>
          <a:p>
            <a:pPr marL="374650" lvl="1" indent="-154940">
              <a:spcBef>
                <a:spcPts val="500"/>
              </a:spcBef>
              <a:buSzPct val="74074"/>
              <a:buFont typeface="Arial"/>
              <a:buChar char="–"/>
              <a:tabLst>
                <a:tab pos="368300" algn="l"/>
              </a:tabLst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I</a:t>
            </a:r>
            <a:r>
              <a:rPr spc="-5"/>
              <a:t>f</a:t>
            </a:r>
            <a:r>
              <a:rPr spc="-10"/>
              <a:t> a</a:t>
            </a:r>
            <a:r>
              <a:rPr spc="-15"/>
              <a:t> </a:t>
            </a:r>
            <a:r>
              <a:t>c</a:t>
            </a:r>
            <a:r>
              <a:rPr spc="-20"/>
              <a:t>o</a:t>
            </a:r>
            <a:r>
              <a:rPr spc="-10"/>
              <a:t>m</a:t>
            </a:r>
            <a:r>
              <a:rPr spc="-20"/>
              <a:t>m</a:t>
            </a:r>
            <a:r>
              <a:rPr spc="-5"/>
              <a:t>it</a:t>
            </a:r>
            <a:r>
              <a:t> </a:t>
            </a:r>
            <a:r>
              <a:rPr spc="-5"/>
              <a:t>is</a:t>
            </a:r>
            <a:r>
              <a:rPr spc="-10"/>
              <a:t> n</a:t>
            </a:r>
            <a:r>
              <a:rPr spc="-20"/>
              <a:t>o</a:t>
            </a:r>
            <a:r>
              <a:rPr spc="-5"/>
              <a:t>t</a:t>
            </a:r>
            <a:r>
              <a:rPr spc="-10"/>
              <a:t> p</a:t>
            </a:r>
            <a:r>
              <a:rPr spc="-20"/>
              <a:t>o</a:t>
            </a:r>
            <a:r>
              <a:rPr spc="-5"/>
              <a:t>i</a:t>
            </a:r>
            <a:r>
              <a:rPr spc="-20"/>
              <a:t>n</a:t>
            </a:r>
            <a:r>
              <a:t>t</a:t>
            </a:r>
            <a:r>
              <a:rPr spc="-20"/>
              <a:t>e</a:t>
            </a:r>
            <a:r>
              <a:rPr spc="-10"/>
              <a:t>d</a:t>
            </a:r>
            <a:r>
              <a:rPr spc="-5"/>
              <a:t> </a:t>
            </a:r>
            <a:r>
              <a:rPr spc="-10"/>
              <a:t>to</a:t>
            </a:r>
            <a:r>
              <a:rPr spc="-5"/>
              <a:t> </a:t>
            </a:r>
            <a:r>
              <a:rPr spc="-20"/>
              <a:t>b</a:t>
            </a:r>
            <a:r>
              <a:rPr spc="-5"/>
              <a:t>y</a:t>
            </a:r>
            <a:r>
              <a:t> </a:t>
            </a:r>
            <a:r>
              <a:rPr spc="-10"/>
              <a:t>a</a:t>
            </a:r>
            <a:r>
              <a:rPr spc="-15"/>
              <a:t> </a:t>
            </a:r>
            <a:r>
              <a:rPr spc="-20"/>
              <a:t>b</a:t>
            </a:r>
            <a:r>
              <a:rPr spc="-5"/>
              <a:t>r</a:t>
            </a:r>
            <a:r>
              <a:rPr spc="-20"/>
              <a:t>a</a:t>
            </a:r>
            <a:r>
              <a:rPr spc="-10"/>
              <a:t>nch</a:t>
            </a:r>
          </a:p>
          <a:p>
            <a:pPr marL="374650" marR="5080" lvl="1" indent="-154940">
              <a:lnSpc>
                <a:spcPts val="1500"/>
              </a:lnSpc>
              <a:spcBef>
                <a:spcPts val="500"/>
              </a:spcBef>
              <a:buSzPct val="74074"/>
              <a:buFont typeface="Arial"/>
              <a:buChar char="–"/>
              <a:tabLst>
                <a:tab pos="368300" algn="l"/>
              </a:tabLst>
              <a:defRPr sz="1600" spc="-10">
                <a:latin typeface="Arial"/>
                <a:ea typeface="Arial"/>
                <a:cs typeface="Arial"/>
                <a:sym typeface="Arial"/>
              </a:defRPr>
            </a:pPr>
            <a:r>
              <a:t>T</a:t>
            </a:r>
            <a:r>
              <a:rPr spc="-20"/>
              <a:t>h</a:t>
            </a:r>
            <a:r>
              <a:rPr spc="-5"/>
              <a:t>is</a:t>
            </a:r>
            <a:r>
              <a:rPr spc="0"/>
              <a:t> </a:t>
            </a:r>
            <a:r>
              <a:rPr spc="-5"/>
              <a:t>is</a:t>
            </a:r>
            <a:r>
              <a:t> o</a:t>
            </a:r>
            <a:r>
              <a:rPr spc="-5"/>
              <a:t>k</a:t>
            </a:r>
            <a:r>
              <a:rPr spc="-20"/>
              <a:t>a</a:t>
            </a:r>
            <a:r>
              <a:rPr spc="-5"/>
              <a:t>y</a:t>
            </a:r>
            <a:r>
              <a:rPr spc="0"/>
              <a:t> </a:t>
            </a:r>
            <a:r>
              <a:rPr spc="-5"/>
              <a:t>if</a:t>
            </a:r>
            <a:r>
              <a:t> you</a:t>
            </a:r>
            <a:r>
              <a:rPr spc="-15"/>
              <a:t> </a:t>
            </a:r>
            <a:r>
              <a:t>wa</a:t>
            </a:r>
            <a:r>
              <a:rPr spc="-20"/>
              <a:t>n</a:t>
            </a:r>
            <a:r>
              <a:rPr spc="-5"/>
              <a:t>t</a:t>
            </a:r>
            <a:r>
              <a:rPr spc="0"/>
              <a:t> </a:t>
            </a:r>
            <a:r>
              <a:t>to</a:t>
            </a:r>
            <a:r>
              <a:rPr spc="-15"/>
              <a:t> </a:t>
            </a:r>
            <a:r>
              <a:rPr spc="0"/>
              <a:t>j</a:t>
            </a:r>
            <a:r>
              <a:rPr spc="-20"/>
              <a:t>u</a:t>
            </a:r>
            <a:r>
              <a:rPr spc="-5"/>
              <a:t>st</a:t>
            </a:r>
            <a:r>
              <a:rPr spc="0"/>
              <a:t> </a:t>
            </a:r>
            <a:r>
              <a:t>t</a:t>
            </a:r>
            <a:r>
              <a:rPr spc="-20"/>
              <a:t>a</a:t>
            </a:r>
            <a:r>
              <a:t>ke</a:t>
            </a:r>
            <a:r>
              <a:rPr spc="-5"/>
              <a:t> </a:t>
            </a:r>
            <a:r>
              <a:t>a</a:t>
            </a:r>
            <a:r>
              <a:rPr spc="-15"/>
              <a:t> </a:t>
            </a:r>
            <a:r>
              <a:rPr spc="0"/>
              <a:t>l</a:t>
            </a:r>
            <a:r>
              <a:rPr spc="-20"/>
              <a:t>oo</a:t>
            </a:r>
            <a:r>
              <a:rPr spc="-5"/>
              <a:t>k</a:t>
            </a:r>
            <a:r>
              <a:rPr spc="0"/>
              <a:t> </a:t>
            </a:r>
            <a:r>
              <a:rPr spc="-20"/>
              <a:t>a</a:t>
            </a:r>
            <a:r>
              <a:rPr spc="-5"/>
              <a:t>t</a:t>
            </a:r>
            <a:r>
              <a:t> </a:t>
            </a:r>
            <a:r>
              <a:rPr spc="0"/>
              <a:t>t</a:t>
            </a:r>
            <a:r>
              <a:rPr spc="-20"/>
              <a:t>h</a:t>
            </a:r>
            <a:r>
              <a:t>e</a:t>
            </a:r>
            <a:r>
              <a:rPr spc="-5"/>
              <a:t> </a:t>
            </a:r>
            <a:r>
              <a:rPr spc="0"/>
              <a:t>c</a:t>
            </a:r>
            <a:r>
              <a:rPr spc="-20"/>
              <a:t>od</a:t>
            </a:r>
            <a:r>
              <a:t>e</a:t>
            </a:r>
            <a:r>
              <a:rPr spc="-5"/>
              <a:t> </a:t>
            </a:r>
            <a:r>
              <a:rPr spc="-20"/>
              <a:t>a</a:t>
            </a:r>
            <a:r>
              <a:t>nd</a:t>
            </a:r>
            <a:r>
              <a:rPr spc="-15"/>
              <a:t> </a:t>
            </a:r>
            <a:r>
              <a:rPr spc="-5"/>
              <a:t>if</a:t>
            </a:r>
            <a:r>
              <a:rPr spc="0"/>
              <a:t> </a:t>
            </a:r>
            <a:r>
              <a:rPr spc="-5"/>
              <a:t>y</a:t>
            </a:r>
            <a:r>
              <a:rPr spc="-20"/>
              <a:t>o</a:t>
            </a:r>
            <a:r>
              <a:t>u</a:t>
            </a:r>
            <a:r>
              <a:rPr spc="-5"/>
              <a:t> </a:t>
            </a:r>
            <a:r>
              <a:rPr spc="-20"/>
              <a:t>d</a:t>
            </a:r>
            <a:r>
              <a:t>o</a:t>
            </a:r>
            <a:r>
              <a:rPr spc="-20"/>
              <a:t>n</a:t>
            </a:r>
            <a:r>
              <a:rPr spc="-15"/>
              <a:t>'</a:t>
            </a:r>
            <a:r>
              <a:rPr spc="-5"/>
              <a:t>t</a:t>
            </a:r>
            <a:r>
              <a:rPr spc="0"/>
              <a:t> </a:t>
            </a:r>
            <a:r>
              <a:rPr spc="-5"/>
              <a:t>c</a:t>
            </a:r>
            <a:r>
              <a:rPr spc="-20"/>
              <a:t>o</a:t>
            </a:r>
            <a:r>
              <a:t>mm</a:t>
            </a:r>
            <a:r>
              <a:rPr spc="-15"/>
              <a:t>i</a:t>
            </a:r>
            <a:r>
              <a:rPr spc="-5"/>
              <a:t>t</a:t>
            </a:r>
            <a:r>
              <a:rPr spc="0"/>
              <a:t> </a:t>
            </a:r>
            <a:r>
              <a:rPr spc="-20"/>
              <a:t>a</a:t>
            </a:r>
            <a:r>
              <a:t>n</a:t>
            </a:r>
            <a:r>
              <a:rPr spc="-5"/>
              <a:t>y</a:t>
            </a:r>
            <a:r>
              <a:t> n</a:t>
            </a:r>
            <a:r>
              <a:rPr spc="-20"/>
              <a:t>e</a:t>
            </a:r>
            <a:r>
              <a:t>w</a:t>
            </a:r>
            <a:r>
              <a:rPr spc="-5"/>
              <a:t> </a:t>
            </a:r>
            <a:r>
              <a:rPr spc="0"/>
              <a:t>c</a:t>
            </a:r>
            <a:r>
              <a:rPr spc="-20"/>
              <a:t>ha</a:t>
            </a:r>
            <a:r>
              <a:t>n</a:t>
            </a:r>
            <a:r>
              <a:rPr spc="-20"/>
              <a:t>g</a:t>
            </a:r>
            <a:r>
              <a:t>e</a:t>
            </a:r>
            <a:r>
              <a:rPr spc="-5"/>
              <a:t>s</a:t>
            </a:r>
          </a:p>
          <a:p>
            <a:pPr marL="374650" marR="26669" lvl="1" indent="-154940">
              <a:lnSpc>
                <a:spcPts val="1500"/>
              </a:lnSpc>
              <a:spcBef>
                <a:spcPts val="500"/>
              </a:spcBef>
              <a:buSzPct val="74074"/>
              <a:buFont typeface="Arial"/>
              <a:buChar char="–"/>
              <a:tabLst>
                <a:tab pos="368300" algn="l"/>
              </a:tabLst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I</a:t>
            </a:r>
            <a:r>
              <a:rPr spc="-5"/>
              <a:t>f</a:t>
            </a:r>
            <a:r>
              <a:rPr spc="-10"/>
              <a:t> t</a:t>
            </a:r>
            <a:r>
              <a:rPr spc="-20"/>
              <a:t>h</a:t>
            </a:r>
            <a:r>
              <a:rPr spc="-10"/>
              <a:t>e</a:t>
            </a:r>
            <a:r>
              <a:rPr spc="-5"/>
              <a:t> </a:t>
            </a:r>
            <a:r>
              <a:rPr spc="-10"/>
              <a:t>n</a:t>
            </a:r>
            <a:r>
              <a:rPr spc="-20"/>
              <a:t>e</a:t>
            </a:r>
            <a:r>
              <a:rPr spc="-10"/>
              <a:t>w</a:t>
            </a:r>
            <a:r>
              <a:rPr spc="-5"/>
              <a:t> </a:t>
            </a:r>
            <a:r>
              <a:t>c</a:t>
            </a:r>
            <a:r>
              <a:rPr spc="-20"/>
              <a:t>om</a:t>
            </a:r>
            <a:r>
              <a:rPr spc="-10"/>
              <a:t>m</a:t>
            </a:r>
            <a:r>
              <a:rPr spc="-5"/>
              <a:t>i</a:t>
            </a:r>
            <a:r>
              <a:rPr spc="-10"/>
              <a:t>t</a:t>
            </a:r>
            <a:r>
              <a:rPr spc="-5"/>
              <a:t>s</a:t>
            </a:r>
            <a:r>
              <a:t> </a:t>
            </a:r>
            <a:r>
              <a:rPr spc="-20"/>
              <a:t>ha</a:t>
            </a:r>
            <a:r>
              <a:t>v</a:t>
            </a:r>
            <a:r>
              <a:rPr spc="-10"/>
              <a:t>e</a:t>
            </a:r>
            <a:r>
              <a:rPr spc="-15"/>
              <a:t> </a:t>
            </a:r>
            <a:r>
              <a:rPr spc="-10"/>
              <a:t>to</a:t>
            </a:r>
            <a:r>
              <a:rPr spc="-5"/>
              <a:t> </a:t>
            </a:r>
            <a:r>
              <a:rPr spc="-10"/>
              <a:t>be</a:t>
            </a:r>
            <a:r>
              <a:rPr spc="-15"/>
              <a:t> </a:t>
            </a:r>
            <a:r>
              <a:rPr spc="-10"/>
              <a:t>p</a:t>
            </a:r>
            <a:r>
              <a:rPr spc="-15"/>
              <a:t>r</a:t>
            </a:r>
            <a:r>
              <a:rPr spc="-20"/>
              <a:t>e</a:t>
            </a:r>
            <a:r>
              <a:t>s</a:t>
            </a:r>
            <a:r>
              <a:rPr spc="-20"/>
              <a:t>e</a:t>
            </a:r>
            <a:r>
              <a:rPr spc="-15"/>
              <a:t>r</a:t>
            </a:r>
            <a:r>
              <a:t>v</a:t>
            </a:r>
            <a:r>
              <a:rPr spc="-20"/>
              <a:t>e</a:t>
            </a:r>
            <a:r>
              <a:rPr spc="-10"/>
              <a:t>d</a:t>
            </a:r>
            <a:r>
              <a:rPr spc="-5"/>
              <a:t> </a:t>
            </a:r>
            <a:r>
              <a:rPr spc="-10"/>
              <a:t>t</a:t>
            </a:r>
            <a:r>
              <a:rPr spc="-20"/>
              <a:t>he</a:t>
            </a:r>
            <a:r>
              <a:rPr spc="-10"/>
              <a:t>n</a:t>
            </a:r>
            <a:r>
              <a:rPr spc="-5"/>
              <a:t> </a:t>
            </a:r>
            <a:r>
              <a:rPr spc="-10"/>
              <a:t>a</a:t>
            </a:r>
            <a:r>
              <a:rPr spc="-5"/>
              <a:t> </a:t>
            </a:r>
            <a:r>
              <a:rPr spc="20"/>
              <a:t>n</a:t>
            </a:r>
            <a:r>
              <a:rPr spc="10"/>
              <a:t>e</a:t>
            </a:r>
            <a:r>
              <a:rPr spc="25"/>
              <a:t>w</a:t>
            </a:r>
            <a:r>
              <a:rPr spc="15"/>
              <a:t> </a:t>
            </a:r>
            <a:r>
              <a:rPr spc="10"/>
              <a:t>b</a:t>
            </a:r>
            <a:r>
              <a:t>r</a:t>
            </a:r>
            <a:r>
              <a:rPr spc="20"/>
              <a:t>a</a:t>
            </a:r>
            <a:r>
              <a:rPr spc="10"/>
              <a:t>n</a:t>
            </a:r>
            <a:r>
              <a:rPr spc="20"/>
              <a:t>ch</a:t>
            </a:r>
            <a:r>
              <a:rPr spc="10"/>
              <a:t> h</a:t>
            </a:r>
            <a:r>
              <a:rPr spc="20"/>
              <a:t>as</a:t>
            </a:r>
            <a:r>
              <a:rPr spc="5"/>
              <a:t> t</a:t>
            </a:r>
            <a:r>
              <a:rPr spc="20"/>
              <a:t>o</a:t>
            </a:r>
            <a:r>
              <a:rPr spc="10"/>
              <a:t> </a:t>
            </a:r>
            <a:r>
              <a:rPr spc="20"/>
              <a:t>be</a:t>
            </a:r>
            <a:r>
              <a:t> </a:t>
            </a:r>
            <a:r>
              <a:rPr spc="15"/>
              <a:t>cr</a:t>
            </a:r>
            <a:r>
              <a:rPr spc="10"/>
              <a:t>ea</a:t>
            </a:r>
            <a:r>
              <a:rPr spc="15"/>
              <a:t>t</a:t>
            </a:r>
            <a:r>
              <a:rPr spc="10"/>
              <a:t>e</a:t>
            </a:r>
            <a:r>
              <a:rPr spc="20"/>
              <a:t>d</a:t>
            </a:r>
          </a:p>
          <a:p>
            <a:pPr marL="582930" lvl="2" indent="-138430">
              <a:spcBef>
                <a:spcPts val="400"/>
              </a:spcBef>
              <a:buSzPct val="43478"/>
              <a:buFont typeface="Arial"/>
              <a:buChar char="●"/>
              <a:tabLst>
                <a:tab pos="571500" algn="l"/>
              </a:tabLst>
              <a:defRPr sz="1400" spc="-10">
                <a:latin typeface="Arial"/>
                <a:ea typeface="Arial"/>
                <a:cs typeface="Arial"/>
                <a:sym typeface="Arial"/>
              </a:defRPr>
            </a:pPr>
            <a:r>
              <a:t>gi</a:t>
            </a:r>
            <a:r>
              <a:rPr spc="-5"/>
              <a:t>t</a:t>
            </a:r>
            <a:r>
              <a:rPr spc="5"/>
              <a:t> </a:t>
            </a:r>
            <a:r>
              <a:rPr spc="0"/>
              <a:t>c</a:t>
            </a:r>
            <a:r>
              <a:t>h</a:t>
            </a:r>
            <a:r>
              <a:rPr spc="-5"/>
              <a:t>e</a:t>
            </a:r>
            <a:r>
              <a:rPr spc="0"/>
              <a:t>c</a:t>
            </a:r>
            <a:r>
              <a:rPr spc="-5"/>
              <a:t>ko</a:t>
            </a:r>
            <a:r>
              <a:t>u</a:t>
            </a:r>
            <a:r>
              <a:rPr spc="-5"/>
              <a:t>t</a:t>
            </a:r>
            <a:r>
              <a:rPr spc="5"/>
              <a:t> </a:t>
            </a:r>
            <a:r>
              <a:rPr spc="0"/>
              <a:t>v</a:t>
            </a:r>
            <a:r>
              <a:t>3</a:t>
            </a:r>
            <a:r>
              <a:rPr spc="0"/>
              <a:t>.0</a:t>
            </a:r>
            <a:r>
              <a:rPr spc="-5"/>
              <a:t> -</a:t>
            </a:r>
            <a:r>
              <a:rPr spc="0"/>
              <a:t>b</a:t>
            </a:r>
            <a:r>
              <a:rPr spc="-5"/>
              <a:t> </a:t>
            </a:r>
            <a:r>
              <a:rPr spc="0"/>
              <a:t>B</a:t>
            </a:r>
            <a:r>
              <a:rPr spc="5"/>
              <a:t>r</a:t>
            </a:r>
            <a:r>
              <a:t>a</a:t>
            </a:r>
            <a:r>
              <a:rPr spc="-5"/>
              <a:t>nch</a:t>
            </a:r>
            <a:r>
              <a:rPr spc="-60"/>
              <a:t>V</a:t>
            </a:r>
            <a:r>
              <a:t>e</a:t>
            </a:r>
            <a:r>
              <a:rPr spc="5"/>
              <a:t>r</a:t>
            </a:r>
            <a:r>
              <a:rPr spc="-5"/>
              <a:t>s</a:t>
            </a:r>
            <a:r>
              <a:rPr spc="0"/>
              <a:t>i</a:t>
            </a:r>
            <a:r>
              <a:t>o</a:t>
            </a:r>
            <a:r>
              <a:rPr spc="-5"/>
              <a:t>n</a:t>
            </a:r>
            <a:r>
              <a:t>3</a:t>
            </a:r>
            <a:r>
              <a:rPr spc="0"/>
              <a:t>.1</a:t>
            </a:r>
          </a:p>
          <a:p>
            <a:pPr marL="167639" indent="-154939">
              <a:spcBef>
                <a:spcPts val="300"/>
              </a:spcBef>
              <a:buSzPct val="43333"/>
              <a:buFont typeface="Arial"/>
              <a:buChar char="●"/>
              <a:tabLst>
                <a:tab pos="165100" algn="l"/>
              </a:tabLst>
              <a:defRPr spc="15">
                <a:latin typeface="Arial"/>
                <a:ea typeface="Arial"/>
                <a:cs typeface="Arial"/>
                <a:sym typeface="Arial"/>
              </a:defRPr>
            </a:pPr>
            <a:r>
              <a:t>Br</a:t>
            </a:r>
            <a:r>
              <a:rPr spc="10"/>
              <a:t>an</a:t>
            </a:r>
            <a:r>
              <a:t>ch</a:t>
            </a:r>
          </a:p>
          <a:p>
            <a:pPr marL="374650" marR="167004" lvl="1" indent="-154940">
              <a:lnSpc>
                <a:spcPts val="1500"/>
              </a:lnSpc>
              <a:spcBef>
                <a:spcPts val="700"/>
              </a:spcBef>
              <a:buSzPct val="74074"/>
              <a:buFont typeface="Arial"/>
              <a:buChar char="–"/>
              <a:tabLst>
                <a:tab pos="368300" algn="l"/>
              </a:tabLst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spc="-20"/>
              <a:t>e</a:t>
            </a:r>
            <a:r>
              <a:rPr spc="-10"/>
              <a:t>fe</a:t>
            </a:r>
            <a:r>
              <a:rPr spc="-15"/>
              <a:t>r</a:t>
            </a:r>
            <a:r>
              <a:rPr spc="-5"/>
              <a:t>s</a:t>
            </a:r>
            <a:r>
              <a:rPr spc="-10"/>
              <a:t> </a:t>
            </a:r>
            <a:r>
              <a:t>t</a:t>
            </a:r>
            <a:r>
              <a:rPr spc="-10"/>
              <a:t>o</a:t>
            </a:r>
            <a:r>
              <a:rPr spc="-15"/>
              <a:t> </a:t>
            </a:r>
            <a:r>
              <a:rPr spc="-10"/>
              <a:t>a</a:t>
            </a:r>
            <a:r>
              <a:rPr spc="-5"/>
              <a:t> </a:t>
            </a:r>
            <a:r>
              <a:rPr spc="-20"/>
              <a:t>h</a:t>
            </a:r>
            <a:r>
              <a:rPr spc="-10"/>
              <a:t>e</a:t>
            </a:r>
            <a:r>
              <a:rPr spc="-20"/>
              <a:t>a</a:t>
            </a:r>
            <a:r>
              <a:rPr spc="-10"/>
              <a:t>d</a:t>
            </a:r>
            <a:r>
              <a:rPr spc="-5"/>
              <a:t> </a:t>
            </a:r>
            <a:r>
              <a:rPr spc="-20"/>
              <a:t>an</a:t>
            </a:r>
            <a:r>
              <a:rPr spc="-10"/>
              <a:t>d</a:t>
            </a:r>
            <a:r>
              <a:rPr spc="-5"/>
              <a:t> i</a:t>
            </a:r>
            <a:r>
              <a:rPr spc="-10"/>
              <a:t>t</a:t>
            </a:r>
            <a:r>
              <a:rPr spc="-5"/>
              <a:t>s</a:t>
            </a:r>
            <a:r>
              <a:t> </a:t>
            </a:r>
            <a:r>
              <a:rPr spc="-20"/>
              <a:t>en</a:t>
            </a:r>
            <a:r>
              <a:t>t</a:t>
            </a:r>
            <a:r>
              <a:rPr spc="-5"/>
              <a:t>i</a:t>
            </a:r>
            <a:r>
              <a:rPr spc="-15"/>
              <a:t>r</a:t>
            </a:r>
            <a:r>
              <a:rPr spc="-10"/>
              <a:t>e</a:t>
            </a:r>
            <a:r>
              <a:rPr spc="-5"/>
              <a:t> s</a:t>
            </a:r>
            <a:r>
              <a:rPr spc="-20"/>
              <a:t>e</a:t>
            </a:r>
            <a:r>
              <a:rPr spc="-5"/>
              <a:t>t</a:t>
            </a:r>
            <a:r>
              <a:t> </a:t>
            </a:r>
            <a:r>
              <a:rPr spc="-20"/>
              <a:t>o</a:t>
            </a:r>
            <a:r>
              <a:rPr spc="-5"/>
              <a:t>f</a:t>
            </a:r>
            <a:r>
              <a:rPr spc="-10"/>
              <a:t> a</a:t>
            </a:r>
            <a:r>
              <a:rPr spc="-20"/>
              <a:t>n</a:t>
            </a:r>
            <a:r>
              <a:rPr spc="-10"/>
              <a:t>cesto</a:t>
            </a:r>
            <a:r>
              <a:rPr spc="-5"/>
              <a:t>r </a:t>
            </a:r>
            <a:r>
              <a:t>c</a:t>
            </a:r>
            <a:r>
              <a:rPr spc="-20"/>
              <a:t>o</a:t>
            </a:r>
            <a:r>
              <a:rPr spc="-10"/>
              <a:t>m</a:t>
            </a:r>
            <a:r>
              <a:rPr spc="-20"/>
              <a:t>m</a:t>
            </a:r>
            <a:r>
              <a:rPr spc="-5"/>
              <a:t>i</a:t>
            </a:r>
            <a:r>
              <a:rPr spc="-10"/>
              <a:t>t</a:t>
            </a:r>
            <a:r>
              <a:rPr spc="-5"/>
              <a:t>s</a:t>
            </a:r>
          </a:p>
          <a:p>
            <a:pPr marL="167639" indent="-154939">
              <a:spcBef>
                <a:spcPts val="400"/>
              </a:spcBef>
              <a:buSzPct val="43333"/>
              <a:buFont typeface="Arial"/>
              <a:buChar char="●"/>
              <a:tabLst>
                <a:tab pos="165100" algn="l"/>
              </a:tabLst>
              <a:defRPr spc="34">
                <a:latin typeface="Arial"/>
                <a:ea typeface="Arial"/>
                <a:cs typeface="Arial"/>
                <a:sym typeface="Arial"/>
              </a:defRPr>
            </a:pPr>
            <a:r>
              <a:t>M</a:t>
            </a:r>
            <a:r>
              <a:rPr spc="10"/>
              <a:t>as</a:t>
            </a:r>
            <a:r>
              <a:rPr spc="15"/>
              <a:t>t</a:t>
            </a:r>
            <a:r>
              <a:rPr spc="5"/>
              <a:t>er</a:t>
            </a:r>
          </a:p>
          <a:p>
            <a:pPr marL="374650" lvl="1" indent="-154940">
              <a:spcBef>
                <a:spcPts val="500"/>
              </a:spcBef>
              <a:buSzPct val="74074"/>
              <a:buFont typeface="Arial"/>
              <a:buChar char="–"/>
              <a:tabLst>
                <a:tab pos="368300" algn="l"/>
              </a:tabLst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D</a:t>
            </a:r>
            <a:r>
              <a:rPr spc="-20"/>
              <a:t>e</a:t>
            </a:r>
            <a:r>
              <a:rPr spc="-10"/>
              <a:t>fa</a:t>
            </a:r>
            <a:r>
              <a:rPr spc="-20"/>
              <a:t>u</a:t>
            </a:r>
            <a:r>
              <a:rPr spc="-5"/>
              <a:t>lt</a:t>
            </a:r>
            <a:r>
              <a:rPr spc="-10"/>
              <a:t> b</a:t>
            </a:r>
            <a:r>
              <a:rPr spc="-15"/>
              <a:t>r</a:t>
            </a:r>
            <a:r>
              <a:rPr spc="-20"/>
              <a:t>a</a:t>
            </a:r>
            <a:r>
              <a:rPr spc="-10"/>
              <a:t>nch</a:t>
            </a:r>
          </a:p>
        </p:txBody>
      </p:sp>
      <p:sp>
        <p:nvSpPr>
          <p:cNvPr id="130" name="Shape 130"/>
          <p:cNvSpPr/>
          <p:nvPr/>
        </p:nvSpPr>
        <p:spPr>
          <a:xfrm>
            <a:off x="5982970" y="2891788"/>
            <a:ext cx="2942590" cy="17805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6367779" y="5079305"/>
            <a:ext cx="2352676" cy="209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500" spc="-5">
                <a:latin typeface="Arial"/>
                <a:ea typeface="Arial"/>
                <a:cs typeface="Arial"/>
                <a:sym typeface="Arial"/>
              </a:defRPr>
            </a:pPr>
            <a:r>
              <a:t>I</a:t>
            </a:r>
            <a:r>
              <a:rPr spc="-10"/>
              <a:t>m</a:t>
            </a:r>
            <a:r>
              <a:rPr spc="0"/>
              <a:t>age</a:t>
            </a:r>
            <a:r>
              <a:rPr spc="5"/>
              <a:t> </a:t>
            </a:r>
            <a:r>
              <a:t>S</a:t>
            </a:r>
            <a:r>
              <a:rPr spc="0"/>
              <a:t>our</a:t>
            </a:r>
            <a:r>
              <a:rPr spc="5"/>
              <a:t>c</a:t>
            </a:r>
            <a:r>
              <a:rPr spc="0"/>
              <a:t>e</a:t>
            </a:r>
            <a:r>
              <a:t>:</a:t>
            </a:r>
            <a:r>
              <a:rPr spc="0"/>
              <a:t> g</a:t>
            </a:r>
            <a:r>
              <a:rPr spc="5"/>
              <a:t>i</a:t>
            </a:r>
            <a:r>
              <a:t>t</a:t>
            </a:r>
            <a:r>
              <a:rPr spc="0"/>
              <a:t>-s</a:t>
            </a:r>
            <a:r>
              <a:rPr spc="5"/>
              <a:t>c</a:t>
            </a:r>
            <a:r>
              <a:t>m.</a:t>
            </a:r>
            <a:r>
              <a:rPr spc="5"/>
              <a:t>c</a:t>
            </a:r>
            <a:r>
              <a:rPr spc="0"/>
              <a:t>om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xfrm>
            <a:off x="508000" y="315310"/>
            <a:ext cx="9067800" cy="125941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What Is a Branch?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xfrm>
            <a:off x="508000" y="1763183"/>
            <a:ext cx="9067800" cy="498694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A pointer to one of the commits in the repo (head) + all ancestor commits</a:t>
            </a:r>
          </a:p>
          <a:p>
            <a:pPr>
              <a:lnSpc>
                <a:spcPct val="90000"/>
              </a:lnSpc>
            </a:pPr>
            <a:r>
              <a:t>When you first create a repo, are there any branches?</a:t>
            </a:r>
          </a:p>
          <a:p>
            <a:pPr marL="763360" lvl="1" indent="-306160">
              <a:lnSpc>
                <a:spcPct val="90000"/>
              </a:lnSpc>
              <a:spcBef>
                <a:spcPts val="600"/>
              </a:spcBef>
              <a:defRPr sz="3000"/>
            </a:pPr>
            <a:r>
              <a:t>Default branch named ‘master’</a:t>
            </a:r>
          </a:p>
          <a:p>
            <a:pPr>
              <a:lnSpc>
                <a:spcPct val="90000"/>
              </a:lnSpc>
            </a:pPr>
            <a:r>
              <a:t>The default master branch </a:t>
            </a:r>
          </a:p>
          <a:p>
            <a:pPr marL="763360" lvl="1" indent="-306160">
              <a:lnSpc>
                <a:spcPct val="90000"/>
              </a:lnSpc>
              <a:spcBef>
                <a:spcPts val="600"/>
              </a:spcBef>
              <a:defRPr sz="3000"/>
            </a:pPr>
            <a:r>
              <a:t>points to last commit made</a:t>
            </a:r>
          </a:p>
          <a:p>
            <a:pPr marL="763360" lvl="1" indent="-306160">
              <a:lnSpc>
                <a:spcPct val="90000"/>
              </a:lnSpc>
              <a:spcBef>
                <a:spcPts val="600"/>
              </a:spcBef>
              <a:defRPr sz="3000"/>
            </a:pPr>
            <a:r>
              <a:t>moves forward automatically, every time you commit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2124710" y="672415"/>
            <a:ext cx="5834380" cy="67710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First Git Repository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xfrm>
            <a:off x="545464" y="1785016"/>
            <a:ext cx="8992870" cy="5269835"/>
          </a:xfrm>
          <a:prstGeom prst="rect">
            <a:avLst/>
          </a:prstGeom>
        </p:spPr>
        <p:txBody>
          <a:bodyPr/>
          <a:lstStyle/>
          <a:p>
            <a:r>
              <a:t>$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mkdir gitroot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t>$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cd gitroot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t>$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</a:p>
          <a:p>
            <a:pPr lvl="1">
              <a:defRPr sz="1800">
                <a:latin typeface="+mn-lt"/>
                <a:ea typeface="+mn-ea"/>
                <a:cs typeface="+mn-cs"/>
                <a:sym typeface="Calibri"/>
              </a:defRPr>
            </a:pPr>
            <a:r>
              <a:t>creates an empty git repo (.git directory with all necessary subdirectories)</a:t>
            </a:r>
          </a:p>
          <a:p>
            <a:pPr lvl="1"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  <a:p>
            <a:r>
              <a:t>$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echo “Hello World” &gt; hello.txt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t>$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git add .</a:t>
            </a:r>
          </a:p>
          <a:p>
            <a:pPr lvl="1">
              <a:defRPr sz="1800">
                <a:latin typeface="+mn-lt"/>
                <a:ea typeface="+mn-ea"/>
                <a:cs typeface="+mn-cs"/>
                <a:sym typeface="Calibri"/>
              </a:defRPr>
            </a:pPr>
            <a:r>
              <a:t>Adds content to the index</a:t>
            </a:r>
          </a:p>
          <a:p>
            <a:pPr lvl="1">
              <a:defRPr sz="1800">
                <a:latin typeface="+mn-lt"/>
                <a:ea typeface="+mn-ea"/>
                <a:cs typeface="+mn-cs"/>
                <a:sym typeface="Calibri"/>
              </a:defRPr>
            </a:pPr>
            <a:r>
              <a:t>Must be run prior to a commit</a:t>
            </a:r>
          </a:p>
          <a:p>
            <a:pPr lvl="1"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  <a:p>
            <a:r>
              <a:t>$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git commit –m ‘Check in number one’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xfrm>
            <a:off x="508000" y="302610"/>
            <a:ext cx="9067800" cy="125941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Git Example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xfrm>
            <a:off x="508000" y="1763183"/>
            <a:ext cx="9067800" cy="498694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Project</a:t>
            </a:r>
          </a:p>
          <a:p>
            <a:pPr marL="763360" lvl="1" indent="-306160">
              <a:lnSpc>
                <a:spcPct val="90000"/>
              </a:lnSpc>
              <a:spcBef>
                <a:spcPts val="600"/>
              </a:spcBef>
              <a:defRPr sz="3000"/>
            </a:pPr>
            <a:r>
              <a:t>games: pacman.c, pacman.h, README </a:t>
            </a:r>
          </a:p>
          <a:p>
            <a:pPr>
              <a:lnSpc>
                <a:spcPct val="90000"/>
              </a:lnSpc>
            </a:pPr>
            <a:r>
              <a:t>Create repository to track new project</a:t>
            </a:r>
          </a:p>
          <a:p>
            <a:pPr marL="766762" lvl="1" indent="-309562">
              <a:lnSpc>
                <a:spcPct val="90000"/>
              </a:lnSpc>
              <a:spcBef>
                <a:spcPts val="6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git init </a:t>
            </a:r>
            <a:r>
              <a:rPr sz="3000">
                <a:latin typeface="+mn-lt"/>
                <a:ea typeface="+mn-ea"/>
                <a:cs typeface="+mn-cs"/>
                <a:sym typeface="Calibri"/>
              </a:rPr>
              <a:t>(creates .git dir w/ all necessary repo files)</a:t>
            </a:r>
            <a:endParaRPr sz="3000"/>
          </a:p>
          <a:p>
            <a:pPr>
              <a:lnSpc>
                <a:spcPct val="90000"/>
              </a:lnSpc>
            </a:pPr>
            <a:r>
              <a:t>Is the project tracked?</a:t>
            </a:r>
          </a:p>
          <a:p>
            <a:pPr marL="763360" lvl="1" indent="-306160">
              <a:lnSpc>
                <a:spcPct val="90000"/>
              </a:lnSpc>
              <a:spcBef>
                <a:spcPts val="600"/>
              </a:spcBef>
              <a:defRPr sz="3000"/>
            </a:pPr>
            <a:r>
              <a:t>No, need to add files and do an initial commit</a:t>
            </a:r>
          </a:p>
          <a:p>
            <a:pPr marL="1162050" lvl="2" indent="-247650">
              <a:lnSpc>
                <a:spcPct val="90000"/>
              </a:lnSpc>
              <a:spcBef>
                <a:spcPts val="5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git add 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pacman.c pacman.h README</a:t>
            </a:r>
          </a:p>
          <a:p>
            <a:pPr marL="1162050" lvl="2" indent="-247650">
              <a:lnSpc>
                <a:spcPct val="90000"/>
              </a:lnSpc>
              <a:spcBef>
                <a:spcPts val="5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git commit –m 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“initial commit of my project”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xfrm>
            <a:off x="2124710" y="672415"/>
            <a:ext cx="5834380" cy="67710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Working With Git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xfrm>
            <a:off x="545464" y="1785016"/>
            <a:ext cx="8992870" cy="519363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echo “I love Git” &gt;&gt; hello.txt</a:t>
            </a:r>
          </a:p>
          <a:p>
            <a:pPr>
              <a:lnSpc>
                <a:spcPct val="90000"/>
              </a:lnSpc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>
              <a:lnSpc>
                <a:spcPct val="90000"/>
              </a:lnSpc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git status</a:t>
            </a:r>
          </a:p>
          <a:p>
            <a:pPr lvl="1">
              <a:lnSpc>
                <a:spcPct val="90000"/>
              </a:lnSpc>
              <a:defRPr sz="1800">
                <a:latin typeface="+mn-lt"/>
                <a:ea typeface="+mn-ea"/>
                <a:cs typeface="+mn-cs"/>
                <a:sym typeface="Calibri"/>
              </a:defRPr>
            </a:pPr>
            <a:r>
              <a:t>Shows list of modified files</a:t>
            </a:r>
          </a:p>
          <a:p>
            <a:pPr lvl="1">
              <a:lnSpc>
                <a:spcPct val="90000"/>
              </a:lnSpc>
              <a:defRPr sz="1800">
                <a:latin typeface="+mn-lt"/>
                <a:ea typeface="+mn-ea"/>
                <a:cs typeface="+mn-cs"/>
                <a:sym typeface="Calibri"/>
              </a:defRPr>
            </a:pPr>
            <a:r>
              <a:t>hello.txt</a:t>
            </a:r>
          </a:p>
          <a:p>
            <a:pPr lvl="1">
              <a:lnSpc>
                <a:spcPct val="90000"/>
              </a:lnSpc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  <a:p>
            <a:pPr>
              <a:lnSpc>
                <a:spcPct val="90000"/>
              </a:lnSpc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git diff</a:t>
            </a:r>
          </a:p>
          <a:p>
            <a:pPr lvl="1">
              <a:lnSpc>
                <a:spcPct val="90000"/>
              </a:lnSpc>
              <a:defRPr sz="1800">
                <a:latin typeface="+mn-lt"/>
                <a:ea typeface="+mn-ea"/>
                <a:cs typeface="+mn-cs"/>
                <a:sym typeface="Calibri"/>
              </a:defRPr>
            </a:pPr>
            <a:r>
              <a:t>Shows changes we made compared to index</a:t>
            </a:r>
          </a:p>
          <a:p>
            <a:pPr lvl="1">
              <a:lnSpc>
                <a:spcPct val="90000"/>
              </a:lnSpc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  <a:p>
            <a:pPr>
              <a:lnSpc>
                <a:spcPct val="90000"/>
              </a:lnSpc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git add hello.txt</a:t>
            </a:r>
          </a:p>
          <a:p>
            <a:pPr>
              <a:lnSpc>
                <a:spcPct val="90000"/>
              </a:lnSpc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>
              <a:lnSpc>
                <a:spcPct val="90000"/>
              </a:lnSpc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git diff</a:t>
            </a:r>
          </a:p>
          <a:p>
            <a:pPr lvl="1">
              <a:lnSpc>
                <a:spcPct val="90000"/>
              </a:lnSpc>
              <a:defRPr sz="1800">
                <a:latin typeface="+mn-lt"/>
                <a:ea typeface="+mn-ea"/>
                <a:cs typeface="+mn-cs"/>
                <a:sym typeface="Calibri"/>
              </a:defRPr>
            </a:pPr>
            <a:r>
              <a:t>No changes shown as diff compares to the index</a:t>
            </a:r>
          </a:p>
          <a:p>
            <a:pPr lvl="1">
              <a:lnSpc>
                <a:spcPct val="90000"/>
              </a:lnSpc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  <a:p>
            <a:pPr>
              <a:lnSpc>
                <a:spcPct val="90000"/>
              </a:lnSpc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git diff HEAD</a:t>
            </a:r>
          </a:p>
          <a:p>
            <a:pPr lvl="1">
              <a:lnSpc>
                <a:spcPct val="90000"/>
              </a:lnSpc>
              <a:defRPr sz="1800">
                <a:latin typeface="+mn-lt"/>
                <a:ea typeface="+mn-ea"/>
                <a:cs typeface="+mn-cs"/>
                <a:sym typeface="Calibri"/>
              </a:defRPr>
            </a:pPr>
            <a:r>
              <a:t>Now we can see changes in working version</a:t>
            </a:r>
          </a:p>
          <a:p>
            <a:pPr lvl="1">
              <a:lnSpc>
                <a:spcPct val="90000"/>
              </a:lnSpc>
              <a:defRPr sz="1800">
                <a:latin typeface="+mn-lt"/>
                <a:ea typeface="+mn-ea"/>
                <a:cs typeface="+mn-cs"/>
                <a:sym typeface="Calibri"/>
              </a:defRPr>
            </a:pPr>
            <a:endParaRPr/>
          </a:p>
          <a:p>
            <a:pPr>
              <a:lnSpc>
                <a:spcPct val="90000"/>
              </a:lnSpc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git commit –m “Second commit”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2378</TotalTime>
  <Words>1148</Words>
  <Application>Microsoft Office PowerPoint</Application>
  <PresentationFormat>Custom</PresentationFormat>
  <Paragraphs>294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Helvetica</vt:lpstr>
      <vt:lpstr>Office Theme</vt:lpstr>
      <vt:lpstr>CS35L – 5 Week 9 Lec 1</vt:lpstr>
      <vt:lpstr>Terms used</vt:lpstr>
      <vt:lpstr>PowerPoint Presentation</vt:lpstr>
      <vt:lpstr>Git File Status Lifecycle</vt:lpstr>
      <vt:lpstr>Terms used</vt:lpstr>
      <vt:lpstr>What Is a Branch?</vt:lpstr>
      <vt:lpstr>First Git Repository</vt:lpstr>
      <vt:lpstr>Git Example</vt:lpstr>
      <vt:lpstr>Working With Git</vt:lpstr>
      <vt:lpstr>Git commands</vt:lpstr>
      <vt:lpstr>Where Is Master?</vt:lpstr>
      <vt:lpstr>New Branch</vt:lpstr>
      <vt:lpstr>New Commit</vt:lpstr>
      <vt:lpstr>Switching to New Branch</vt:lpstr>
      <vt:lpstr>Commit After Switch</vt:lpstr>
      <vt:lpstr>Why Branching?</vt:lpstr>
      <vt:lpstr>Merging</vt:lpstr>
      <vt:lpstr>Merging</vt:lpstr>
      <vt:lpstr>Merging</vt:lpstr>
      <vt:lpstr>Merging</vt:lpstr>
      <vt:lpstr>Merging</vt:lpstr>
      <vt:lpstr>Merging</vt:lpstr>
      <vt:lpstr>Git Rebase</vt:lpstr>
      <vt:lpstr>More Git Commands</vt:lpstr>
      <vt:lpstr>Assignment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– 5 Week 9 Lec 1</dc:title>
  <cp:lastModifiedBy>沈竞跃</cp:lastModifiedBy>
  <cp:revision>5</cp:revision>
  <dcterms:modified xsi:type="dcterms:W3CDTF">2017-06-04T20:33:27Z</dcterms:modified>
</cp:coreProperties>
</file>