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3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51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22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2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7ED4-7B64-4F02-9AC1-406B50FEB84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C47F-478F-4B8F-9D8F-246616105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7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Hardware environment</a:t>
            </a:r>
          </a:p>
          <a:p>
            <a:r>
              <a:rPr lang="en-US" altLang="zh-TW" dirty="0" smtClean="0"/>
              <a:t>Development and debug BME280 and CCS811 sensor via I2C interface</a:t>
            </a:r>
          </a:p>
          <a:p>
            <a:pPr lvl="1"/>
            <a:r>
              <a:rPr lang="en-US" altLang="zh-TW" dirty="0" smtClean="0"/>
              <a:t>Setup Nordic nrf52840DK develop environment and 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Debug </a:t>
            </a:r>
            <a:r>
              <a:rPr lang="en-US" altLang="zh-TW" dirty="0" smtClean="0"/>
              <a:t>BME280 and CCS811 source code via Arduino.</a:t>
            </a:r>
          </a:p>
          <a:p>
            <a:pPr lvl="1"/>
            <a:r>
              <a:rPr lang="en-US" altLang="zh-TW" dirty="0" smtClean="0"/>
              <a:t>Study BME280 and CCS811 document and data sheet files.</a:t>
            </a:r>
          </a:p>
          <a:p>
            <a:pPr lvl="1"/>
            <a:r>
              <a:rPr lang="en-US" altLang="zh-TW" dirty="0" smtClean="0"/>
              <a:t>Capture I2C raw data to debug and monitor </a:t>
            </a:r>
            <a:r>
              <a:rPr lang="en-US" altLang="zh-TW" dirty="0"/>
              <a:t>via logic </a:t>
            </a:r>
            <a:r>
              <a:rPr lang="en-US" altLang="zh-TW" dirty="0" smtClean="0"/>
              <a:t>analyzer.</a:t>
            </a:r>
          </a:p>
          <a:p>
            <a:r>
              <a:rPr lang="en-US" altLang="zh-TW" dirty="0" smtClean="0"/>
              <a:t>Development VCNL4040 sensor</a:t>
            </a:r>
            <a:endParaRPr lang="en-US" altLang="zh-TW" dirty="0"/>
          </a:p>
          <a:p>
            <a:r>
              <a:rPr lang="en-US" altLang="zh-TW" dirty="0" smtClean="0"/>
              <a:t>Development Bluetooth</a:t>
            </a:r>
          </a:p>
          <a:p>
            <a:pPr lvl="1"/>
            <a:r>
              <a:rPr lang="en-US" altLang="zh-TW" dirty="0" smtClean="0"/>
              <a:t>Create Bluetooth service for heart rate to transfer sensor data.</a:t>
            </a:r>
          </a:p>
          <a:p>
            <a:pPr lvl="1"/>
            <a:r>
              <a:rPr lang="en-US" altLang="zh-TW" dirty="0" smtClean="0"/>
              <a:t>Study Bluetooth LE stack (GATT)</a:t>
            </a:r>
          </a:p>
          <a:p>
            <a:pPr lvl="1"/>
            <a:r>
              <a:rPr lang="en-US" altLang="zh-TW" dirty="0" smtClean="0"/>
              <a:t>Modify heart rate service data format for requests.</a:t>
            </a:r>
          </a:p>
          <a:p>
            <a:pPr lvl="1"/>
            <a:r>
              <a:rPr lang="en-US" altLang="zh-TW" dirty="0"/>
              <a:t>I developed a system to control another development board for measuring the BLE (</a:t>
            </a:r>
            <a:r>
              <a:rPr lang="en-US" altLang="zh-TW" dirty="0" err="1"/>
              <a:t>SensorEX</a:t>
            </a:r>
            <a:r>
              <a:rPr lang="en-US" altLang="zh-TW" dirty="0"/>
              <a:t>) signals I </a:t>
            </a:r>
            <a:r>
              <a:rPr lang="en-US" altLang="zh-TW" dirty="0" smtClean="0"/>
              <a:t>created via Nordic software and on the mobile app LightBlue.</a:t>
            </a:r>
          </a:p>
          <a:p>
            <a:r>
              <a:rPr lang="en-US" altLang="zh-TW" dirty="0" smtClean="0"/>
              <a:t>Development IOS APP</a:t>
            </a:r>
          </a:p>
          <a:p>
            <a:pPr lvl="1"/>
            <a:r>
              <a:rPr lang="en-US" altLang="zh-TW" dirty="0" smtClean="0"/>
              <a:t>Create an app to capture sensor data via Bluetooth.</a:t>
            </a:r>
          </a:p>
          <a:p>
            <a:r>
              <a:rPr lang="en-US" altLang="zh-TW" dirty="0" smtClean="0"/>
              <a:t>Development </a:t>
            </a:r>
            <a:r>
              <a:rPr lang="en-US" altLang="zh-TW" dirty="0" err="1" smtClean="0"/>
              <a:t>Grafana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Python application?</a:t>
            </a:r>
          </a:p>
          <a:p>
            <a:pPr lvl="1"/>
            <a:r>
              <a:rPr lang="en-US" altLang="zh-TW" dirty="0" smtClean="0"/>
              <a:t>PC GUI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511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49" y="1002635"/>
            <a:ext cx="3969900" cy="2468164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26953" y="1002635"/>
            <a:ext cx="7226098" cy="5331513"/>
            <a:chOff x="610736" y="164317"/>
            <a:chExt cx="7226098" cy="5331513"/>
          </a:xfrm>
        </p:grpSpPr>
        <p:grpSp>
          <p:nvGrpSpPr>
            <p:cNvPr id="39" name="群組 38"/>
            <p:cNvGrpSpPr/>
            <p:nvPr/>
          </p:nvGrpSpPr>
          <p:grpSpPr>
            <a:xfrm>
              <a:off x="610736" y="1745906"/>
              <a:ext cx="4663785" cy="3749924"/>
              <a:chOff x="565164" y="446067"/>
              <a:chExt cx="4663785" cy="3749924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319" y="446067"/>
                <a:ext cx="779630" cy="77568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164" y="446067"/>
                <a:ext cx="1749965" cy="3749924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2663" y="446067"/>
                <a:ext cx="779630" cy="782711"/>
              </a:xfrm>
              <a:prstGeom prst="rect">
                <a:avLst/>
              </a:prstGeom>
            </p:spPr>
          </p:pic>
          <p:cxnSp>
            <p:nvCxnSpPr>
              <p:cNvPr id="11" name="肘形接點 10"/>
              <p:cNvCxnSpPr/>
              <p:nvPr/>
            </p:nvCxnSpPr>
            <p:spPr>
              <a:xfrm flipV="1">
                <a:off x="2102066" y="777098"/>
                <a:ext cx="800597" cy="194791"/>
              </a:xfrm>
              <a:prstGeom prst="bentConnector3">
                <a:avLst/>
              </a:prstGeom>
              <a:ln>
                <a:solidFill>
                  <a:srgbClr val="FFFF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肘形接點 11"/>
              <p:cNvCxnSpPr/>
              <p:nvPr/>
            </p:nvCxnSpPr>
            <p:spPr>
              <a:xfrm flipV="1">
                <a:off x="2076666" y="824723"/>
                <a:ext cx="825997" cy="209312"/>
              </a:xfrm>
              <a:prstGeom prst="bentConnector3">
                <a:avLst>
                  <a:gd name="adj1" fmla="val 56150"/>
                </a:avLst>
              </a:prstGeom>
              <a:ln>
                <a:solidFill>
                  <a:srgbClr val="00206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/>
              <p:nvPr/>
            </p:nvCxnSpPr>
            <p:spPr>
              <a:xfrm flipV="1">
                <a:off x="784225" y="872348"/>
                <a:ext cx="2118438" cy="715491"/>
              </a:xfrm>
              <a:prstGeom prst="bentConnector3">
                <a:avLst>
                  <a:gd name="adj1" fmla="val -19692"/>
                </a:avLst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接點 29"/>
              <p:cNvCxnSpPr/>
              <p:nvPr/>
            </p:nvCxnSpPr>
            <p:spPr>
              <a:xfrm flipV="1">
                <a:off x="806450" y="907273"/>
                <a:ext cx="2096213" cy="528166"/>
              </a:xfrm>
              <a:prstGeom prst="bentConnector3">
                <a:avLst>
                  <a:gd name="adj1" fmla="val -18310"/>
                </a:avLst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左-右雙向箭號 37"/>
              <p:cNvSpPr/>
              <p:nvPr/>
            </p:nvSpPr>
            <p:spPr>
              <a:xfrm>
                <a:off x="3676650" y="741757"/>
                <a:ext cx="772669" cy="18430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" name="圓角矩形 1"/>
            <p:cNvSpPr/>
            <p:nvPr/>
          </p:nvSpPr>
          <p:spPr>
            <a:xfrm>
              <a:off x="3231518" y="164317"/>
              <a:ext cx="1491449" cy="648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PC</a:t>
              </a:r>
              <a:endParaRPr lang="zh-TW" altLang="en-US" dirty="0"/>
            </a:p>
          </p:txBody>
        </p:sp>
        <p:cxnSp>
          <p:nvCxnSpPr>
            <p:cNvPr id="4" name="肘形接點 3"/>
            <p:cNvCxnSpPr>
              <a:stCxn id="2" idx="1"/>
              <a:endCxn id="7" idx="0"/>
            </p:cNvCxnSpPr>
            <p:nvPr/>
          </p:nvCxnSpPr>
          <p:spPr>
            <a:xfrm rot="10800000" flipV="1">
              <a:off x="1485720" y="488352"/>
              <a:ext cx="1745799" cy="12575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6869" y="1745906"/>
              <a:ext cx="1749965" cy="3749924"/>
            </a:xfrm>
            <a:prstGeom prst="rect">
              <a:avLst/>
            </a:prstGeom>
          </p:spPr>
        </p:pic>
        <p:cxnSp>
          <p:nvCxnSpPr>
            <p:cNvPr id="6" name="肘形接點 5"/>
            <p:cNvCxnSpPr>
              <a:stCxn id="2" idx="3"/>
              <a:endCxn id="14" idx="0"/>
            </p:cNvCxnSpPr>
            <p:nvPr/>
          </p:nvCxnSpPr>
          <p:spPr>
            <a:xfrm>
              <a:off x="4722967" y="488352"/>
              <a:ext cx="2238885" cy="12575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左-右雙向箭號 12"/>
            <p:cNvSpPr/>
            <p:nvPr/>
          </p:nvSpPr>
          <p:spPr>
            <a:xfrm rot="5400000">
              <a:off x="2243109" y="1478854"/>
              <a:ext cx="782680" cy="39949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2161190" y="812387"/>
              <a:ext cx="946518" cy="46787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</a:t>
              </a:r>
              <a:endParaRPr lang="zh-TW" altLang="en-US" dirty="0"/>
            </a:p>
          </p:txBody>
        </p:sp>
        <p:cxnSp>
          <p:nvCxnSpPr>
            <p:cNvPr id="17" name="肘形接點 16"/>
            <p:cNvCxnSpPr>
              <a:stCxn id="15" idx="0"/>
            </p:cNvCxnSpPr>
            <p:nvPr/>
          </p:nvCxnSpPr>
          <p:spPr>
            <a:xfrm rot="5400000" flipH="1" flipV="1">
              <a:off x="2704257" y="285127"/>
              <a:ext cx="457452" cy="59706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字方塊 2"/>
            <p:cNvSpPr txBox="1"/>
            <p:nvPr/>
          </p:nvSpPr>
          <p:spPr>
            <a:xfrm>
              <a:off x="2408592" y="2333874"/>
              <a:ext cx="5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I2C</a:t>
              </a:r>
              <a:endParaRPr lang="zh-TW" altLang="en-US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889919" y="2178680"/>
              <a:ext cx="5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I2C</a:t>
              </a:r>
              <a:endParaRPr lang="zh-TW" altLang="en-US" b="1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21619" y="303686"/>
              <a:ext cx="5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USB</a:t>
              </a:r>
              <a:endParaRPr lang="zh-TW" altLang="en-US" b="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7819" y="430448"/>
              <a:ext cx="5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USB</a:t>
              </a:r>
              <a:endParaRPr lang="zh-TW" altLang="en-US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98769" y="303686"/>
              <a:ext cx="5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USB</a:t>
              </a:r>
              <a:endParaRPr lang="zh-TW" altLang="en-US" b="1" dirty="0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V="1">
            <a:off x="6916889" y="1142005"/>
            <a:ext cx="1036982" cy="2763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882349" y="1685925"/>
            <a:ext cx="894939" cy="2524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610548" y="158313"/>
            <a:ext cx="650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/>
              <a:t>Hardware environment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862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66478" y="158313"/>
            <a:ext cx="8449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/>
              <a:t>Development and debug BME280, CCS811, and VCNL4040 sensor</a:t>
            </a:r>
            <a:endParaRPr lang="zh-TW" altLang="en-US" sz="3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7351" y="1482571"/>
            <a:ext cx="1158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Reference bst-bme280-ds002.pdf, CN04-2019_attachment_CCS811_Datasheet_v1-06.pdf, and </a:t>
            </a:r>
            <a:r>
              <a:rPr lang="en-US" altLang="zh-TW" dirty="0" smtClean="0"/>
              <a:t>VCNL4040_Datasheet.pdf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Debug BME280, CCS811, and VCNL4040 source code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Check reference doc for sample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Debug raw data for RW register problems via LA</a:t>
            </a:r>
          </a:p>
        </p:txBody>
      </p:sp>
    </p:spTree>
    <p:extLst>
      <p:ext uri="{BB962C8B-B14F-4D97-AF65-F5344CB8AC3E}">
        <p14:creationId xmlns:p14="http://schemas.microsoft.com/office/powerpoint/2010/main" val="30836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66478" y="158313"/>
            <a:ext cx="84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/>
              <a:t>Development Bluetooth</a:t>
            </a:r>
            <a:endParaRPr lang="zh-TW" altLang="en-US" sz="3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7351" y="1482571"/>
            <a:ext cx="115853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Implement LED signal for connect or disconnect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Implement a normal Bluetooth device such as battery and heart rate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Debug environment to confirm these service. (setup another a Bluetooth board).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Modify heart rate service transfer data to my request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Verify that the heart rate service (SensorEx) can be detected using the Nordic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Verify that the heart rate service (SensorEx) can be detected using the LightBlue </a:t>
            </a:r>
          </a:p>
          <a:p>
            <a:r>
              <a:rPr lang="en-US" altLang="zh-TW" sz="1600" dirty="0" smtClean="0"/>
              <a:t> APP on the mobile device.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</p:txBody>
      </p:sp>
      <p:pic>
        <p:nvPicPr>
          <p:cNvPr id="6" name="Picture 2" descr="BLEGATTClientServer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3" y="3397814"/>
            <a:ext cx="4056552" cy="32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mariam.qa/post/hr-ble/hrpro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27" y="3397814"/>
            <a:ext cx="3927352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66478" y="158313"/>
            <a:ext cx="84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/>
              <a:t>Development IOS APP</a:t>
            </a:r>
            <a:endParaRPr lang="zh-TW" altLang="en-US" sz="3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7351" y="1482571"/>
            <a:ext cx="11585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Implement and study Swift code in </a:t>
            </a:r>
            <a:r>
              <a:rPr lang="en-US" altLang="zh-TW" sz="1600" dirty="0" err="1" smtClean="0"/>
              <a:t>XCode</a:t>
            </a:r>
            <a:r>
              <a:rPr lang="en-US" altLang="zh-TW" sz="1600" dirty="0" smtClean="0"/>
              <a:t>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Scan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Connect and disconnect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capture values from the new hart rate service should be displayed individually in a </a:t>
            </a:r>
            <a:r>
              <a:rPr lang="en-US" altLang="zh-TW" sz="1600" dirty="0" err="1" smtClean="0"/>
              <a:t>tableview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Graph and history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Cloud?</a:t>
            </a:r>
          </a:p>
        </p:txBody>
      </p:sp>
    </p:spTree>
    <p:extLst>
      <p:ext uri="{BB962C8B-B14F-4D97-AF65-F5344CB8AC3E}">
        <p14:creationId xmlns:p14="http://schemas.microsoft.com/office/powerpoint/2010/main" val="13235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66478" y="158313"/>
            <a:ext cx="84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/>
              <a:t>Development PC GUI</a:t>
            </a:r>
            <a:endParaRPr lang="zh-TW" altLang="en-US" sz="3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7351" y="1482571"/>
            <a:ext cx="1158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880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323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Yang</dc:creator>
  <cp:lastModifiedBy>Brian Yang</cp:lastModifiedBy>
  <cp:revision>25</cp:revision>
  <dcterms:created xsi:type="dcterms:W3CDTF">2024-11-27T17:21:08Z</dcterms:created>
  <dcterms:modified xsi:type="dcterms:W3CDTF">2024-12-04T15:04:36Z</dcterms:modified>
</cp:coreProperties>
</file>