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2" r:id="rId2"/>
    <p:sldId id="298" r:id="rId3"/>
    <p:sldId id="307" r:id="rId4"/>
    <p:sldId id="324" r:id="rId5"/>
    <p:sldId id="325" r:id="rId6"/>
    <p:sldId id="326" r:id="rId7"/>
    <p:sldId id="300" r:id="rId8"/>
    <p:sldId id="327" r:id="rId9"/>
    <p:sldId id="323" r:id="rId10"/>
    <p:sldId id="305" r:id="rId11"/>
    <p:sldId id="328" r:id="rId12"/>
    <p:sldId id="309"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0054" autoAdjust="0"/>
  </p:normalViewPr>
  <p:slideViewPr>
    <p:cSldViewPr snapToGrid="0" showGuides="1">
      <p:cViewPr varScale="1">
        <p:scale>
          <a:sx n="44" d="100"/>
          <a:sy n="44" d="100"/>
        </p:scale>
        <p:origin x="1456"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continue your deep learning </a:t>
            </a:r>
            <a:r>
              <a:rPr lang="en-US" sz="1200" b="0" i="0" kern="1200">
                <a:solidFill>
                  <a:schemeClr val="tx1"/>
                </a:solidFill>
                <a:effectLst/>
                <a:latin typeface="+mn-lt"/>
                <a:ea typeface="+mn-ea"/>
                <a:cs typeface="+mn-cs"/>
              </a:rPr>
              <a:t>journey, you </a:t>
            </a:r>
            <a:r>
              <a:rPr lang="en-US" sz="1200" b="0" i="0" kern="1200" dirty="0">
                <a:solidFill>
                  <a:schemeClr val="tx1"/>
                </a:solidFill>
                <a:effectLst/>
                <a:latin typeface="+mn-lt"/>
                <a:ea typeface="+mn-ea"/>
                <a:cs typeface="+mn-cs"/>
              </a:rPr>
              <a:t>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55089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a deep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  </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Now in Python, a </a:t>
            </a:r>
            <a:r>
              <a:rPr lang="en-US" b="0" i="0" dirty="0">
                <a:solidFill>
                  <a:srgbClr val="000000"/>
                </a:solidFill>
                <a:effectLst/>
                <a:latin typeface="Verdana" panose="020B0604030504040204" pitchFamily="34" charset="0"/>
              </a:rPr>
              <a:t>function is a named block of code that only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In the case of the graph on the left, i</a:t>
            </a:r>
            <a:r>
              <a:rPr lang="en-US" dirty="0">
                <a:latin typeface="+mn-lt"/>
              </a:rPr>
              <a:t>f we pick any point on the X axis, and go vertically up until we hit the line, the value of that intersection on the Y axis is the same as the value on the X axis.  That is, the output, or y value, of this curve is always the same as the input, or x value. We call this the identity function.</a:t>
            </a:r>
          </a:p>
          <a:p>
            <a:endParaRPr lang="en-US" dirty="0">
              <a:latin typeface="+mn-lt"/>
            </a:endParaRPr>
          </a:p>
          <a:p>
            <a:r>
              <a:rPr lang="en-US" dirty="0">
                <a:latin typeface="+mn-lt"/>
              </a:rPr>
              <a:t>With the other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6363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https://developers.google.com/machine-learning/glossary#e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40437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Activation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cs typeface="Segoe UI Light" panose="020B0502040204020203" pitchFamily="34" charset="0"/>
              </a:rPr>
              <a:t>02.3_multi_classifier.ipynb</a:t>
            </a: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92000" cy="1116280"/>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(Perceptron as Binary Classifier)</a:t>
            </a:r>
            <a:br>
              <a:rPr lang="en-US" sz="36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02.2_binary_classifier.ipynb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552121" y="5505496"/>
            <a:ext cx="3087757" cy="461665"/>
          </a:xfrm>
          <a:prstGeom prst="rect">
            <a:avLst/>
          </a:prstGeom>
          <a:noFill/>
        </p:spPr>
        <p:txBody>
          <a:bodyPr wrap="square" rtlCol="0">
            <a:spAutoFit/>
          </a:bodyPr>
          <a:lstStyle/>
          <a:p>
            <a:pPr algn="ctr"/>
            <a:r>
              <a:rPr lang="en-US" sz="2400" dirty="0">
                <a:solidFill>
                  <a:srgbClr val="4747FF"/>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848997" y="1720120"/>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4552121" y="4967744"/>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981779" y="2133600"/>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2001659" y="5120145"/>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61" y="2257872"/>
            <a:ext cx="8211827" cy="2696502"/>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09334"/>
            <a:ext cx="4868217" cy="503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69849"/>
            <a:ext cx="4868217" cy="491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1047750"/>
            <a:ext cx="46291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3790</TotalTime>
  <Words>996</Words>
  <Application>Microsoft Office PowerPoint</Application>
  <PresentationFormat>Widescreen</PresentationFormat>
  <Paragraphs>60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Palatino Linotype</vt:lpstr>
      <vt:lpstr>Segoe UI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 (Perceptron as Binary Classifier) 02.2_binary_classifier.ipynb</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345</cp:revision>
  <dcterms:created xsi:type="dcterms:W3CDTF">2021-03-18T17:30:04Z</dcterms:created>
  <dcterms:modified xsi:type="dcterms:W3CDTF">2022-06-24T12:42:15Z</dcterms:modified>
</cp:coreProperties>
</file>