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8" r:id="rId2"/>
    <p:sldId id="304" r:id="rId3"/>
    <p:sldId id="30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8"/>
    <a:srgbClr val="FEF3F3"/>
    <a:srgbClr val="DBEEF3"/>
    <a:srgbClr val="717171"/>
    <a:srgbClr val="DBEFF3"/>
    <a:srgbClr val="80BE63"/>
    <a:srgbClr val="4747FF"/>
    <a:srgbClr val="4F4FFF"/>
    <a:srgbClr val="6C9AC3"/>
    <a:srgbClr val="E28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 autoAdjust="0"/>
    <p:restoredTop sz="66054" autoAdjust="0"/>
  </p:normalViewPr>
  <p:slideViewPr>
    <p:cSldViewPr snapToGrid="0" showGuides="1">
      <p:cViewPr>
        <p:scale>
          <a:sx n="95" d="100"/>
          <a:sy n="95" d="100"/>
        </p:scale>
        <p:origin x="552" y="-104"/>
      </p:cViewPr>
      <p:guideLst>
        <p:guide orient="horz" pos="2088"/>
        <p:guide pos="381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Lato"/>
              </a:rPr>
              <a:t>PLEASE ADD A ZOOM-IN FEATURE TO THIS SLIDE WHICH ALLOWS ME TO CLICK ON G AND SHOW THE INSIDE OF THAT NEURON, WITH ITS NET INPUT AND ACTIVATION FUNCTION, AS PICTURED IN THE FIRST SLIDE IN THIS DECK.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Lato"/>
              </a:rPr>
              <a:t>PLEASE ADD HIGHLIGHTS WHICH ALLOW ME TO WALK AN INPUT VALUE THROUGH THE NETWORK, FROM X2 TO F TO G AND THEN TO LOSS. </a:t>
            </a:r>
          </a:p>
          <a:p>
            <a:endParaRPr lang="en-US" b="0" i="0" dirty="0">
              <a:solidFill>
                <a:srgbClr val="3C3C3B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3C3C3B"/>
              </a:solidFill>
              <a:effectLst/>
              <a:latin typeface="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.vsdx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image" Target="../media/image10.emf"/><Relationship Id="rId5" Type="http://schemas.openxmlformats.org/officeDocument/2006/relationships/image" Target="../media/image6.emf"/><Relationship Id="rId15" Type="http://schemas.openxmlformats.org/officeDocument/2006/relationships/slide" Target="slide3.xml"/><Relationship Id="rId10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4.e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13005">
            <a:extLst>
              <a:ext uri="{FF2B5EF4-FFF2-40B4-BE49-F238E27FC236}">
                <a16:creationId xmlns:a16="http://schemas.microsoft.com/office/drawing/2014/main" id="{C96502CA-A68E-4ACD-9B1A-A47EA9C1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738188"/>
            <a:ext cx="54768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3A25A6-F70B-4315-9230-0220EC84A470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Source: Glassner, A. (2021).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Deep learning: A visual approach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. 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Verdana" panose="020B0604030504040204" pitchFamily="34" charset="0"/>
              </a:rPr>
              <a:t>San Francisco, CA: No Starch Press. (Chapter 13)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67A29A-EB71-43AB-8547-CCBEEA90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119" y="3801873"/>
            <a:ext cx="1319664" cy="14933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CF3381-AE79-4E55-BDD9-20034692F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09" y="3913086"/>
            <a:ext cx="1297823" cy="14685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28A75A7-879E-4718-B943-7AD7B7C94D9F}"/>
              </a:ext>
            </a:extLst>
          </p:cNvPr>
          <p:cNvSpPr/>
          <p:nvPr/>
        </p:nvSpPr>
        <p:spPr>
          <a:xfrm>
            <a:off x="7053541" y="2502470"/>
            <a:ext cx="1563756" cy="170953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12EF4E-9196-4CFD-B2F3-9A04C5BD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21" y="1020992"/>
            <a:ext cx="4899369" cy="3961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52F29-B2DB-4E99-B149-8163F8DAC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235" y="2759456"/>
            <a:ext cx="1327230" cy="1834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46F05-D4E5-46C6-B241-D503B43A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465" y="5108380"/>
            <a:ext cx="5330093" cy="58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E4A71-86B2-4CBB-A989-AC7B26273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465" y="5823593"/>
            <a:ext cx="5330093" cy="641077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DAA66C4-367A-4396-A64F-1245C838D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42476"/>
              </p:ext>
            </p:extLst>
          </p:nvPr>
        </p:nvGraphicFramePr>
        <p:xfrm>
          <a:off x="3990404" y="2150794"/>
          <a:ext cx="3706984" cy="24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8" imgW="2514945" imgH="1657350" progId="Visio.Drawing.15">
                  <p:embed/>
                </p:oleObj>
              </mc:Choice>
              <mc:Fallback>
                <p:oleObj name="Visio" r:id="rId8" imgW="2514945" imgH="1657350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DAA66C4-367A-4396-A64F-1245C838D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0404" y="2150794"/>
                        <a:ext cx="3706984" cy="244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BAFA74D-7354-45FE-A7E5-CDD52CC72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392" y="514843"/>
            <a:ext cx="1631093" cy="8292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CD26C0-9A5D-4008-A121-7DC417D43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9125" y="1791876"/>
            <a:ext cx="1744531" cy="18187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4DDE57-22C3-4310-AD3C-7D400CC587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9125" y="3001685"/>
            <a:ext cx="3740091" cy="2291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6A52BC-34E3-46C9-9FEA-AA4C9679C0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9830" y="5121254"/>
            <a:ext cx="1569409" cy="5763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358481-BC7E-B548-AE4C-E16D8F3E729F}"/>
              </a:ext>
            </a:extLst>
          </p:cNvPr>
          <p:cNvSpPr/>
          <p:nvPr/>
        </p:nvSpPr>
        <p:spPr>
          <a:xfrm>
            <a:off x="4893711" y="3013205"/>
            <a:ext cx="1049867" cy="1031446"/>
          </a:xfrm>
          <a:prstGeom prst="ellipse">
            <a:avLst/>
          </a:prstGeom>
          <a:solidFill>
            <a:srgbClr val="DBEEF3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A20201-3B80-9F47-819D-CD7B42193417}"/>
              </a:ext>
            </a:extLst>
          </p:cNvPr>
          <p:cNvSpPr/>
          <p:nvPr/>
        </p:nvSpPr>
        <p:spPr>
          <a:xfrm>
            <a:off x="4893710" y="3015132"/>
            <a:ext cx="1049867" cy="1031446"/>
          </a:xfrm>
          <a:prstGeom prst="ellipse">
            <a:avLst/>
          </a:prstGeom>
          <a:solidFill>
            <a:srgbClr val="DBEEF3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F20A724-6BB0-0A49-A01E-B7D01DFF6D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438263"/>
                  </p:ext>
                </p:extLst>
              </p:nvPr>
            </p:nvGraphicFramePr>
            <p:xfrm>
              <a:off x="4875969" y="2988239"/>
              <a:ext cx="1081056" cy="1081056"/>
            </p:xfrm>
            <a:graphic>
              <a:graphicData uri="http://schemas.microsoft.com/office/powerpoint/2016/slidezoom">
                <pslz:sldZm>
                  <pslz:sldZmObj sldId="305" cId="988657829">
                    <pslz:zmPr id="{FF745113-8775-0146-B954-03942CE973BD}" returnToParent="0" imageType="cover" transitionDur="1000" showBg="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1056" cy="10810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F20A724-6BB0-0A49-A01E-B7D01DFF6D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969" y="2988239"/>
                <a:ext cx="1081056" cy="10810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5E5C824-1E17-AC4C-AA3E-6FAE6C49ADFA}"/>
              </a:ext>
            </a:extLst>
          </p:cNvPr>
          <p:cNvSpPr/>
          <p:nvPr/>
        </p:nvSpPr>
        <p:spPr>
          <a:xfrm>
            <a:off x="3511296" y="1214052"/>
            <a:ext cx="4509008" cy="4429895"/>
          </a:xfrm>
          <a:prstGeom prst="ellipse">
            <a:avLst/>
          </a:prstGeom>
          <a:solidFill>
            <a:srgbClr val="DBE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FFD7519-1076-B444-9516-08C23A59B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1" y="1320354"/>
            <a:ext cx="11086469" cy="4860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BD0BCD2-D292-E24D-98C3-FA3DC3AABFAA}"/>
              </a:ext>
            </a:extLst>
          </p:cNvPr>
          <p:cNvSpPr/>
          <p:nvPr/>
        </p:nvSpPr>
        <p:spPr>
          <a:xfrm>
            <a:off x="5541977" y="560474"/>
            <a:ext cx="5517598" cy="551759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6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F357F2-B52E-488D-B6C4-6C89B613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5" y="3181352"/>
            <a:ext cx="1931640" cy="1441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FA5E5-2C43-44A4-95DB-2A0A6476895C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Source: Taylor, M. (2017).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Neural networks: A visual introduction for beginners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. Vancouver, Canada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Verdana" panose="020B0604030504040204" pitchFamily="34" charset="0"/>
              </a:rPr>
              <a:t>: Blue Windmill Media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80263-667F-4A46-90DC-4B62AC3A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25" y="266837"/>
            <a:ext cx="8804054" cy="582903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2FE2A71-1FD4-0740-BED9-C3E7B644B461}"/>
              </a:ext>
            </a:extLst>
          </p:cNvPr>
          <p:cNvSpPr/>
          <p:nvPr/>
        </p:nvSpPr>
        <p:spPr>
          <a:xfrm>
            <a:off x="3843970" y="3716062"/>
            <a:ext cx="600707" cy="584471"/>
          </a:xfrm>
          <a:prstGeom prst="ellipse">
            <a:avLst/>
          </a:prstGeom>
          <a:solidFill>
            <a:srgbClr val="80BE6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2381-73DF-964D-96F1-899FCEC0A6DC}"/>
              </a:ext>
            </a:extLst>
          </p:cNvPr>
          <p:cNvSpPr/>
          <p:nvPr/>
        </p:nvSpPr>
        <p:spPr>
          <a:xfrm>
            <a:off x="4444677" y="3993266"/>
            <a:ext cx="1088022" cy="45719"/>
          </a:xfrm>
          <a:prstGeom prst="rect">
            <a:avLst/>
          </a:prstGeom>
          <a:solidFill>
            <a:srgbClr val="80BE63">
              <a:alpha val="268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F5B1D9-A9FA-E949-9F96-3EFED96EF9C9}"/>
              </a:ext>
            </a:extLst>
          </p:cNvPr>
          <p:cNvSpPr/>
          <p:nvPr/>
        </p:nvSpPr>
        <p:spPr>
          <a:xfrm>
            <a:off x="5509548" y="3716062"/>
            <a:ext cx="600707" cy="584471"/>
          </a:xfrm>
          <a:prstGeom prst="ellipse">
            <a:avLst/>
          </a:prstGeom>
          <a:solidFill>
            <a:srgbClr val="80BE6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18551-9087-5F45-B831-BF713DB53B80}"/>
              </a:ext>
            </a:extLst>
          </p:cNvPr>
          <p:cNvSpPr/>
          <p:nvPr/>
        </p:nvSpPr>
        <p:spPr>
          <a:xfrm rot="19653014">
            <a:off x="6043606" y="3678371"/>
            <a:ext cx="1143107" cy="45719"/>
          </a:xfrm>
          <a:prstGeom prst="rect">
            <a:avLst/>
          </a:prstGeom>
          <a:solidFill>
            <a:srgbClr val="80BE63">
              <a:alpha val="268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C97397-C1CD-9043-AB16-72726132626D}"/>
              </a:ext>
            </a:extLst>
          </p:cNvPr>
          <p:cNvSpPr/>
          <p:nvPr/>
        </p:nvSpPr>
        <p:spPr>
          <a:xfrm>
            <a:off x="7109738" y="3131289"/>
            <a:ext cx="501095" cy="530897"/>
          </a:xfrm>
          <a:prstGeom prst="ellipse">
            <a:avLst/>
          </a:prstGeom>
          <a:solidFill>
            <a:srgbClr val="80BE63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129</Words>
  <Application>Microsoft Macintosh PowerPoint</Application>
  <PresentationFormat>Widescreen</PresentationFormat>
  <Paragraphs>11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Rhodes,Elizabeth A</cp:lastModifiedBy>
  <cp:revision>331</cp:revision>
  <dcterms:created xsi:type="dcterms:W3CDTF">2021-03-18T17:30:04Z</dcterms:created>
  <dcterms:modified xsi:type="dcterms:W3CDTF">2021-10-29T01:57:14Z</dcterms:modified>
</cp:coreProperties>
</file>