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23" r:id="rId17"/>
    <p:sldId id="329"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65735" autoAdjust="0"/>
  </p:normalViewPr>
  <p:slideViewPr>
    <p:cSldViewPr snapToGrid="0" showGuides="1">
      <p:cViewPr varScale="1">
        <p:scale>
          <a:sx n="49" d="100"/>
          <a:sy n="49" d="100"/>
        </p:scale>
        <p:origin x="1268"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connected or partially connected.  In a fully connected layer  - the Keras API calls these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https://developers.google.com/machine-learning/glossary#e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50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with a little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neural networks began in 1943, with the publication of a paper by McCulloch and Pitts.  In this article, they presented a massively simplified abstraction of a neuron’s basic functions and described how multiple instances of this object could be connected into a network, or 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Rosenblatt’s perceptron, of course, was inspired by the anatomy and workings of the human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2.png"/><Relationship Id="rId3" Type="http://schemas.openxmlformats.org/officeDocument/2006/relationships/notesSlide" Target="../notesSlides/notesSlide11.xml"/><Relationship Id="rId7" Type="http://schemas.openxmlformats.org/officeDocument/2006/relationships/image" Target="../media/image18.emf"/><Relationship Id="rId12" Type="http://schemas.openxmlformats.org/officeDocument/2006/relationships/image" Target="../media/image21.emf"/><Relationship Id="rId17"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17.emf"/><Relationship Id="rId11" Type="http://schemas.openxmlformats.org/officeDocument/2006/relationships/image" Target="../media/image20.emf"/><Relationship Id="rId5" Type="http://schemas.openxmlformats.org/officeDocument/2006/relationships/image" Target="../media/image16.emf"/><Relationship Id="rId15" Type="http://schemas.openxmlformats.org/officeDocument/2006/relationships/slide" Target="slide18.xml"/><Relationship Id="rId10" Type="http://schemas.openxmlformats.org/officeDocument/2006/relationships/image" Target="../media/image19.emf"/><Relationship Id="rId4" Type="http://schemas.openxmlformats.org/officeDocument/2006/relationships/image" Target="../media/image15.emf"/><Relationship Id="rId9"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C2C9EB-5233-41A5-B934-0CA3514C2BF6}"/>
              </a:ext>
            </a:extLst>
          </p:cNvPr>
          <p:cNvPicPr>
            <a:picLocks noChangeAspect="1"/>
          </p:cNvPicPr>
          <p:nvPr/>
        </p:nvPicPr>
        <p:blipFill>
          <a:blip r:embed="rId3"/>
          <a:stretch>
            <a:fillRect/>
          </a:stretch>
        </p:blipFill>
        <p:spPr>
          <a:xfrm>
            <a:off x="2279026" y="2405527"/>
            <a:ext cx="2543175" cy="2676525"/>
          </a:xfrm>
          <a:prstGeom prst="rect">
            <a:avLst/>
          </a:prstGeom>
        </p:spPr>
      </p:pic>
      <p:sp>
        <p:nvSpPr>
          <p:cNvPr id="13" name="TextBox 12">
            <a:extLst>
              <a:ext uri="{FF2B5EF4-FFF2-40B4-BE49-F238E27FC236}">
                <a16:creationId xmlns:a16="http://schemas.microsoft.com/office/drawing/2014/main" id="{DD34DF9A-124B-467D-9273-82F56149B705}"/>
              </a:ext>
            </a:extLst>
          </p:cNvPr>
          <p:cNvSpPr txBox="1"/>
          <p:nvPr/>
        </p:nvSpPr>
        <p:spPr>
          <a:xfrm>
            <a:off x="2400689" y="1288405"/>
            <a:ext cx="2472152" cy="523220"/>
          </a:xfrm>
          <a:prstGeom prst="rect">
            <a:avLst/>
          </a:prstGeom>
          <a:noFill/>
        </p:spPr>
        <p:txBody>
          <a:bodyPr wrap="none" rtlCol="0">
            <a:spAutoFit/>
          </a:bodyPr>
          <a:lstStyle/>
          <a:p>
            <a:r>
              <a:rPr lang="en-US" sz="2800" dirty="0">
                <a:latin typeface="Garamond" panose="02020404030301010803" pitchFamily="18"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2889894" cy="523220"/>
          </a:xfrm>
          <a:prstGeom prst="rect">
            <a:avLst/>
          </a:prstGeom>
          <a:noFill/>
        </p:spPr>
        <p:txBody>
          <a:bodyPr wrap="none" rtlCol="0">
            <a:spAutoFit/>
          </a:bodyPr>
          <a:lstStyle/>
          <a:p>
            <a:r>
              <a:rPr lang="en-US" sz="2800" dirty="0">
                <a:latin typeface="Garamond" panose="02020404030301010803" pitchFamily="18" charset="0"/>
              </a:rPr>
              <a:t>Partially Connected</a:t>
            </a:r>
          </a:p>
        </p:txBody>
      </p:sp>
      <p:pic>
        <p:nvPicPr>
          <p:cNvPr id="15" name="Picture 14">
            <a:extLst>
              <a:ext uri="{FF2B5EF4-FFF2-40B4-BE49-F238E27FC236}">
                <a16:creationId xmlns:a16="http://schemas.microsoft.com/office/drawing/2014/main" id="{AD52A652-B6B1-44E0-B87A-3600B5AE3B0D}"/>
              </a:ext>
            </a:extLst>
          </p:cNvPr>
          <p:cNvPicPr>
            <a:picLocks noChangeAspect="1"/>
          </p:cNvPicPr>
          <p:nvPr/>
        </p:nvPicPr>
        <p:blipFill>
          <a:blip r:embed="rId4"/>
          <a:stretch>
            <a:fillRect/>
          </a:stretch>
        </p:blipFill>
        <p:spPr>
          <a:xfrm>
            <a:off x="7238883" y="2255552"/>
            <a:ext cx="2705100" cy="2790825"/>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138"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3"/>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pic>
        <p:nvPicPr>
          <p:cNvPr id="12" name="Picture 11">
            <a:extLst>
              <a:ext uri="{FF2B5EF4-FFF2-40B4-BE49-F238E27FC236}">
                <a16:creationId xmlns:a16="http://schemas.microsoft.com/office/drawing/2014/main" id="{EFA26DE7-828F-4802-9AFA-A768FFD1578A}"/>
              </a:ext>
            </a:extLst>
          </p:cNvPr>
          <p:cNvPicPr>
            <a:picLocks noChangeAspect="1"/>
          </p:cNvPicPr>
          <p:nvPr/>
        </p:nvPicPr>
        <p:blipFill>
          <a:blip r:embed="rId17"/>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A picture containing diagram&#10;&#10;Description automatically generated">
            <a:extLst>
              <a:ext uri="{FF2B5EF4-FFF2-40B4-BE49-F238E27FC236}">
                <a16:creationId xmlns:a16="http://schemas.microsoft.com/office/drawing/2014/main" id="{ABE2EEC6-C3BB-448E-8156-81B69DBF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145604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2267</Words>
  <Application>Microsoft Office PowerPoint</Application>
  <PresentationFormat>Widescreen</PresentationFormat>
  <Paragraphs>104</Paragraphs>
  <Slides>18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353</cp:revision>
  <dcterms:created xsi:type="dcterms:W3CDTF">2021-03-18T17:30:04Z</dcterms:created>
  <dcterms:modified xsi:type="dcterms:W3CDTF">2022-06-22T21:50:02Z</dcterms:modified>
</cp:coreProperties>
</file>