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324" r:id="rId5"/>
    <p:sldId id="337" r:id="rId6"/>
    <p:sldId id="336" r:id="rId7"/>
    <p:sldId id="330" r:id="rId8"/>
    <p:sldId id="331" r:id="rId9"/>
    <p:sldId id="332" r:id="rId10"/>
    <p:sldId id="333" r:id="rId11"/>
    <p:sldId id="334" r:id="rId12"/>
    <p:sldId id="335" r:id="rId13"/>
    <p:sldId id="338" r:id="rId14"/>
    <p:sldId id="340" r:id="rId15"/>
    <p:sldId id="342" r:id="rId16"/>
    <p:sldId id="339" r:id="rId1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67AF"/>
    <a:srgbClr val="6666FF"/>
    <a:srgbClr val="3366FF"/>
    <a:srgbClr val="0066FF"/>
    <a:srgbClr val="759FCC"/>
    <a:srgbClr val="6699FF"/>
    <a:srgbClr val="0099FF"/>
    <a:srgbClr val="CC3300"/>
    <a:srgbClr val="DE35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F5699-3C0E-4355-B31C-A4709A6527A1}" v="1" dt="2023-07-05T17:27:30.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393" autoAdjust="0"/>
    <p:restoredTop sz="64777" autoAdjust="0"/>
  </p:normalViewPr>
  <p:slideViewPr>
    <p:cSldViewPr snapToGrid="0">
      <p:cViewPr varScale="1">
        <p:scale>
          <a:sx n="43" d="100"/>
          <a:sy n="43" d="100"/>
        </p:scale>
        <p:origin x="912"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kell,Allyson A" userId="f01f6c31-ef41-49db-8aa6-74fdc01fc293" providerId="ADAL" clId="{21E60B1A-A99F-4C7D-AC1F-8C261FD9A5AD}"/>
    <pc:docChg chg="modSld">
      <pc:chgData name="Haskell,Allyson A" userId="f01f6c31-ef41-49db-8aa6-74fdc01fc293" providerId="ADAL" clId="{21E60B1A-A99F-4C7D-AC1F-8C261FD9A5AD}" dt="2023-01-23T19:59:12.395" v="330" actId="962"/>
      <pc:docMkLst>
        <pc:docMk/>
      </pc:docMkLst>
      <pc:sldChg chg="modSp">
        <pc:chgData name="Haskell,Allyson A" userId="f01f6c31-ef41-49db-8aa6-74fdc01fc293" providerId="ADAL" clId="{21E60B1A-A99F-4C7D-AC1F-8C261FD9A5AD}" dt="2023-01-23T19:59:04.243" v="329" actId="962"/>
        <pc:sldMkLst>
          <pc:docMk/>
          <pc:sldMk cId="3933901158" sldId="266"/>
        </pc:sldMkLst>
        <pc:picChg chg="mod">
          <ac:chgData name="Haskell,Allyson A" userId="f01f6c31-ef41-49db-8aa6-74fdc01fc293" providerId="ADAL" clId="{21E60B1A-A99F-4C7D-AC1F-8C261FD9A5AD}" dt="2023-01-23T19:59:04.243" v="329" actId="962"/>
          <ac:picMkLst>
            <pc:docMk/>
            <pc:sldMk cId="3933901158" sldId="266"/>
            <ac:picMk id="5" creationId="{D8E6060C-1B45-5B40-59EC-374B080840B8}"/>
          </ac:picMkLst>
        </pc:picChg>
      </pc:sldChg>
      <pc:sldChg chg="modSp">
        <pc:chgData name="Haskell,Allyson A" userId="f01f6c31-ef41-49db-8aa6-74fdc01fc293" providerId="ADAL" clId="{21E60B1A-A99F-4C7D-AC1F-8C261FD9A5AD}" dt="2023-01-23T19:59:12.395" v="330" actId="962"/>
        <pc:sldMkLst>
          <pc:docMk/>
          <pc:sldMk cId="2027155574" sldId="304"/>
        </pc:sldMkLst>
        <pc:picChg chg="mod">
          <ac:chgData name="Haskell,Allyson A" userId="f01f6c31-ef41-49db-8aa6-74fdc01fc293" providerId="ADAL" clId="{21E60B1A-A99F-4C7D-AC1F-8C261FD9A5AD}" dt="2023-01-23T19:59:12.395" v="330" actId="962"/>
          <ac:picMkLst>
            <pc:docMk/>
            <pc:sldMk cId="2027155574" sldId="304"/>
            <ac:picMk id="13" creationId="{5167A017-3AA1-BFB9-5E6C-8D7A4DB8ED66}"/>
          </ac:picMkLst>
        </pc:picChg>
      </pc:sldChg>
      <pc:sldChg chg="addSp modSp">
        <pc:chgData name="Haskell,Allyson A" userId="f01f6c31-ef41-49db-8aa6-74fdc01fc293" providerId="ADAL" clId="{21E60B1A-A99F-4C7D-AC1F-8C261FD9A5AD}" dt="2023-01-23T19:58:54.633" v="328" actId="962"/>
        <pc:sldMkLst>
          <pc:docMk/>
          <pc:sldMk cId="2383651979" sldId="323"/>
        </pc:sldMkLst>
        <pc:spChg chg="add mod">
          <ac:chgData name="Haskell,Allyson A" userId="f01f6c31-ef41-49db-8aa6-74fdc01fc293" providerId="ADAL" clId="{21E60B1A-A99F-4C7D-AC1F-8C261FD9A5AD}" dt="2023-01-23T19:58:23.515" v="324" actId="13244"/>
          <ac:spMkLst>
            <pc:docMk/>
            <pc:sldMk cId="2383651979" sldId="323"/>
            <ac:spMk id="2" creationId="{BC93EE85-2B2A-41CB-841E-13221C6EFFF9}"/>
          </ac:spMkLst>
        </pc:spChg>
        <pc:picChg chg="mod">
          <ac:chgData name="Haskell,Allyson A" userId="f01f6c31-ef41-49db-8aa6-74fdc01fc293" providerId="ADAL" clId="{21E60B1A-A99F-4C7D-AC1F-8C261FD9A5AD}" dt="2023-01-23T19:58:54.633" v="328" actId="962"/>
          <ac:picMkLst>
            <pc:docMk/>
            <pc:sldMk cId="2383651979" sldId="323"/>
            <ac:picMk id="3" creationId="{72A9A38D-4A89-28B3-5130-307F350F651B}"/>
          </ac:picMkLst>
        </pc:picChg>
        <pc:picChg chg="mod">
          <ac:chgData name="Haskell,Allyson A" userId="f01f6c31-ef41-49db-8aa6-74fdc01fc293" providerId="ADAL" clId="{21E60B1A-A99F-4C7D-AC1F-8C261FD9A5AD}" dt="2023-01-23T19:58:31.498" v="325" actId="962"/>
          <ac:picMkLst>
            <pc:docMk/>
            <pc:sldMk cId="2383651979" sldId="323"/>
            <ac:picMk id="1026" creationId="{2E199D10-634D-4257-BA3C-C6BFAF6D0A76}"/>
          </ac:picMkLst>
        </pc:picChg>
      </pc:sldChg>
      <pc:sldChg chg="addSp modSp mod">
        <pc:chgData name="Haskell,Allyson A" userId="f01f6c31-ef41-49db-8aa6-74fdc01fc293" providerId="ADAL" clId="{21E60B1A-A99F-4C7D-AC1F-8C261FD9A5AD}" dt="2023-01-23T19:53:12.683" v="134" actId="962"/>
        <pc:sldMkLst>
          <pc:docMk/>
          <pc:sldMk cId="4229412751" sldId="324"/>
        </pc:sldMkLst>
        <pc:spChg chg="mod">
          <ac:chgData name="Haskell,Allyson A" userId="f01f6c31-ef41-49db-8aa6-74fdc01fc293" providerId="ADAL" clId="{21E60B1A-A99F-4C7D-AC1F-8C261FD9A5AD}" dt="2023-01-23T19:53:00.060" v="133" actId="962"/>
          <ac:spMkLst>
            <pc:docMk/>
            <pc:sldMk cId="4229412751" sldId="324"/>
            <ac:spMk id="3" creationId="{098BC2D2-CCF7-4C63-8489-B46BF394FCA2}"/>
          </ac:spMkLst>
        </pc:spChg>
        <pc:spChg chg="add mod">
          <ac:chgData name="Haskell,Allyson A" userId="f01f6c31-ef41-49db-8aa6-74fdc01fc293" providerId="ADAL" clId="{21E60B1A-A99F-4C7D-AC1F-8C261FD9A5AD}" dt="2023-01-23T19:52:56.737" v="130" actId="13244"/>
          <ac:spMkLst>
            <pc:docMk/>
            <pc:sldMk cId="4229412751" sldId="324"/>
            <ac:spMk id="4" creationId="{0324F03B-D820-4DF5-90A3-53682AC9E13C}"/>
          </ac:spMkLst>
        </pc:spChg>
        <pc:picChg chg="mod">
          <ac:chgData name="Haskell,Allyson A" userId="f01f6c31-ef41-49db-8aa6-74fdc01fc293" providerId="ADAL" clId="{21E60B1A-A99F-4C7D-AC1F-8C261FD9A5AD}" dt="2023-01-23T19:53:12.683" v="134" actId="962"/>
          <ac:picMkLst>
            <pc:docMk/>
            <pc:sldMk cId="4229412751" sldId="324"/>
            <ac:picMk id="2" creationId="{892659E9-3D8B-3B83-8D4A-7A89613C0D45}"/>
          </ac:picMkLst>
        </pc:picChg>
        <pc:picChg chg="mod">
          <ac:chgData name="Haskell,Allyson A" userId="f01f6c31-ef41-49db-8aa6-74fdc01fc293" providerId="ADAL" clId="{21E60B1A-A99F-4C7D-AC1F-8C261FD9A5AD}" dt="2023-01-23T19:45:27.422" v="0" actId="962"/>
          <ac:picMkLst>
            <pc:docMk/>
            <pc:sldMk cId="4229412751" sldId="324"/>
            <ac:picMk id="5" creationId="{DF27BAC9-5A6D-3E11-357C-BAB7C3DD4FB8}"/>
          </ac:picMkLst>
        </pc:picChg>
      </pc:sldChg>
      <pc:sldChg chg="addSp modSp">
        <pc:chgData name="Haskell,Allyson A" userId="f01f6c31-ef41-49db-8aa6-74fdc01fc293" providerId="ADAL" clId="{21E60B1A-A99F-4C7D-AC1F-8C261FD9A5AD}" dt="2023-01-23T19:55:54.591" v="322" actId="962"/>
        <pc:sldMkLst>
          <pc:docMk/>
          <pc:sldMk cId="3550115435" sldId="327"/>
        </pc:sldMkLst>
        <pc:spChg chg="add mod">
          <ac:chgData name="Haskell,Allyson A" userId="f01f6c31-ef41-49db-8aa6-74fdc01fc293" providerId="ADAL" clId="{21E60B1A-A99F-4C7D-AC1F-8C261FD9A5AD}" dt="2023-01-23T19:53:23.045" v="135" actId="13244"/>
          <ac:spMkLst>
            <pc:docMk/>
            <pc:sldMk cId="3550115435" sldId="327"/>
            <ac:spMk id="2" creationId="{E6BB0473-FC8D-4BAF-A8F1-9C301A2784FA}"/>
          </ac:spMkLst>
        </pc:spChg>
        <pc:picChg chg="mod">
          <ac:chgData name="Haskell,Allyson A" userId="f01f6c31-ef41-49db-8aa6-74fdc01fc293" providerId="ADAL" clId="{21E60B1A-A99F-4C7D-AC1F-8C261FD9A5AD}" dt="2023-01-23T19:53:35.564" v="137" actId="962"/>
          <ac:picMkLst>
            <pc:docMk/>
            <pc:sldMk cId="3550115435" sldId="327"/>
            <ac:picMk id="5" creationId="{3C93E1AE-B47F-6FB3-D05A-3B4FA7B5732A}"/>
          </ac:picMkLst>
        </pc:picChg>
        <pc:picChg chg="mod">
          <ac:chgData name="Haskell,Allyson A" userId="f01f6c31-ef41-49db-8aa6-74fdc01fc293" providerId="ADAL" clId="{21E60B1A-A99F-4C7D-AC1F-8C261FD9A5AD}" dt="2023-01-23T19:55:54.591" v="322" actId="962"/>
          <ac:picMkLst>
            <pc:docMk/>
            <pc:sldMk cId="3550115435" sldId="327"/>
            <ac:picMk id="6" creationId="{6706020F-E618-4544-8D79-F68CC7189235}"/>
          </ac:picMkLst>
        </pc:picChg>
        <pc:picChg chg="mod">
          <ac:chgData name="Haskell,Allyson A" userId="f01f6c31-ef41-49db-8aa6-74fdc01fc293" providerId="ADAL" clId="{21E60B1A-A99F-4C7D-AC1F-8C261FD9A5AD}" dt="2023-01-23T19:53:29.016" v="136" actId="13244"/>
          <ac:picMkLst>
            <pc:docMk/>
            <pc:sldMk cId="3550115435" sldId="327"/>
            <ac:picMk id="1026" creationId="{4C852AB5-B5EE-F094-02DA-3EF5C6A37A2C}"/>
          </ac:picMkLst>
        </pc:picChg>
      </pc:sldChg>
      <pc:sldChg chg="modSp">
        <pc:chgData name="Haskell,Allyson A" userId="f01f6c31-ef41-49db-8aa6-74fdc01fc293" providerId="ADAL" clId="{21E60B1A-A99F-4C7D-AC1F-8C261FD9A5AD}" dt="2023-01-23T19:52:37.853" v="129" actId="1076"/>
        <pc:sldMkLst>
          <pc:docMk/>
          <pc:sldMk cId="2552202046" sldId="328"/>
        </pc:sldMkLst>
        <pc:spChg chg="mod">
          <ac:chgData name="Haskell,Allyson A" userId="f01f6c31-ef41-49db-8aa6-74fdc01fc293" providerId="ADAL" clId="{21E60B1A-A99F-4C7D-AC1F-8C261FD9A5AD}" dt="2023-01-23T19:52:37.853" v="129" actId="1076"/>
          <ac:spMkLst>
            <pc:docMk/>
            <pc:sldMk cId="2552202046" sldId="328"/>
            <ac:spMk id="2" creationId="{E572A712-B415-4A2E-7599-A6167150739A}"/>
          </ac:spMkLst>
        </pc:spChg>
      </pc:sldChg>
    </pc:docChg>
  </pc:docChgLst>
  <pc:docChgLst>
    <pc:chgData name="Maxwell,Daniel" userId="1b6ea79d-60d7-472e-a79a-e3fa9de1dfad" providerId="ADAL" clId="{353E58A6-5010-4706-8696-C30084910A34}"/>
    <pc:docChg chg="addSld delSld modSld sldOrd">
      <pc:chgData name="Maxwell,Daniel" userId="1b6ea79d-60d7-472e-a79a-e3fa9de1dfad" providerId="ADAL" clId="{353E58A6-5010-4706-8696-C30084910A34}" dt="2023-05-22T20:20:51.335" v="18" actId="47"/>
      <pc:docMkLst>
        <pc:docMk/>
      </pc:docMkLst>
      <pc:sldChg chg="del modNotesTx">
        <pc:chgData name="Maxwell,Daniel" userId="1b6ea79d-60d7-472e-a79a-e3fa9de1dfad" providerId="ADAL" clId="{353E58A6-5010-4706-8696-C30084910A34}" dt="2023-05-22T20:17:29.683" v="14" actId="47"/>
        <pc:sldMkLst>
          <pc:docMk/>
          <pc:sldMk cId="3550115435" sldId="327"/>
        </pc:sldMkLst>
      </pc:sldChg>
      <pc:sldChg chg="ord">
        <pc:chgData name="Maxwell,Daniel" userId="1b6ea79d-60d7-472e-a79a-e3fa9de1dfad" providerId="ADAL" clId="{353E58A6-5010-4706-8696-C30084910A34}" dt="2023-05-22T20:14:24.808" v="1"/>
        <pc:sldMkLst>
          <pc:docMk/>
          <pc:sldMk cId="4174390653" sldId="340"/>
        </pc:sldMkLst>
      </pc:sldChg>
      <pc:sldChg chg="addSp delSp modSp add del modTransition modAnim modNotesTx">
        <pc:chgData name="Maxwell,Daniel" userId="1b6ea79d-60d7-472e-a79a-e3fa9de1dfad" providerId="ADAL" clId="{353E58A6-5010-4706-8696-C30084910A34}" dt="2023-05-22T20:20:51.335" v="18" actId="47"/>
        <pc:sldMkLst>
          <pc:docMk/>
          <pc:sldMk cId="2725075841" sldId="341"/>
        </pc:sldMkLst>
        <pc:picChg chg="add mod">
          <ac:chgData name="Maxwell,Daniel" userId="1b6ea79d-60d7-472e-a79a-e3fa9de1dfad" providerId="ADAL" clId="{353E58A6-5010-4706-8696-C30084910A34}" dt="2023-05-22T20:16:36.065" v="12"/>
          <ac:picMkLst>
            <pc:docMk/>
            <pc:sldMk cId="2725075841" sldId="341"/>
            <ac:picMk id="4" creationId="{A6394AC0-D155-FC01-5A15-4816B71A4D4C}"/>
          </ac:picMkLst>
        </pc:picChg>
        <pc:picChg chg="del">
          <ac:chgData name="Maxwell,Daniel" userId="1b6ea79d-60d7-472e-a79a-e3fa9de1dfad" providerId="ADAL" clId="{353E58A6-5010-4706-8696-C30084910A34}" dt="2023-05-22T20:15:44.147" v="11"/>
          <ac:picMkLst>
            <pc:docMk/>
            <pc:sldMk cId="2725075841" sldId="341"/>
            <ac:picMk id="7" creationId="{6B8E9FE6-E45B-A053-211A-21EF3BBCD34D}"/>
          </ac:picMkLst>
        </pc:picChg>
      </pc:sldChg>
      <pc:sldChg chg="addSp delSp modSp add modTransition modAnim">
        <pc:chgData name="Maxwell,Daniel" userId="1b6ea79d-60d7-472e-a79a-e3fa9de1dfad" providerId="ADAL" clId="{353E58A6-5010-4706-8696-C30084910A34}" dt="2023-05-22T20:18:50.829" v="17"/>
        <pc:sldMkLst>
          <pc:docMk/>
          <pc:sldMk cId="3195899701" sldId="342"/>
        </pc:sldMkLst>
        <pc:picChg chg="del">
          <ac:chgData name="Maxwell,Daniel" userId="1b6ea79d-60d7-472e-a79a-e3fa9de1dfad" providerId="ADAL" clId="{353E58A6-5010-4706-8696-C30084910A34}" dt="2023-05-22T20:17:56.845" v="16"/>
          <ac:picMkLst>
            <pc:docMk/>
            <pc:sldMk cId="3195899701" sldId="342"/>
            <ac:picMk id="4" creationId="{A6394AC0-D155-FC01-5A15-4816B71A4D4C}"/>
          </ac:picMkLst>
        </pc:picChg>
        <pc:picChg chg="add mod">
          <ac:chgData name="Maxwell,Daniel" userId="1b6ea79d-60d7-472e-a79a-e3fa9de1dfad" providerId="ADAL" clId="{353E58A6-5010-4706-8696-C30084910A34}" dt="2023-05-22T20:18:50.829" v="17"/>
          <ac:picMkLst>
            <pc:docMk/>
            <pc:sldMk cId="3195899701" sldId="342"/>
            <ac:picMk id="7" creationId="{6C96B688-60A5-052A-4D3C-4625A9A3755F}"/>
          </ac:picMkLst>
        </pc:picChg>
      </pc:sldChg>
    </pc:docChg>
  </pc:docChgLst>
  <pc:docChgLst>
    <pc:chgData name="Gitzendanner, Matt" userId="S::magitz@ufl.edu::b4bd9a28-947d-4019-a646-080a1de8474c" providerId="AD" clId="Web-{B6029849-E13E-4E77-9048-647E44108D4D}"/>
    <pc:docChg chg="modSld">
      <pc:chgData name="Gitzendanner, Matt" userId="S::magitz@ufl.edu::b4bd9a28-947d-4019-a646-080a1de8474c" providerId="AD" clId="Web-{B6029849-E13E-4E77-9048-647E44108D4D}" dt="2023-01-11T16:37:17.717" v="9" actId="20577"/>
      <pc:docMkLst>
        <pc:docMk/>
      </pc:docMkLst>
      <pc:sldChg chg="modSp">
        <pc:chgData name="Gitzendanner, Matt" userId="S::magitz@ufl.edu::b4bd9a28-947d-4019-a646-080a1de8474c" providerId="AD" clId="Web-{B6029849-E13E-4E77-9048-647E44108D4D}" dt="2023-01-11T16:37:17.717" v="9" actId="20577"/>
        <pc:sldMkLst>
          <pc:docMk/>
          <pc:sldMk cId="3933901158" sldId="266"/>
        </pc:sldMkLst>
        <pc:spChg chg="mod">
          <ac:chgData name="Gitzendanner, Matt" userId="S::magitz@ufl.edu::b4bd9a28-947d-4019-a646-080a1de8474c" providerId="AD" clId="Web-{B6029849-E13E-4E77-9048-647E44108D4D}" dt="2023-01-11T16:37:17.717" v="9" actId="20577"/>
          <ac:spMkLst>
            <pc:docMk/>
            <pc:sldMk cId="3933901158" sldId="266"/>
            <ac:spMk id="4" creationId="{659531AF-92C6-4F92-AA59-2FD12D624E53}"/>
          </ac:spMkLst>
        </pc:spChg>
      </pc:sldChg>
    </pc:docChg>
  </pc:docChgLst>
  <pc:docChgLst>
    <pc:chgData name="Maxwell,Daniel" userId="1b6ea79d-60d7-472e-a79a-e3fa9de1dfad" providerId="ADAL" clId="{EE5A3B24-FF05-4F65-ABD1-8AF44B6844FF}"/>
    <pc:docChg chg="custSel addSld delSld modSld">
      <pc:chgData name="Maxwell,Daniel" userId="1b6ea79d-60d7-472e-a79a-e3fa9de1dfad" providerId="ADAL" clId="{EE5A3B24-FF05-4F65-ABD1-8AF44B6844FF}" dt="2023-05-22T19:58:46.898" v="1188" actId="478"/>
      <pc:docMkLst>
        <pc:docMk/>
      </pc:docMkLst>
      <pc:sldChg chg="addSp delSp modSp mod">
        <pc:chgData name="Maxwell,Daniel" userId="1b6ea79d-60d7-472e-a79a-e3fa9de1dfad" providerId="ADAL" clId="{EE5A3B24-FF05-4F65-ABD1-8AF44B6844FF}" dt="2023-05-22T19:58:33.498" v="1186" actId="478"/>
        <pc:sldMkLst>
          <pc:docMk/>
          <pc:sldMk cId="4229412751" sldId="324"/>
        </pc:sldMkLst>
        <pc:spChg chg="del">
          <ac:chgData name="Maxwell,Daniel" userId="1b6ea79d-60d7-472e-a79a-e3fa9de1dfad" providerId="ADAL" clId="{EE5A3B24-FF05-4F65-ABD1-8AF44B6844FF}" dt="2023-05-22T19:58:33.498" v="1186" actId="478"/>
          <ac:spMkLst>
            <pc:docMk/>
            <pc:sldMk cId="4229412751" sldId="324"/>
            <ac:spMk id="4" creationId="{0324F03B-D820-4DF5-90A3-53682AC9E13C}"/>
          </ac:spMkLst>
        </pc:spChg>
        <pc:spChg chg="add mod">
          <ac:chgData name="Maxwell,Daniel" userId="1b6ea79d-60d7-472e-a79a-e3fa9de1dfad" providerId="ADAL" clId="{EE5A3B24-FF05-4F65-ABD1-8AF44B6844FF}" dt="2023-05-22T19:58:33.498" v="1186" actId="478"/>
          <ac:spMkLst>
            <pc:docMk/>
            <pc:sldMk cId="4229412751" sldId="324"/>
            <ac:spMk id="8" creationId="{7A694F57-7771-2DE9-FED9-24FC4B9BE903}"/>
          </ac:spMkLst>
        </pc:spChg>
      </pc:sldChg>
      <pc:sldChg chg="addSp delSp modSp del mod modTransition modAnim modNotesTx">
        <pc:chgData name="Maxwell,Daniel" userId="1b6ea79d-60d7-472e-a79a-e3fa9de1dfad" providerId="ADAL" clId="{EE5A3B24-FF05-4F65-ABD1-8AF44B6844FF}" dt="2023-05-22T19:58:20.063" v="1185" actId="47"/>
        <pc:sldMkLst>
          <pc:docMk/>
          <pc:sldMk cId="2552202046" sldId="328"/>
        </pc:sldMkLst>
        <pc:spChg chg="del">
          <ac:chgData name="Maxwell,Daniel" userId="1b6ea79d-60d7-472e-a79a-e3fa9de1dfad" providerId="ADAL" clId="{EE5A3B24-FF05-4F65-ABD1-8AF44B6844FF}" dt="2023-05-22T19:24:27.589" v="35" actId="478"/>
          <ac:spMkLst>
            <pc:docMk/>
            <pc:sldMk cId="2552202046" sldId="328"/>
            <ac:spMk id="2" creationId="{E572A712-B415-4A2E-7599-A6167150739A}"/>
          </ac:spMkLst>
        </pc:spChg>
        <pc:spChg chg="del">
          <ac:chgData name="Maxwell,Daniel" userId="1b6ea79d-60d7-472e-a79a-e3fa9de1dfad" providerId="ADAL" clId="{EE5A3B24-FF05-4F65-ABD1-8AF44B6844FF}" dt="2023-05-22T19:21:16.642" v="2" actId="478"/>
          <ac:spMkLst>
            <pc:docMk/>
            <pc:sldMk cId="2552202046" sldId="328"/>
            <ac:spMk id="3" creationId="{5B6CACE9-0FC0-9826-3B3C-E9376F8D983A}"/>
          </ac:spMkLst>
        </pc:spChg>
        <pc:spChg chg="add del mod">
          <ac:chgData name="Maxwell,Daniel" userId="1b6ea79d-60d7-472e-a79a-e3fa9de1dfad" providerId="ADAL" clId="{EE5A3B24-FF05-4F65-ABD1-8AF44B6844FF}" dt="2023-05-22T19:24:30.540" v="36" actId="478"/>
          <ac:spMkLst>
            <pc:docMk/>
            <pc:sldMk cId="2552202046" sldId="328"/>
            <ac:spMk id="6" creationId="{6F884601-3302-5ED0-6421-BEA9BDC70324}"/>
          </ac:spMkLst>
        </pc:spChg>
        <pc:picChg chg="add mod">
          <ac:chgData name="Maxwell,Daniel" userId="1b6ea79d-60d7-472e-a79a-e3fa9de1dfad" providerId="ADAL" clId="{EE5A3B24-FF05-4F65-ABD1-8AF44B6844FF}" dt="2023-05-22T19:24:12.337" v="29" actId="1036"/>
          <ac:picMkLst>
            <pc:docMk/>
            <pc:sldMk cId="2552202046" sldId="328"/>
            <ac:picMk id="4" creationId="{59349FB5-3256-8237-624F-52AB0EFC443F}"/>
          </ac:picMkLst>
        </pc:picChg>
        <pc:picChg chg="add del mod">
          <ac:chgData name="Maxwell,Daniel" userId="1b6ea79d-60d7-472e-a79a-e3fa9de1dfad" providerId="ADAL" clId="{EE5A3B24-FF05-4F65-ABD1-8AF44B6844FF}" dt="2023-05-22T19:47:38.020" v="1133"/>
          <ac:picMkLst>
            <pc:docMk/>
            <pc:sldMk cId="2552202046" sldId="328"/>
            <ac:picMk id="7" creationId="{404B1656-07C2-8213-2C72-F4559DBB4F8F}"/>
          </ac:picMkLst>
        </pc:picChg>
        <pc:picChg chg="add del mod">
          <ac:chgData name="Maxwell,Daniel" userId="1b6ea79d-60d7-472e-a79a-e3fa9de1dfad" providerId="ADAL" clId="{EE5A3B24-FF05-4F65-ABD1-8AF44B6844FF}" dt="2023-05-22T19:49:17.001" v="1135"/>
          <ac:picMkLst>
            <pc:docMk/>
            <pc:sldMk cId="2552202046" sldId="328"/>
            <ac:picMk id="8" creationId="{8CB34A20-7A87-68B9-E3EE-A45B531B615C}"/>
          </ac:picMkLst>
        </pc:picChg>
        <pc:picChg chg="add del mod">
          <ac:chgData name="Maxwell,Daniel" userId="1b6ea79d-60d7-472e-a79a-e3fa9de1dfad" providerId="ADAL" clId="{EE5A3B24-FF05-4F65-ABD1-8AF44B6844FF}" dt="2023-05-22T19:50:16.282" v="1137"/>
          <ac:picMkLst>
            <pc:docMk/>
            <pc:sldMk cId="2552202046" sldId="328"/>
            <ac:picMk id="9" creationId="{580EE973-9271-F63F-BD93-72987EE70A84}"/>
          </ac:picMkLst>
        </pc:picChg>
        <pc:picChg chg="add del mod">
          <ac:chgData name="Maxwell,Daniel" userId="1b6ea79d-60d7-472e-a79a-e3fa9de1dfad" providerId="ADAL" clId="{EE5A3B24-FF05-4F65-ABD1-8AF44B6844FF}" dt="2023-05-22T19:51:25.607" v="1139"/>
          <ac:picMkLst>
            <pc:docMk/>
            <pc:sldMk cId="2552202046" sldId="328"/>
            <ac:picMk id="10" creationId="{6856BC45-38B1-4FF4-9961-808BEE3459DF}"/>
          </ac:picMkLst>
        </pc:picChg>
        <pc:picChg chg="add del mod">
          <ac:chgData name="Maxwell,Daniel" userId="1b6ea79d-60d7-472e-a79a-e3fa9de1dfad" providerId="ADAL" clId="{EE5A3B24-FF05-4F65-ABD1-8AF44B6844FF}" dt="2023-05-22T19:52:40.632" v="1172"/>
          <ac:picMkLst>
            <pc:docMk/>
            <pc:sldMk cId="2552202046" sldId="328"/>
            <ac:picMk id="11" creationId="{FDCB21FB-639C-223A-5A14-204B1DF42673}"/>
          </ac:picMkLst>
        </pc:picChg>
        <pc:picChg chg="add del mod">
          <ac:chgData name="Maxwell,Daniel" userId="1b6ea79d-60d7-472e-a79a-e3fa9de1dfad" providerId="ADAL" clId="{EE5A3B24-FF05-4F65-ABD1-8AF44B6844FF}" dt="2023-05-22T19:53:09.408" v="1174"/>
          <ac:picMkLst>
            <pc:docMk/>
            <pc:sldMk cId="2552202046" sldId="328"/>
            <ac:picMk id="12" creationId="{5312B788-9EC3-C4B5-1F00-4D17521160DA}"/>
          </ac:picMkLst>
        </pc:picChg>
        <pc:picChg chg="add del mod">
          <ac:chgData name="Maxwell,Daniel" userId="1b6ea79d-60d7-472e-a79a-e3fa9de1dfad" providerId="ADAL" clId="{EE5A3B24-FF05-4F65-ABD1-8AF44B6844FF}" dt="2023-05-22T19:55:07.110" v="1176"/>
          <ac:picMkLst>
            <pc:docMk/>
            <pc:sldMk cId="2552202046" sldId="328"/>
            <ac:picMk id="13" creationId="{8EE72290-B104-A828-DDB1-909FEC5D9441}"/>
          </ac:picMkLst>
        </pc:picChg>
        <pc:picChg chg="add del mod">
          <ac:chgData name="Maxwell,Daniel" userId="1b6ea79d-60d7-472e-a79a-e3fa9de1dfad" providerId="ADAL" clId="{EE5A3B24-FF05-4F65-ABD1-8AF44B6844FF}" dt="2023-05-22T19:55:26.772" v="1178"/>
          <ac:picMkLst>
            <pc:docMk/>
            <pc:sldMk cId="2552202046" sldId="328"/>
            <ac:picMk id="14" creationId="{0A8E68F9-9F29-FE82-E79A-CF014D6DDD69}"/>
          </ac:picMkLst>
        </pc:picChg>
        <pc:picChg chg="add mod">
          <ac:chgData name="Maxwell,Daniel" userId="1b6ea79d-60d7-472e-a79a-e3fa9de1dfad" providerId="ADAL" clId="{EE5A3B24-FF05-4F65-ABD1-8AF44B6844FF}" dt="2023-05-22T19:56:01.997" v="1179"/>
          <ac:picMkLst>
            <pc:docMk/>
            <pc:sldMk cId="2552202046" sldId="328"/>
            <ac:picMk id="15" creationId="{6EC46740-5E29-B677-7AC1-3277DB86C51D}"/>
          </ac:picMkLst>
        </pc:picChg>
        <pc:picChg chg="add mod">
          <ac:chgData name="Maxwell,Daniel" userId="1b6ea79d-60d7-472e-a79a-e3fa9de1dfad" providerId="ADAL" clId="{EE5A3B24-FF05-4F65-ABD1-8AF44B6844FF}" dt="2023-05-22T19:24:19.104" v="34" actId="1036"/>
          <ac:picMkLst>
            <pc:docMk/>
            <pc:sldMk cId="2552202046" sldId="328"/>
            <ac:picMk id="1026" creationId="{92FB0698-4AA2-A73A-75F6-F8D97BAB5110}"/>
          </ac:picMkLst>
        </pc:picChg>
        <pc:picChg chg="add mod">
          <ac:chgData name="Maxwell,Daniel" userId="1b6ea79d-60d7-472e-a79a-e3fa9de1dfad" providerId="ADAL" clId="{EE5A3B24-FF05-4F65-ABD1-8AF44B6844FF}" dt="2023-05-22T19:24:19.104" v="34" actId="1036"/>
          <ac:picMkLst>
            <pc:docMk/>
            <pc:sldMk cId="2552202046" sldId="328"/>
            <ac:picMk id="1028" creationId="{CDCCD3CD-1F8E-8E07-97B6-B0C324EF134A}"/>
          </ac:picMkLst>
        </pc:picChg>
      </pc:sldChg>
      <pc:sldChg chg="addSp delSp modSp mod">
        <pc:chgData name="Maxwell,Daniel" userId="1b6ea79d-60d7-472e-a79a-e3fa9de1dfad" providerId="ADAL" clId="{EE5A3B24-FF05-4F65-ABD1-8AF44B6844FF}" dt="2023-05-22T19:58:46.898" v="1188" actId="478"/>
        <pc:sldMkLst>
          <pc:docMk/>
          <pc:sldMk cId="3961754601" sldId="338"/>
        </pc:sldMkLst>
        <pc:spChg chg="del">
          <ac:chgData name="Maxwell,Daniel" userId="1b6ea79d-60d7-472e-a79a-e3fa9de1dfad" providerId="ADAL" clId="{EE5A3B24-FF05-4F65-ABD1-8AF44B6844FF}" dt="2023-05-22T19:58:43.489" v="1187" actId="478"/>
          <ac:spMkLst>
            <pc:docMk/>
            <pc:sldMk cId="3961754601" sldId="338"/>
            <ac:spMk id="4" creationId="{0324F03B-D820-4DF5-90A3-53682AC9E13C}"/>
          </ac:spMkLst>
        </pc:spChg>
        <pc:spChg chg="add del mod">
          <ac:chgData name="Maxwell,Daniel" userId="1b6ea79d-60d7-472e-a79a-e3fa9de1dfad" providerId="ADAL" clId="{EE5A3B24-FF05-4F65-ABD1-8AF44B6844FF}" dt="2023-05-22T19:58:46.898" v="1188" actId="478"/>
          <ac:spMkLst>
            <pc:docMk/>
            <pc:sldMk cId="3961754601" sldId="338"/>
            <ac:spMk id="7" creationId="{1E7537A2-E103-04F0-39D6-5C933A63C553}"/>
          </ac:spMkLst>
        </pc:spChg>
      </pc:sldChg>
      <pc:sldChg chg="new">
        <pc:chgData name="Maxwell,Daniel" userId="1b6ea79d-60d7-472e-a79a-e3fa9de1dfad" providerId="ADAL" clId="{EE5A3B24-FF05-4F65-ABD1-8AF44B6844FF}" dt="2023-05-22T19:21:05.781" v="0" actId="680"/>
        <pc:sldMkLst>
          <pc:docMk/>
          <pc:sldMk cId="2191862316" sldId="339"/>
        </pc:sldMkLst>
      </pc:sldChg>
      <pc:sldChg chg="addSp delSp modSp add modTransition modAnim">
        <pc:chgData name="Maxwell,Daniel" userId="1b6ea79d-60d7-472e-a79a-e3fa9de1dfad" providerId="ADAL" clId="{EE5A3B24-FF05-4F65-ABD1-8AF44B6844FF}" dt="2023-05-22T19:57:42.817" v="1184"/>
        <pc:sldMkLst>
          <pc:docMk/>
          <pc:sldMk cId="4174390653" sldId="340"/>
        </pc:sldMkLst>
        <pc:picChg chg="add del mod">
          <ac:chgData name="Maxwell,Daniel" userId="1b6ea79d-60d7-472e-a79a-e3fa9de1dfad" providerId="ADAL" clId="{EE5A3B24-FF05-4F65-ABD1-8AF44B6844FF}" dt="2023-05-22T19:57:09.391" v="1183"/>
          <ac:picMkLst>
            <pc:docMk/>
            <pc:sldMk cId="4174390653" sldId="340"/>
            <ac:picMk id="2" creationId="{12138B2A-4CAE-BE04-C9B1-9DB861E03651}"/>
          </ac:picMkLst>
        </pc:picChg>
        <pc:picChg chg="add mod">
          <ac:chgData name="Maxwell,Daniel" userId="1b6ea79d-60d7-472e-a79a-e3fa9de1dfad" providerId="ADAL" clId="{EE5A3B24-FF05-4F65-ABD1-8AF44B6844FF}" dt="2023-05-22T19:57:42.817" v="1184"/>
          <ac:picMkLst>
            <pc:docMk/>
            <pc:sldMk cId="4174390653" sldId="340"/>
            <ac:picMk id="3" creationId="{56507B98-2CCC-6776-B94E-7677A4A84D56}"/>
          </ac:picMkLst>
        </pc:picChg>
        <pc:picChg chg="del">
          <ac:chgData name="Maxwell,Daniel" userId="1b6ea79d-60d7-472e-a79a-e3fa9de1dfad" providerId="ADAL" clId="{EE5A3B24-FF05-4F65-ABD1-8AF44B6844FF}" dt="2023-05-22T19:56:59.528" v="1181"/>
          <ac:picMkLst>
            <pc:docMk/>
            <pc:sldMk cId="4174390653" sldId="340"/>
            <ac:picMk id="15" creationId="{6EC46740-5E29-B677-7AC1-3277DB86C51D}"/>
          </ac:picMkLst>
        </pc:picChg>
      </pc:sldChg>
    </pc:docChg>
  </pc:docChgLst>
  <pc:docChgLst>
    <pc:chgData name="Maxwell,Daniel" userId="1b6ea79d-60d7-472e-a79a-e3fa9de1dfad" providerId="ADAL" clId="{CC4D1E9B-B59C-4FA9-944C-C62050D8FBEB}"/>
    <pc:docChg chg="modSld">
      <pc:chgData name="Maxwell,Daniel" userId="1b6ea79d-60d7-472e-a79a-e3fa9de1dfad" providerId="ADAL" clId="{CC4D1E9B-B59C-4FA9-944C-C62050D8FBEB}" dt="2023-03-14T20:09:51.430" v="0"/>
      <pc:docMkLst>
        <pc:docMk/>
      </pc:docMkLst>
      <pc:sldChg chg="addSp modSp">
        <pc:chgData name="Maxwell,Daniel" userId="1b6ea79d-60d7-472e-a79a-e3fa9de1dfad" providerId="ADAL" clId="{CC4D1E9B-B59C-4FA9-944C-C62050D8FBEB}" dt="2023-03-14T20:09:51.430" v="0"/>
        <pc:sldMkLst>
          <pc:docMk/>
          <pc:sldMk cId="392144026" sldId="337"/>
        </pc:sldMkLst>
        <pc:picChg chg="add mod">
          <ac:chgData name="Maxwell,Daniel" userId="1b6ea79d-60d7-472e-a79a-e3fa9de1dfad" providerId="ADAL" clId="{CC4D1E9B-B59C-4FA9-944C-C62050D8FBEB}" dt="2023-03-14T20:09:51.430" v="0"/>
          <ac:picMkLst>
            <pc:docMk/>
            <pc:sldMk cId="392144026" sldId="337"/>
            <ac:picMk id="2" creationId="{C104B480-12AD-24BA-9F36-15E6AF21B510}"/>
          </ac:picMkLst>
        </pc:picChg>
      </pc:sldChg>
    </pc:docChg>
  </pc:docChgLst>
  <pc:docChgLst>
    <pc:chgData name="Gitzendanner, Matt" userId="S::magitz@ufl.edu::b4bd9a28-947d-4019-a646-080a1de8474c" providerId="AD" clId="Web-{FB0DEF81-DD13-43EE-8453-01668F32B88A}"/>
    <pc:docChg chg="modSld">
      <pc:chgData name="Gitzendanner, Matt" userId="S::magitz@ufl.edu::b4bd9a28-947d-4019-a646-080a1de8474c" providerId="AD" clId="Web-{FB0DEF81-DD13-43EE-8453-01668F32B88A}" dt="2023-01-11T16:23:31.642" v="75" actId="20577"/>
      <pc:docMkLst>
        <pc:docMk/>
      </pc:docMkLst>
      <pc:sldChg chg="modSp">
        <pc:chgData name="Gitzendanner, Matt" userId="S::magitz@ufl.edu::b4bd9a28-947d-4019-a646-080a1de8474c" providerId="AD" clId="Web-{FB0DEF81-DD13-43EE-8453-01668F32B88A}" dt="2023-01-11T16:23:31.642" v="75" actId="20577"/>
        <pc:sldMkLst>
          <pc:docMk/>
          <pc:sldMk cId="3933901158" sldId="266"/>
        </pc:sldMkLst>
        <pc:spChg chg="mod">
          <ac:chgData name="Gitzendanner, Matt" userId="S::magitz@ufl.edu::b4bd9a28-947d-4019-a646-080a1de8474c" providerId="AD" clId="Web-{FB0DEF81-DD13-43EE-8453-01668F32B88A}" dt="2023-01-11T16:23:31.642" v="75" actId="20577"/>
          <ac:spMkLst>
            <pc:docMk/>
            <pc:sldMk cId="3933901158" sldId="266"/>
            <ac:spMk id="4" creationId="{659531AF-92C6-4F92-AA59-2FD12D624E53}"/>
          </ac:spMkLst>
        </pc:spChg>
      </pc:sldChg>
    </pc:docChg>
  </pc:docChgLst>
  <pc:docChgLst>
    <pc:chgData name="Maxwell,Daniel" userId="1b6ea79d-60d7-472e-a79a-e3fa9de1dfad" providerId="ADAL" clId="{373F5699-3C0E-4355-B31C-A4709A6527A1}"/>
    <pc:docChg chg="custSel modSld">
      <pc:chgData name="Maxwell,Daniel" userId="1b6ea79d-60d7-472e-a79a-e3fa9de1dfad" providerId="ADAL" clId="{373F5699-3C0E-4355-B31C-A4709A6527A1}" dt="2023-07-05T17:27:48.986" v="23" actId="20577"/>
      <pc:docMkLst>
        <pc:docMk/>
      </pc:docMkLst>
      <pc:sldChg chg="delSp modSp mod modTransition modAnim">
        <pc:chgData name="Maxwell,Daniel" userId="1b6ea79d-60d7-472e-a79a-e3fa9de1dfad" providerId="ADAL" clId="{373F5699-3C0E-4355-B31C-A4709A6527A1}" dt="2023-07-05T17:27:48.986" v="23" actId="20577"/>
        <pc:sldMkLst>
          <pc:docMk/>
          <pc:sldMk cId="4229412751" sldId="324"/>
        </pc:sldMkLst>
        <pc:spChg chg="mod">
          <ac:chgData name="Maxwell,Daniel" userId="1b6ea79d-60d7-472e-a79a-e3fa9de1dfad" providerId="ADAL" clId="{373F5699-3C0E-4355-B31C-A4709A6527A1}" dt="2023-07-05T17:27:48.986" v="23" actId="20577"/>
          <ac:spMkLst>
            <pc:docMk/>
            <pc:sldMk cId="4229412751" sldId="324"/>
            <ac:spMk id="3" creationId="{098BC2D2-CCF7-4C63-8489-B46BF394FCA2}"/>
          </ac:spMkLst>
        </pc:spChg>
        <pc:spChg chg="del">
          <ac:chgData name="Maxwell,Daniel" userId="1b6ea79d-60d7-472e-a79a-e3fa9de1dfad" providerId="ADAL" clId="{373F5699-3C0E-4355-B31C-A4709A6527A1}" dt="2023-07-05T17:27:39.608" v="1" actId="478"/>
          <ac:spMkLst>
            <pc:docMk/>
            <pc:sldMk cId="4229412751" sldId="324"/>
            <ac:spMk id="8" creationId="{7A694F57-7771-2DE9-FED9-24FC4B9BE903}"/>
          </ac:spMkLst>
        </pc:spChg>
        <pc:picChg chg="del">
          <ac:chgData name="Maxwell,Daniel" userId="1b6ea79d-60d7-472e-a79a-e3fa9de1dfad" providerId="ADAL" clId="{373F5699-3C0E-4355-B31C-A4709A6527A1}" dt="2023-07-05T17:27:30.875" v="0"/>
          <ac:picMkLst>
            <pc:docMk/>
            <pc:sldMk cId="4229412751" sldId="324"/>
            <ac:picMk id="7" creationId="{79A77FBA-786C-7713-DCC7-F2D2E91BCBF7}"/>
          </ac:picMkLst>
        </pc:picChg>
      </pc:sldChg>
      <pc:sldChg chg="delSp modTransition modAnim">
        <pc:chgData name="Maxwell,Daniel" userId="1b6ea79d-60d7-472e-a79a-e3fa9de1dfad" providerId="ADAL" clId="{373F5699-3C0E-4355-B31C-A4709A6527A1}" dt="2023-07-05T17:27:30.875" v="0"/>
        <pc:sldMkLst>
          <pc:docMk/>
          <pc:sldMk cId="972631615" sldId="330"/>
        </pc:sldMkLst>
        <pc:picChg chg="del">
          <ac:chgData name="Maxwell,Daniel" userId="1b6ea79d-60d7-472e-a79a-e3fa9de1dfad" providerId="ADAL" clId="{373F5699-3C0E-4355-B31C-A4709A6527A1}" dt="2023-07-05T17:27:30.875" v="0"/>
          <ac:picMkLst>
            <pc:docMk/>
            <pc:sldMk cId="972631615" sldId="330"/>
            <ac:picMk id="2" creationId="{1E5FC24E-A446-936F-DBCD-A74C60138CD8}"/>
          </ac:picMkLst>
        </pc:picChg>
      </pc:sldChg>
      <pc:sldChg chg="delSp modTransition modAnim">
        <pc:chgData name="Maxwell,Daniel" userId="1b6ea79d-60d7-472e-a79a-e3fa9de1dfad" providerId="ADAL" clId="{373F5699-3C0E-4355-B31C-A4709A6527A1}" dt="2023-07-05T17:27:30.875" v="0"/>
        <pc:sldMkLst>
          <pc:docMk/>
          <pc:sldMk cId="4257819007" sldId="331"/>
        </pc:sldMkLst>
        <pc:picChg chg="del">
          <ac:chgData name="Maxwell,Daniel" userId="1b6ea79d-60d7-472e-a79a-e3fa9de1dfad" providerId="ADAL" clId="{373F5699-3C0E-4355-B31C-A4709A6527A1}" dt="2023-07-05T17:27:30.875" v="0"/>
          <ac:picMkLst>
            <pc:docMk/>
            <pc:sldMk cId="4257819007" sldId="331"/>
            <ac:picMk id="3" creationId="{73A77FC7-E801-C10D-CE6F-3E637F304C00}"/>
          </ac:picMkLst>
        </pc:picChg>
      </pc:sldChg>
      <pc:sldChg chg="delSp modTransition modAnim">
        <pc:chgData name="Maxwell,Daniel" userId="1b6ea79d-60d7-472e-a79a-e3fa9de1dfad" providerId="ADAL" clId="{373F5699-3C0E-4355-B31C-A4709A6527A1}" dt="2023-07-05T17:27:30.875" v="0"/>
        <pc:sldMkLst>
          <pc:docMk/>
          <pc:sldMk cId="2760127036" sldId="332"/>
        </pc:sldMkLst>
        <pc:picChg chg="del">
          <ac:chgData name="Maxwell,Daniel" userId="1b6ea79d-60d7-472e-a79a-e3fa9de1dfad" providerId="ADAL" clId="{373F5699-3C0E-4355-B31C-A4709A6527A1}" dt="2023-07-05T17:27:30.875" v="0"/>
          <ac:picMkLst>
            <pc:docMk/>
            <pc:sldMk cId="2760127036" sldId="332"/>
            <ac:picMk id="7" creationId="{24DB59AB-87ED-952B-2D6D-41864FFEF530}"/>
          </ac:picMkLst>
        </pc:picChg>
      </pc:sldChg>
      <pc:sldChg chg="delSp modTransition modAnim">
        <pc:chgData name="Maxwell,Daniel" userId="1b6ea79d-60d7-472e-a79a-e3fa9de1dfad" providerId="ADAL" clId="{373F5699-3C0E-4355-B31C-A4709A6527A1}" dt="2023-07-05T17:27:30.875" v="0"/>
        <pc:sldMkLst>
          <pc:docMk/>
          <pc:sldMk cId="3975799666" sldId="333"/>
        </pc:sldMkLst>
        <pc:picChg chg="del">
          <ac:chgData name="Maxwell,Daniel" userId="1b6ea79d-60d7-472e-a79a-e3fa9de1dfad" providerId="ADAL" clId="{373F5699-3C0E-4355-B31C-A4709A6527A1}" dt="2023-07-05T17:27:30.875" v="0"/>
          <ac:picMkLst>
            <pc:docMk/>
            <pc:sldMk cId="3975799666" sldId="333"/>
            <ac:picMk id="8" creationId="{860E92DD-6612-75DA-9536-AB67E6F19D50}"/>
          </ac:picMkLst>
        </pc:picChg>
      </pc:sldChg>
      <pc:sldChg chg="delSp modTransition modAnim">
        <pc:chgData name="Maxwell,Daniel" userId="1b6ea79d-60d7-472e-a79a-e3fa9de1dfad" providerId="ADAL" clId="{373F5699-3C0E-4355-B31C-A4709A6527A1}" dt="2023-07-05T17:27:30.875" v="0"/>
        <pc:sldMkLst>
          <pc:docMk/>
          <pc:sldMk cId="3662302424" sldId="334"/>
        </pc:sldMkLst>
        <pc:picChg chg="del">
          <ac:chgData name="Maxwell,Daniel" userId="1b6ea79d-60d7-472e-a79a-e3fa9de1dfad" providerId="ADAL" clId="{373F5699-3C0E-4355-B31C-A4709A6527A1}" dt="2023-07-05T17:27:30.875" v="0"/>
          <ac:picMkLst>
            <pc:docMk/>
            <pc:sldMk cId="3662302424" sldId="334"/>
            <ac:picMk id="3" creationId="{C11908E5-7B21-57F2-C2D7-D9D966F73FEF}"/>
          </ac:picMkLst>
        </pc:picChg>
      </pc:sldChg>
      <pc:sldChg chg="delSp modTransition modAnim">
        <pc:chgData name="Maxwell,Daniel" userId="1b6ea79d-60d7-472e-a79a-e3fa9de1dfad" providerId="ADAL" clId="{373F5699-3C0E-4355-B31C-A4709A6527A1}" dt="2023-07-05T17:27:30.875" v="0"/>
        <pc:sldMkLst>
          <pc:docMk/>
          <pc:sldMk cId="3062191149" sldId="335"/>
        </pc:sldMkLst>
        <pc:picChg chg="del">
          <ac:chgData name="Maxwell,Daniel" userId="1b6ea79d-60d7-472e-a79a-e3fa9de1dfad" providerId="ADAL" clId="{373F5699-3C0E-4355-B31C-A4709A6527A1}" dt="2023-07-05T17:27:30.875" v="0"/>
          <ac:picMkLst>
            <pc:docMk/>
            <pc:sldMk cId="3062191149" sldId="335"/>
            <ac:picMk id="6" creationId="{46073149-43F8-F28E-6F33-5116A8FD7CB5}"/>
          </ac:picMkLst>
        </pc:picChg>
      </pc:sldChg>
      <pc:sldChg chg="delSp modTransition modAnim">
        <pc:chgData name="Maxwell,Daniel" userId="1b6ea79d-60d7-472e-a79a-e3fa9de1dfad" providerId="ADAL" clId="{373F5699-3C0E-4355-B31C-A4709A6527A1}" dt="2023-07-05T17:27:30.875" v="0"/>
        <pc:sldMkLst>
          <pc:docMk/>
          <pc:sldMk cId="3739470341" sldId="336"/>
        </pc:sldMkLst>
        <pc:picChg chg="del">
          <ac:chgData name="Maxwell,Daniel" userId="1b6ea79d-60d7-472e-a79a-e3fa9de1dfad" providerId="ADAL" clId="{373F5699-3C0E-4355-B31C-A4709A6527A1}" dt="2023-07-05T17:27:30.875" v="0"/>
          <ac:picMkLst>
            <pc:docMk/>
            <pc:sldMk cId="3739470341" sldId="336"/>
            <ac:picMk id="7" creationId="{3E1A3149-A633-77F3-1C1F-CF5DCCB73E9D}"/>
          </ac:picMkLst>
        </pc:picChg>
      </pc:sldChg>
      <pc:sldChg chg="delSp modTransition modAnim">
        <pc:chgData name="Maxwell,Daniel" userId="1b6ea79d-60d7-472e-a79a-e3fa9de1dfad" providerId="ADAL" clId="{373F5699-3C0E-4355-B31C-A4709A6527A1}" dt="2023-07-05T17:27:30.875" v="0"/>
        <pc:sldMkLst>
          <pc:docMk/>
          <pc:sldMk cId="392144026" sldId="337"/>
        </pc:sldMkLst>
        <pc:picChg chg="del">
          <ac:chgData name="Maxwell,Daniel" userId="1b6ea79d-60d7-472e-a79a-e3fa9de1dfad" providerId="ADAL" clId="{373F5699-3C0E-4355-B31C-A4709A6527A1}" dt="2023-07-05T17:27:30.875" v="0"/>
          <ac:picMkLst>
            <pc:docMk/>
            <pc:sldMk cId="392144026" sldId="337"/>
            <ac:picMk id="3" creationId="{F083CEC7-8CAC-252D-AC49-85817E9AB7AC}"/>
          </ac:picMkLst>
        </pc:picChg>
      </pc:sldChg>
      <pc:sldChg chg="delSp modTransition modAnim">
        <pc:chgData name="Maxwell,Daniel" userId="1b6ea79d-60d7-472e-a79a-e3fa9de1dfad" providerId="ADAL" clId="{373F5699-3C0E-4355-B31C-A4709A6527A1}" dt="2023-07-05T17:27:30.875" v="0"/>
        <pc:sldMkLst>
          <pc:docMk/>
          <pc:sldMk cId="3961754601" sldId="338"/>
        </pc:sldMkLst>
        <pc:picChg chg="del">
          <ac:chgData name="Maxwell,Daniel" userId="1b6ea79d-60d7-472e-a79a-e3fa9de1dfad" providerId="ADAL" clId="{373F5699-3C0E-4355-B31C-A4709A6527A1}" dt="2023-07-05T17:27:30.875" v="0"/>
          <ac:picMkLst>
            <pc:docMk/>
            <pc:sldMk cId="3961754601" sldId="338"/>
            <ac:picMk id="10" creationId="{C9545D88-997B-DA2D-6122-99CA288AEBC1}"/>
          </ac:picMkLst>
        </pc:picChg>
      </pc:sldChg>
      <pc:sldChg chg="modTransition">
        <pc:chgData name="Maxwell,Daniel" userId="1b6ea79d-60d7-472e-a79a-e3fa9de1dfad" providerId="ADAL" clId="{373F5699-3C0E-4355-B31C-A4709A6527A1}" dt="2023-07-05T17:27:30.875" v="0"/>
        <pc:sldMkLst>
          <pc:docMk/>
          <pc:sldMk cId="2191862316" sldId="339"/>
        </pc:sldMkLst>
      </pc:sldChg>
      <pc:sldChg chg="delSp modTransition modAnim">
        <pc:chgData name="Maxwell,Daniel" userId="1b6ea79d-60d7-472e-a79a-e3fa9de1dfad" providerId="ADAL" clId="{373F5699-3C0E-4355-B31C-A4709A6527A1}" dt="2023-07-05T17:27:30.875" v="0"/>
        <pc:sldMkLst>
          <pc:docMk/>
          <pc:sldMk cId="4174390653" sldId="340"/>
        </pc:sldMkLst>
        <pc:picChg chg="del">
          <ac:chgData name="Maxwell,Daniel" userId="1b6ea79d-60d7-472e-a79a-e3fa9de1dfad" providerId="ADAL" clId="{373F5699-3C0E-4355-B31C-A4709A6527A1}" dt="2023-07-05T17:27:30.875" v="0"/>
          <ac:picMkLst>
            <pc:docMk/>
            <pc:sldMk cId="4174390653" sldId="340"/>
            <ac:picMk id="3" creationId="{56507B98-2CCC-6776-B94E-7677A4A84D56}"/>
          </ac:picMkLst>
        </pc:picChg>
      </pc:sldChg>
      <pc:sldChg chg="delSp modTransition modAnim">
        <pc:chgData name="Maxwell,Daniel" userId="1b6ea79d-60d7-472e-a79a-e3fa9de1dfad" providerId="ADAL" clId="{373F5699-3C0E-4355-B31C-A4709A6527A1}" dt="2023-07-05T17:27:30.875" v="0"/>
        <pc:sldMkLst>
          <pc:docMk/>
          <pc:sldMk cId="3195899701" sldId="342"/>
        </pc:sldMkLst>
        <pc:picChg chg="del">
          <ac:chgData name="Maxwell,Daniel" userId="1b6ea79d-60d7-472e-a79a-e3fa9de1dfad" providerId="ADAL" clId="{373F5699-3C0E-4355-B31C-A4709A6527A1}" dt="2023-07-05T17:27:30.875" v="0"/>
          <ac:picMkLst>
            <pc:docMk/>
            <pc:sldMk cId="3195899701" sldId="342"/>
            <ac:picMk id="7" creationId="{6C96B688-60A5-052A-4D3C-4625A9A3755F}"/>
          </ac:picMkLst>
        </pc:picChg>
      </pc:sldChg>
    </pc:docChg>
  </pc:docChgLst>
  <pc:docChgLst>
    <pc:chgData name="Maxwell,Daniel" userId="1b6ea79d-60d7-472e-a79a-e3fa9de1dfad" providerId="ADAL" clId="{4CAA5DB9-0338-42D5-A165-E0396B77DCD2}"/>
    <pc:docChg chg="custSel addSld delSld modSld sldOrd">
      <pc:chgData name="Maxwell,Daniel" userId="1b6ea79d-60d7-472e-a79a-e3fa9de1dfad" providerId="ADAL" clId="{4CAA5DB9-0338-42D5-A165-E0396B77DCD2}" dt="2023-03-09T14:50:33.015" v="940"/>
      <pc:docMkLst>
        <pc:docMk/>
      </pc:docMkLst>
      <pc:sldChg chg="del ord">
        <pc:chgData name="Maxwell,Daniel" userId="1b6ea79d-60d7-472e-a79a-e3fa9de1dfad" providerId="ADAL" clId="{4CAA5DB9-0338-42D5-A165-E0396B77DCD2}" dt="2023-03-08T21:30:13.412" v="788" actId="47"/>
        <pc:sldMkLst>
          <pc:docMk/>
          <pc:sldMk cId="3933901158" sldId="266"/>
        </pc:sldMkLst>
      </pc:sldChg>
      <pc:sldChg chg="addSp delSp modSp modTransition modAnim modNotesTx">
        <pc:chgData name="Maxwell,Daniel" userId="1b6ea79d-60d7-472e-a79a-e3fa9de1dfad" providerId="ADAL" clId="{4CAA5DB9-0338-42D5-A165-E0396B77DCD2}" dt="2023-03-09T14:50:33.015" v="940"/>
        <pc:sldMkLst>
          <pc:docMk/>
          <pc:sldMk cId="4229412751" sldId="324"/>
        </pc:sldMkLst>
        <pc:picChg chg="add del mod">
          <ac:chgData name="Maxwell,Daniel" userId="1b6ea79d-60d7-472e-a79a-e3fa9de1dfad" providerId="ADAL" clId="{4CAA5DB9-0338-42D5-A165-E0396B77DCD2}" dt="2023-03-09T14:50:09.595" v="939"/>
          <ac:picMkLst>
            <pc:docMk/>
            <pc:sldMk cId="4229412751" sldId="324"/>
            <ac:picMk id="6" creationId="{4E165DE3-BCA8-F81C-650F-5BF24C0F787D}"/>
          </ac:picMkLst>
        </pc:picChg>
        <pc:picChg chg="add mod">
          <ac:chgData name="Maxwell,Daniel" userId="1b6ea79d-60d7-472e-a79a-e3fa9de1dfad" providerId="ADAL" clId="{4CAA5DB9-0338-42D5-A165-E0396B77DCD2}" dt="2023-03-09T14:50:33.015" v="940"/>
          <ac:picMkLst>
            <pc:docMk/>
            <pc:sldMk cId="4229412751" sldId="324"/>
            <ac:picMk id="7" creationId="{79A77FBA-786C-7713-DCC7-F2D2E91BCBF7}"/>
          </ac:picMkLst>
        </pc:picChg>
        <pc:picChg chg="del">
          <ac:chgData name="Maxwell,Daniel" userId="1b6ea79d-60d7-472e-a79a-e3fa9de1dfad" providerId="ADAL" clId="{4CAA5DB9-0338-42D5-A165-E0396B77DCD2}" dt="2023-03-09T14:48:46.122" v="880"/>
          <ac:picMkLst>
            <pc:docMk/>
            <pc:sldMk cId="4229412751" sldId="324"/>
            <ac:picMk id="10" creationId="{C9545D88-997B-DA2D-6122-99CA288AEBC1}"/>
          </ac:picMkLst>
        </pc:picChg>
      </pc:sldChg>
      <pc:sldChg chg="addSp delSp modSp new mod modTransition modAnim modNotesTx">
        <pc:chgData name="Maxwell,Daniel" userId="1b6ea79d-60d7-472e-a79a-e3fa9de1dfad" providerId="ADAL" clId="{4CAA5DB9-0338-42D5-A165-E0396B77DCD2}" dt="2023-03-09T14:47:18.556" v="879"/>
        <pc:sldMkLst>
          <pc:docMk/>
          <pc:sldMk cId="392144026" sldId="337"/>
        </pc:sldMkLst>
        <pc:spChg chg="add del mod">
          <ac:chgData name="Maxwell,Daniel" userId="1b6ea79d-60d7-472e-a79a-e3fa9de1dfad" providerId="ADAL" clId="{4CAA5DB9-0338-42D5-A165-E0396B77DCD2}" dt="2023-03-08T21:14:42.574" v="27" actId="478"/>
          <ac:spMkLst>
            <pc:docMk/>
            <pc:sldMk cId="392144026" sldId="337"/>
            <ac:spMk id="2" creationId="{DC2AE357-B0D9-2CCB-71D5-5A71F8D381B9}"/>
          </ac:spMkLst>
        </pc:spChg>
        <pc:picChg chg="add del mod">
          <ac:chgData name="Maxwell,Daniel" userId="1b6ea79d-60d7-472e-a79a-e3fa9de1dfad" providerId="ADAL" clId="{4CAA5DB9-0338-42D5-A165-E0396B77DCD2}" dt="2023-03-09T14:46:32.937" v="878"/>
          <ac:picMkLst>
            <pc:docMk/>
            <pc:sldMk cId="392144026" sldId="337"/>
            <ac:picMk id="2" creationId="{E4DF01AA-5731-8123-7BAD-55DAB528242F}"/>
          </ac:picMkLst>
        </pc:picChg>
        <pc:picChg chg="add mod">
          <ac:chgData name="Maxwell,Daniel" userId="1b6ea79d-60d7-472e-a79a-e3fa9de1dfad" providerId="ADAL" clId="{4CAA5DB9-0338-42D5-A165-E0396B77DCD2}" dt="2023-03-09T14:47:18.556" v="879"/>
          <ac:picMkLst>
            <pc:docMk/>
            <pc:sldMk cId="392144026" sldId="337"/>
            <ac:picMk id="3" creationId="{F083CEC7-8CAC-252D-AC49-85817E9AB7AC}"/>
          </ac:picMkLst>
        </pc:picChg>
        <pc:picChg chg="add mod">
          <ac:chgData name="Maxwell,Daniel" userId="1b6ea79d-60d7-472e-a79a-e3fa9de1dfad" providerId="ADAL" clId="{4CAA5DB9-0338-42D5-A165-E0396B77DCD2}" dt="2023-03-08T21:13:42.419" v="18" actId="1076"/>
          <ac:picMkLst>
            <pc:docMk/>
            <pc:sldMk cId="392144026" sldId="337"/>
            <ac:picMk id="1026" creationId="{3723C6B1-ABA5-663E-4CCE-F7DFCC646272}"/>
          </ac:picMkLst>
        </pc:picChg>
      </pc:sldChg>
      <pc:sldChg chg="modSp add mod modNotesTx">
        <pc:chgData name="Maxwell,Daniel" userId="1b6ea79d-60d7-472e-a79a-e3fa9de1dfad" providerId="ADAL" clId="{4CAA5DB9-0338-42D5-A165-E0396B77DCD2}" dt="2023-03-09T14:22:16.934" v="876" actId="20577"/>
        <pc:sldMkLst>
          <pc:docMk/>
          <pc:sldMk cId="3961754601" sldId="338"/>
        </pc:sldMkLst>
        <pc:spChg chg="mod">
          <ac:chgData name="Maxwell,Daniel" userId="1b6ea79d-60d7-472e-a79a-e3fa9de1dfad" providerId="ADAL" clId="{4CAA5DB9-0338-42D5-A165-E0396B77DCD2}" dt="2023-03-08T21:21:21.639" v="785" actId="20577"/>
          <ac:spMkLst>
            <pc:docMk/>
            <pc:sldMk cId="3961754601" sldId="338"/>
            <ac:spMk id="3" creationId="{098BC2D2-CCF7-4C63-8489-B46BF394FCA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D93C9B2-20F6-4DB1-B471-224337D0AC79}" type="datetimeFigureOut">
              <a:rPr lang="en-US" smtClean="0"/>
              <a:t>7/5/2023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I work as an AI Trainer for Research Computing, here at the University of Florida.</a:t>
            </a:r>
          </a:p>
          <a:p>
            <a:endParaRPr lang="en-US" altLang="en-US" dirty="0">
              <a:ea typeface="ＭＳ Ｐゴシック" charset="-128"/>
            </a:endParaRPr>
          </a:p>
          <a:p>
            <a:r>
              <a:rPr lang="en-US" baseline="0" dirty="0"/>
              <a:t>In this briefing, I am going to introduce you to the Python programming language.</a:t>
            </a:r>
          </a:p>
          <a:p>
            <a:endParaRPr lang="en-US" baseline="0" dirty="0"/>
          </a:p>
          <a:p>
            <a:r>
              <a:rPr lang="en-US" baseline="0" dirty="0"/>
              <a:t>[NEXT SLIDE]</a:t>
            </a:r>
            <a:endParaRPr lang="en-US" dirty="0"/>
          </a:p>
          <a:p>
            <a:pPr defTabSz="966612">
              <a:defRPr/>
            </a:pP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I work as an AI Trainer for Research Computing, here at the University of Florida.</a:t>
            </a:r>
          </a:p>
          <a:p>
            <a:endParaRPr lang="en-US" altLang="en-US" dirty="0">
              <a:ea typeface="ＭＳ Ｐゴシック" charset="-128"/>
            </a:endParaRPr>
          </a:p>
          <a:p>
            <a:r>
              <a:rPr lang="en-US" baseline="0" dirty="0"/>
              <a:t>In this briefing, I am going to introduce you to additional </a:t>
            </a:r>
            <a:r>
              <a:rPr lang="en-US" baseline="0"/>
              <a:t>AI resources.</a:t>
            </a:r>
            <a:endParaRPr lang="en-US" baseline="0" dirty="0"/>
          </a:p>
          <a:p>
            <a:endParaRPr lang="en-US" baseline="0" dirty="0"/>
          </a:p>
          <a:p>
            <a:r>
              <a:rPr lang="en-US" baseline="0" dirty="0"/>
              <a:t>[NEXT SLIDE]</a:t>
            </a:r>
            <a:endParaRPr lang="en-US" dirty="0"/>
          </a:p>
          <a:p>
            <a:pPr defTabSz="966612">
              <a:defRPr/>
            </a:pP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306185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language models such as GitHub CoPilot and ChatGPT can now write expert-level code.  However, the prompt you provide must clearly state what the code will do.  Going forward, Python skills will still be important.  You may not write as much code.  But modifying generated code, testing it, and then deploying a well-designed system are skills that will never be automated.</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080369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200" dirty="0">
                <a:effectLst/>
                <a:latin typeface="Calibri" panose="020F0502020204030204" pitchFamily="34" charset="0"/>
                <a:ea typeface="Calibri" panose="020F0502020204030204" pitchFamily="34" charset="0"/>
              </a:rPr>
              <a:t>Well, you’re now ready to start your learning journey.  But before you do, I encourage you to go beyond the technical details.  Take some time to see the big picture.  These three books will help you do that.</a:t>
            </a:r>
            <a:endParaRPr lang="en-US" dirty="0">
              <a:latin typeface="+mn-lt"/>
            </a:endParaRPr>
          </a:p>
          <a:p>
            <a:endParaRPr lang="en-US" b="1" i="0" dirty="0">
              <a:solidFill>
                <a:srgbClr val="24292F"/>
              </a:solidFill>
              <a:effectLst/>
              <a:latin typeface="+mn-lt"/>
            </a:endParaRPr>
          </a:p>
          <a:p>
            <a:pPr marL="241653" indent="-241653">
              <a:buFont typeface="+mj-lt"/>
              <a:buAutoNum type="arabicPeriod"/>
            </a:pPr>
            <a:r>
              <a:rPr lang="en-US" b="0" i="1" dirty="0">
                <a:solidFill>
                  <a:srgbClr val="24292F"/>
                </a:solidFill>
                <a:effectLst/>
                <a:latin typeface="+mn-lt"/>
              </a:rPr>
              <a:t>A Brief History of Artificial Intelligence </a:t>
            </a:r>
            <a:r>
              <a:rPr lang="en-US" b="0" i="0" dirty="0">
                <a:solidFill>
                  <a:srgbClr val="24292F"/>
                </a:solidFill>
                <a:effectLst/>
                <a:latin typeface="+mn-lt"/>
              </a:rPr>
              <a:t>by Michael Wooldridge is a wonderful introduction to the field.  I especially like Michael’s NO hype approach.</a:t>
            </a:r>
          </a:p>
          <a:p>
            <a:pPr marL="241653" indent="-241653">
              <a:buFont typeface="+mj-lt"/>
              <a:buAutoNum type="arabicPeriod"/>
            </a:pPr>
            <a:r>
              <a:rPr lang="en-US" b="0" i="1" dirty="0">
                <a:solidFill>
                  <a:srgbClr val="24292F"/>
                </a:solidFill>
                <a:effectLst/>
                <a:latin typeface="+mn-lt"/>
              </a:rPr>
              <a:t>The Alignment Problem </a:t>
            </a:r>
            <a:r>
              <a:rPr lang="en-US" b="0" i="0" dirty="0">
                <a:solidFill>
                  <a:srgbClr val="24292F"/>
                </a:solidFill>
                <a:effectLst/>
                <a:latin typeface="+mn-lt"/>
              </a:rPr>
              <a:t>by Brian Christian is probably the best book I’ve ever read on AI ethics.</a:t>
            </a:r>
          </a:p>
          <a:p>
            <a:pPr marL="241653" indent="-241653">
              <a:buFont typeface="+mj-lt"/>
              <a:buAutoNum type="arabicPeriod"/>
            </a:pPr>
            <a:r>
              <a:rPr lang="en-US" b="0" i="1" dirty="0">
                <a:solidFill>
                  <a:srgbClr val="24292F"/>
                </a:solidFill>
                <a:effectLst/>
                <a:latin typeface="+mn-lt"/>
              </a:rPr>
              <a:t>The Myth of Artificial Intelligence </a:t>
            </a:r>
            <a:r>
              <a:rPr lang="en-US" b="0" i="0" dirty="0">
                <a:solidFill>
                  <a:srgbClr val="24292F"/>
                </a:solidFill>
                <a:effectLst/>
                <a:latin typeface="+mn-lt"/>
              </a:rPr>
              <a:t>by my friend Erik Larson discusses the challenges of achieving artificial General Intelligence (AGI).</a:t>
            </a:r>
            <a:endParaRPr lang="en-US" b="0" i="1" dirty="0">
              <a:solidFill>
                <a:srgbClr val="24292F"/>
              </a:solidFill>
              <a:effectLst/>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73194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 let’s begin by asking a rather simple question.  Why Python?  Why not learn C++ or a tool like MatLab or SAS?  Well, the answer is that over time Python has become the de-facto language of AI.  In fact, the most important AI frameworks – SciKit-Learn, TensorFlow, and Pytorch – are all Python based.  And though we can’t teach you everything about Python, we hope to provide a foundation so that you can execute your own AI project.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525937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Tx/>
              <a:buNone/>
              <a:defRPr/>
            </a:pPr>
            <a:r>
              <a:rPr lang="en-US" sz="1200" b="0"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Now that I’ve talked about </a:t>
            </a:r>
            <a:r>
              <a:rPr lang="en-US" sz="12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what</a:t>
            </a:r>
            <a:r>
              <a:rPr lang="en-US" sz="1200" b="0"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 you’ll learn in this workshop series, I’d like to take a couple minutes to talk about </a:t>
            </a:r>
            <a:r>
              <a:rPr lang="en-US" sz="1200" b="1" dirty="0">
                <a:solidFill>
                  <a:srgbClr val="24292F"/>
                </a:solidFill>
                <a:effectLst/>
                <a:latin typeface="+mn-lt"/>
                <a:ea typeface="Times New Roman" panose="02020603050405020304" pitchFamily="18" charset="0"/>
              </a:rPr>
              <a:t>how</a:t>
            </a:r>
            <a:r>
              <a:rPr lang="en-US" sz="1200" b="0"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 to learn.  Mastering a new skill can be hard.  But the 6 learning strategies I’m going to share with you now will help!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746815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Tx/>
              <a:buNone/>
              <a:defRPr/>
            </a:pPr>
            <a:r>
              <a:rPr lang="en-US" sz="12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Strategy # 1: Focus</a:t>
            </a:r>
          </a:p>
          <a:p>
            <a:pPr marL="0" indent="0" defTabSz="966612">
              <a:buFontTx/>
              <a:buNone/>
              <a:defRPr/>
            </a:pPr>
            <a:endParaRPr lang="en-US" sz="1200" dirty="0">
              <a:solidFill>
                <a:srgbClr val="24292F"/>
              </a:solidFill>
              <a:latin typeface="+mn-lt"/>
              <a:ea typeface="Times New Roman" panose="02020603050405020304" pitchFamily="18" charset="0"/>
            </a:endParaRPr>
          </a:p>
          <a:p>
            <a:pPr marL="0" indent="0" defTabSz="966612">
              <a:buFontTx/>
              <a:buNone/>
              <a:defRPr/>
            </a:pPr>
            <a:r>
              <a:rPr lang="en-US" sz="1200" dirty="0">
                <a:solidFill>
                  <a:srgbClr val="24292F"/>
                </a:solidFill>
                <a:latin typeface="+mn-lt"/>
                <a:ea typeface="Times New Roman" panose="02020603050405020304" pitchFamily="18" charset="0"/>
              </a:rPr>
              <a:t>So often, students think they can learn to program while multi-tasking -- posting on Facebook, texting friends or watching TikTok.  If anything, these kinds of activities will slow you down.  Instead, you'll learn Python much faster if you can devote focused time to practice.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38380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Tx/>
              <a:buNone/>
              <a:defRPr/>
            </a:pPr>
            <a:r>
              <a:rPr lang="en-US" sz="1200" b="1" dirty="0">
                <a:latin typeface="+mn-lt"/>
                <a:ea typeface="Calibri" panose="020F0502020204030204" pitchFamily="34" charset="0"/>
                <a:cs typeface="LMRoman12-Bold"/>
              </a:rPr>
              <a:t>Strategy # 2: Avoid the “copy and paste” approach to writing code</a:t>
            </a:r>
          </a:p>
          <a:p>
            <a:pPr marL="0" indent="0" defTabSz="966612">
              <a:buFontTx/>
              <a:buNone/>
              <a:defRPr/>
            </a:pPr>
            <a:endParaRPr lang="en-US" sz="1200" b="1" dirty="0">
              <a:latin typeface="+mn-lt"/>
              <a:ea typeface="Calibri" panose="020F0502020204030204" pitchFamily="34" charset="0"/>
              <a:cs typeface="LMRoman10-Regular"/>
            </a:endParaRPr>
          </a:p>
          <a:p>
            <a:pPr marL="0" indent="0" defTabSz="966612">
              <a:buFontTx/>
              <a:buNone/>
              <a:defRPr/>
            </a:pPr>
            <a:r>
              <a:rPr lang="en-US" sz="1200" dirty="0">
                <a:latin typeface="+mn-lt"/>
                <a:ea typeface="Calibri" panose="020F0502020204030204" pitchFamily="34" charset="0"/>
                <a:cs typeface="LMRoman10-Regular"/>
              </a:rPr>
              <a:t>The copy and past approach to writing code may sound like a good idea, but it can impede learning for these two reasons: </a:t>
            </a:r>
          </a:p>
          <a:p>
            <a:pPr marL="414692" lvl="0" indent="-362480" defTabSz="966612">
              <a:buFont typeface="+mj-lt"/>
              <a:buAutoNum type="arabicPeriod"/>
              <a:defRPr/>
            </a:pPr>
            <a:r>
              <a:rPr lang="en-US" sz="1200" dirty="0">
                <a:latin typeface="+mn-lt"/>
                <a:ea typeface="Calibri" panose="020F0502020204030204" pitchFamily="34" charset="0"/>
                <a:cs typeface="Times New Roman" panose="02020603050405020304" pitchFamily="18" charset="0"/>
              </a:rPr>
              <a:t>When you type out a line of code, chances are you’re going to make a typing mistake or two.  And that’s a good thing!  You will learn much faster as you read, understand, and then fix errors.  None of this will happen if you take a copy and paste approach to writing code.</a:t>
            </a:r>
          </a:p>
          <a:p>
            <a:pPr marL="414692" lvl="0" indent="-362480" defTabSz="966612">
              <a:buFont typeface="+mj-lt"/>
              <a:buAutoNum type="arabicPeriod"/>
              <a:defRPr/>
            </a:pPr>
            <a:r>
              <a:rPr lang="en-US" sz="1200" dirty="0">
                <a:latin typeface="+mn-lt"/>
                <a:ea typeface="Calibri" panose="020F0502020204030204" pitchFamily="34" charset="0"/>
                <a:cs typeface="Times New Roman" panose="02020603050405020304" pitchFamily="18" charset="0"/>
              </a:rPr>
              <a:t>When you copy and paste code, you may think you know what you are doing.  When, in fact, you don’t.  In the beginning, you want to avoid the illusion of mastery.</a:t>
            </a:r>
            <a:endParaRPr lang="en-US" sz="1200" dirty="0">
              <a:latin typeface="+mn-lt"/>
              <a:ea typeface="Calibri" panose="020F0502020204030204" pitchFamily="34" charset="0"/>
              <a:cs typeface="LMRoman10-Regular"/>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47105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 typeface="+mj-lt"/>
              <a:buNone/>
              <a:defRPr/>
            </a:pPr>
            <a:r>
              <a:rPr lang="en-US" sz="1200" b="1" dirty="0">
                <a:latin typeface="+mn-lt"/>
                <a:ea typeface="Calibri" panose="020F0502020204030204" pitchFamily="34" charset="0"/>
                <a:cs typeface="LMRoman12-Bold"/>
              </a:rPr>
              <a:t>Strategy # 3: Study code block-by-block, line-by-line</a:t>
            </a:r>
          </a:p>
          <a:p>
            <a:pPr marL="0" indent="0" defTabSz="966612">
              <a:buFont typeface="+mj-lt"/>
              <a:buNone/>
              <a:defRPr/>
            </a:pPr>
            <a:endParaRPr lang="en-US" sz="1200" b="1" dirty="0">
              <a:latin typeface="+mn-lt"/>
              <a:ea typeface="Calibri" panose="020F0502020204030204" pitchFamily="34" charset="0"/>
              <a:cs typeface="LMRoman10-Regular"/>
            </a:endParaRPr>
          </a:p>
          <a:p>
            <a:pPr marL="0" indent="0" defTabSz="966612">
              <a:buFont typeface="+mj-lt"/>
              <a:buNone/>
              <a:defRPr/>
            </a:pPr>
            <a:r>
              <a:rPr lang="en-US" sz="1200" dirty="0">
                <a:latin typeface="+mn-lt"/>
                <a:ea typeface="Calibri" panose="020F0502020204030204" pitchFamily="34" charset="0"/>
                <a:cs typeface="LMRoman10-Regular"/>
              </a:rPr>
              <a:t>This means running one block of code at a time.  Do you understand the output?  If things aren’t clear, spend more time with the code.  Consider these </a:t>
            </a:r>
            <a:r>
              <a:rPr lang="en-US" sz="1200" dirty="0">
                <a:latin typeface="+mn-lt"/>
                <a:ea typeface="Calibri" panose="020F0502020204030204" pitchFamily="34" charset="0"/>
                <a:cs typeface="Times New Roman" panose="02020603050405020304" pitchFamily="18" charset="0"/>
              </a:rPr>
              <a:t>tips</a:t>
            </a:r>
            <a:r>
              <a:rPr lang="en-US" sz="1200" dirty="0">
                <a:latin typeface="+mn-lt"/>
                <a:ea typeface="Calibri" panose="020F0502020204030204" pitchFamily="34" charset="0"/>
                <a:cs typeface="LMRoman10-Regular"/>
              </a:rPr>
              <a:t>:</a:t>
            </a:r>
          </a:p>
          <a:p>
            <a:pPr marL="414692" lvl="0" indent="-362480" defTabSz="966612">
              <a:buFont typeface="+mj-lt"/>
              <a:buAutoNum type="arabicPeriod"/>
              <a:defRPr/>
            </a:pPr>
            <a:r>
              <a:rPr lang="en-US" sz="1200" dirty="0">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200" dirty="0">
              <a:latin typeface="+mn-lt"/>
              <a:ea typeface="Calibri" panose="020F0502020204030204" pitchFamily="34" charset="0"/>
              <a:cs typeface="Times New Roman" panose="02020603050405020304" pitchFamily="18" charset="0"/>
            </a:endParaRPr>
          </a:p>
          <a:p>
            <a:pPr marL="414692" lvl="0" indent="-362480" defTabSz="966612">
              <a:buFont typeface="+mj-lt"/>
              <a:buAutoNum type="arabicPeriod"/>
              <a:defRPr/>
            </a:pPr>
            <a:r>
              <a:rPr lang="en-US" sz="1200" dirty="0">
                <a:latin typeface="+mn-lt"/>
                <a:ea typeface="Calibri" panose="020F0502020204030204" pitchFamily="34" charset="0"/>
                <a:cs typeface="LMRoman10-Regular"/>
              </a:rPr>
              <a:t>Document, document, document!  Remember: the documentation you write today is for the future you.  That’s the you who’s trying to figure out what this block of code is doing, six months or a year from now.</a:t>
            </a:r>
            <a:endParaRPr lang="en-US" sz="1200" dirty="0">
              <a:latin typeface="+mn-lt"/>
              <a:ea typeface="Calibri" panose="020F0502020204030204" pitchFamily="34" charset="0"/>
              <a:cs typeface="Times New Roman" panose="02020603050405020304" pitchFamily="18" charset="0"/>
            </a:endParaRPr>
          </a:p>
          <a:p>
            <a:pPr marL="414692" lvl="0" indent="-362480" defTabSz="966612">
              <a:buFont typeface="+mj-lt"/>
              <a:buAutoNum type="arabicPeriod"/>
              <a:defRPr/>
            </a:pPr>
            <a:r>
              <a:rPr lang="en-US" sz="1200" dirty="0">
                <a:latin typeface="+mn-lt"/>
                <a:ea typeface="Calibri" panose="020F0502020204030204" pitchFamily="34" charset="0"/>
                <a:cs typeface="LMRoman10-Regular"/>
              </a:rPr>
              <a:t>Perform mini experiments.  Simplify the code and then tinker with it to see what happens.</a:t>
            </a:r>
            <a:endParaRPr lang="en-US" sz="1200" dirty="0">
              <a:latin typeface="+mn-lt"/>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960367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 typeface="+mj-lt"/>
              <a:buNone/>
              <a:defRPr/>
            </a:pPr>
            <a:r>
              <a:rPr lang="en-US" sz="1200" b="1" dirty="0">
                <a:latin typeface="+mn-lt"/>
                <a:ea typeface="Calibri" panose="020F0502020204030204" pitchFamily="34" charset="0"/>
                <a:cs typeface="LMRoman12-Bold"/>
              </a:rPr>
              <a:t>Strategy # 4: Use the internet to find answers</a:t>
            </a:r>
          </a:p>
          <a:p>
            <a:pPr marL="0" indent="0" defTabSz="966612">
              <a:buFont typeface="+mj-lt"/>
              <a:buNone/>
              <a:defRPr/>
            </a:pPr>
            <a:endParaRPr lang="en-US" sz="1200" b="1" dirty="0">
              <a:latin typeface="+mn-lt"/>
              <a:ea typeface="Calibri" panose="020F0502020204030204" pitchFamily="34" charset="0"/>
              <a:cs typeface="LMRoman10-Regular"/>
            </a:endParaRPr>
          </a:p>
          <a:p>
            <a:pPr marL="0" indent="0" defTabSz="966612">
              <a:buFont typeface="+mj-lt"/>
              <a:buNone/>
              <a:defRPr/>
            </a:pPr>
            <a:r>
              <a:rPr lang="en-US" sz="1200" b="0" dirty="0">
                <a:latin typeface="+mn-lt"/>
                <a:ea typeface="Calibri" panose="020F0502020204030204" pitchFamily="34" charset="0"/>
                <a:cs typeface="LMRoman10-Regular"/>
              </a:rPr>
              <a:t>When faced with a strange error, take a minute to search the internet because so</a:t>
            </a:r>
            <a:r>
              <a:rPr lang="en-US" sz="1200" dirty="0">
                <a:latin typeface="+mn-lt"/>
                <a:ea typeface="Calibri" panose="020F0502020204030204" pitchFamily="34" charset="0"/>
                <a:cs typeface="LMRoman10-Regular"/>
              </a:rPr>
              <a:t>meone has probably asked (and received useful answers) to the problem you now face</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Also, I recommend that you bookmark your trusted resources.  Stack Overflow, for example, is the go-to place for technical answers to coding questions.  The site provides support for a wide variety of programming languages, including Python.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40593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 typeface="+mj-lt"/>
              <a:buNone/>
              <a:defRPr/>
            </a:pPr>
            <a:r>
              <a:rPr lang="en-US" sz="1200" b="1" dirty="0">
                <a:latin typeface="+mn-lt"/>
                <a:ea typeface="Calibri" panose="020F0502020204030204" pitchFamily="34" charset="0"/>
                <a:cs typeface="LMRoman10-Regular"/>
              </a:rPr>
              <a:t>Strategy # 5: Ask for Help</a:t>
            </a:r>
          </a:p>
          <a:p>
            <a:pPr marL="0" indent="0" defTabSz="966612">
              <a:buFont typeface="+mj-lt"/>
              <a:buNone/>
              <a:defRPr/>
            </a:pPr>
            <a:endParaRPr lang="en-US" sz="1200" b="1" dirty="0">
              <a:latin typeface="+mn-lt"/>
              <a:ea typeface="Calibri" panose="020F0502020204030204" pitchFamily="34" charset="0"/>
              <a:cs typeface="LMRoman10-Regular"/>
            </a:endParaRPr>
          </a:p>
          <a:p>
            <a:pPr marL="0" indent="0" defTabSz="966612">
              <a:buFont typeface="+mj-lt"/>
              <a:buNone/>
              <a:defRPr/>
            </a:pPr>
            <a:r>
              <a:rPr lang="en-US" sz="1200" dirty="0">
                <a:latin typeface="+mn-lt"/>
                <a:ea typeface="Calibri" panose="020F0502020204030204" pitchFamily="34" charset="0"/>
                <a:cs typeface="LMRoman10-Regular"/>
              </a:rPr>
              <a:t>There’s no shame in asking for help.  We’re all learning.  And some days, I feel like I’m the one who has the most to learn.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4214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 typeface="+mj-lt"/>
              <a:buNone/>
              <a:defRPr/>
            </a:pPr>
            <a:r>
              <a:rPr lang="en-US" sz="1200" b="1" dirty="0">
                <a:latin typeface="+mn-lt"/>
                <a:ea typeface="Calibri" panose="020F0502020204030204" pitchFamily="34" charset="0"/>
                <a:cs typeface="LMRoman12-Bold"/>
              </a:rPr>
              <a:t>Strategy # 6: Take your time</a:t>
            </a:r>
          </a:p>
          <a:p>
            <a:pPr marL="0" indent="0" defTabSz="966612">
              <a:buFont typeface="+mj-lt"/>
              <a:buNone/>
              <a:defRPr/>
            </a:pPr>
            <a:endParaRPr lang="en-US" sz="1200" b="1" dirty="0">
              <a:latin typeface="+mn-lt"/>
              <a:ea typeface="Calibri" panose="020F0502020204030204" pitchFamily="34" charset="0"/>
              <a:cs typeface="LMRoman10-Regular"/>
            </a:endParaRPr>
          </a:p>
          <a:p>
            <a:pPr marL="0" indent="0" defTabSz="966612">
              <a:buFont typeface="+mj-lt"/>
              <a:buNone/>
              <a:defRPr/>
            </a:pPr>
            <a:r>
              <a:rPr lang="en-US" sz="1200" dirty="0">
                <a:latin typeface="+mn-lt"/>
                <a:ea typeface="Calibri" panose="020F0502020204030204" pitchFamily="34" charset="0"/>
                <a:cs typeface="LMRoman10-Regular"/>
              </a:rPr>
              <a:t>It takes time to master any subject, including a programming language.  Rome wasn’t built in a day.  So, don’t rush to get things done.  Expect some level of</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struggle and frustration.  However, as your skill grows, you’ll be amazed</a:t>
            </a:r>
            <a:r>
              <a:rPr lang="en-US" sz="1200" dirty="0">
                <a:latin typeface="+mn-lt"/>
                <a:ea typeface="Calibri" panose="020F0502020204030204" pitchFamily="34" charset="0"/>
                <a:cs typeface="Times New Roman" panose="02020603050405020304" pitchFamily="18" charset="0"/>
              </a:rPr>
              <a:t> at what you can do</a:t>
            </a:r>
            <a:r>
              <a:rPr lang="en-US" sz="1200" dirty="0">
                <a:latin typeface="+mn-lt"/>
                <a:ea typeface="Calibri" panose="020F0502020204030204" pitchFamily="34" charset="0"/>
                <a:cs typeface="LMRoman10-Regular"/>
              </a:rPr>
              <a:t>.</a:t>
            </a:r>
          </a:p>
          <a:p>
            <a:pPr marL="0" indent="0" defTabSz="966612">
              <a:buFont typeface="+mj-lt"/>
              <a:buNone/>
              <a:defRPr/>
            </a:pPr>
            <a:endParaRPr lang="en-US" sz="1200" dirty="0">
              <a:latin typeface="+mn-lt"/>
              <a:ea typeface="Calibri" panose="020F0502020204030204" pitchFamily="34" charset="0"/>
              <a:cs typeface="Times New Roman" panose="02020603050405020304" pitchFamily="18" charset="0"/>
            </a:endParaRPr>
          </a:p>
          <a:p>
            <a:pPr marL="0" indent="0" defTabSz="966612">
              <a:buFont typeface="+mj-lt"/>
              <a:buNone/>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2009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 uri="{C183D7F6-B498-43B3-948B-1728B52AA6E4}">
                <adec:decorative xmlns:adec="http://schemas.microsoft.com/office/drawing/2017/decorative" val="0"/>
              </a:ext>
            </a:extLst>
          </p:cNvPr>
          <p:cNvSpPr>
            <a:spLocks noGrp="1"/>
          </p:cNvSpPr>
          <p:nvPr>
            <p:ph type="body" idx="1"/>
          </p:nvPr>
        </p:nvSpPr>
        <p:spPr>
          <a:xfrm>
            <a:off x="983094" y="5150691"/>
            <a:ext cx="10515600" cy="670560"/>
          </a:xfrm>
        </p:spPr>
        <p:txBody>
          <a:bodyPr>
            <a:normAutofit/>
          </a:bodyPr>
          <a:lstStyle/>
          <a:p>
            <a:r>
              <a:rPr lang="en-US" sz="2800" dirty="0">
                <a:latin typeface="Avenir" panose="02000503020000020003" pitchFamily="2" charset="0"/>
                <a:cs typeface="Segoe UI" panose="020B0502040204020203" pitchFamily="34" charset="0"/>
              </a:rPr>
              <a:t>Python for AI</a:t>
            </a:r>
          </a:p>
        </p:txBody>
      </p:sp>
      <p:pic>
        <p:nvPicPr>
          <p:cNvPr id="5" name="Graphic 4">
            <a:extLst>
              <a:ext uri="{FF2B5EF4-FFF2-40B4-BE49-F238E27FC236}">
                <a16:creationId xmlns:a16="http://schemas.microsoft.com/office/drawing/2014/main" id="{DF27BAC9-5A6D-3E11-357C-BAB7C3DD4FB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a:extLst>
              <a:ext uri="{FF2B5EF4-FFF2-40B4-BE49-F238E27FC236}">
                <a16:creationId xmlns:a16="http://schemas.microsoft.com/office/drawing/2014/main" id="{892659E9-3D8B-3B83-8D4A-7A89613C0D45}"/>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 uri="{C183D7F6-B498-43B3-948B-1728B52AA6E4}">
                <adec:decorative xmlns:adec="http://schemas.microsoft.com/office/drawing/2017/decorative" val="0"/>
              </a:ext>
            </a:extLst>
          </p:cNvPr>
          <p:cNvSpPr>
            <a:spLocks noGrp="1"/>
          </p:cNvSpPr>
          <p:nvPr>
            <p:ph type="body" idx="1"/>
          </p:nvPr>
        </p:nvSpPr>
        <p:spPr>
          <a:xfrm>
            <a:off x="983094" y="5150691"/>
            <a:ext cx="10515600" cy="670560"/>
          </a:xfrm>
        </p:spPr>
        <p:txBody>
          <a:bodyPr>
            <a:normAutofit/>
          </a:bodyPr>
          <a:lstStyle/>
          <a:p>
            <a:r>
              <a:rPr lang="en-US" sz="2800" dirty="0">
                <a:latin typeface="Avenir" panose="02000503020000020003" pitchFamily="2" charset="0"/>
                <a:cs typeface="Segoe UI" panose="020B0502040204020203" pitchFamily="34" charset="0"/>
              </a:rPr>
              <a:t>Resources</a:t>
            </a:r>
          </a:p>
        </p:txBody>
      </p:sp>
      <p:pic>
        <p:nvPicPr>
          <p:cNvPr id="5" name="Graphic 4">
            <a:extLst>
              <a:ext uri="{FF2B5EF4-FFF2-40B4-BE49-F238E27FC236}">
                <a16:creationId xmlns:a16="http://schemas.microsoft.com/office/drawing/2014/main" id="{DF27BAC9-5A6D-3E11-357C-BAB7C3DD4FB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a:extLst>
              <a:ext uri="{FF2B5EF4-FFF2-40B4-BE49-F238E27FC236}">
                <a16:creationId xmlns:a16="http://schemas.microsoft.com/office/drawing/2014/main" id="{892659E9-3D8B-3B83-8D4A-7A89613C0D45}"/>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3961754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349FB5-3256-8237-624F-52AB0EFC443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pic>
        <p:nvPicPr>
          <p:cNvPr id="1026" name="Picture 2" descr="GitHub Copilot - Everything you need to know - DEV Community">
            <a:extLst>
              <a:ext uri="{FF2B5EF4-FFF2-40B4-BE49-F238E27FC236}">
                <a16:creationId xmlns:a16="http://schemas.microsoft.com/office/drawing/2014/main" id="{92FB0698-4AA2-A73A-75F6-F8D97BAB51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428" y="628624"/>
            <a:ext cx="6110745" cy="34372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GPT Logo PNG Images With Transparent Background">
            <a:extLst>
              <a:ext uri="{FF2B5EF4-FFF2-40B4-BE49-F238E27FC236}">
                <a16:creationId xmlns:a16="http://schemas.microsoft.com/office/drawing/2014/main" id="{CDCCD3CD-1F8E-8E07-97B6-B0C324EF13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3032" y="3863715"/>
            <a:ext cx="5060273" cy="148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39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0473-FC8D-4BAF-A8F1-9C301A2784FA}"/>
              </a:ext>
            </a:extLst>
          </p:cNvPr>
          <p:cNvSpPr>
            <a:spLocks noGrp="1"/>
          </p:cNvSpPr>
          <p:nvPr>
            <p:ph type="title"/>
          </p:nvPr>
        </p:nvSpPr>
        <p:spPr>
          <a:xfrm>
            <a:off x="838200" y="-815603"/>
            <a:ext cx="10515600" cy="700194"/>
          </a:xfrm>
        </p:spPr>
        <p:txBody>
          <a:bodyPr/>
          <a:lstStyle/>
          <a:p>
            <a:r>
              <a:rPr lang="en-US" dirty="0"/>
              <a:t>Additional Resources</a:t>
            </a:r>
          </a:p>
        </p:txBody>
      </p:sp>
      <p:pic>
        <p:nvPicPr>
          <p:cNvPr id="3" name="Picture 2" descr="A Brief History of Artificial Intelligence: What It Is, Where We Are, and Where We Are Going by [Michael Wooldridge]">
            <a:extLst>
              <a:ext uri="{FF2B5EF4-FFF2-40B4-BE49-F238E27FC236}">
                <a16:creationId xmlns:a16="http://schemas.microsoft.com/office/drawing/2014/main" id="{1BA2E76B-F723-4965-A1A5-68D2C5B68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398" y="1738484"/>
            <a:ext cx="2190908" cy="33810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The Alignment Problem: Machine Learning and Human Values by Brian Christian.">
            <a:extLst>
              <a:ext uri="{FF2B5EF4-FFF2-40B4-BE49-F238E27FC236}">
                <a16:creationId xmlns:a16="http://schemas.microsoft.com/office/drawing/2014/main" id="{6706020F-E618-4544-8D79-F68CC718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578" y="1738484"/>
            <a:ext cx="2256279" cy="3381031"/>
          </a:xfrm>
          <a:prstGeom prst="rect">
            <a:avLst/>
          </a:prstGeom>
          <a:effectLst>
            <a:outerShdw blurRad="50800" dist="38100" dir="2700000" algn="tl" rotWithShape="0">
              <a:prstClr val="black">
                <a:alpha val="40000"/>
              </a:prstClr>
            </a:outerShdw>
          </a:effectLst>
        </p:spPr>
      </p:pic>
      <p:pic>
        <p:nvPicPr>
          <p:cNvPr id="1026" name="Picture 2" descr="The Myth of Artificial Intelligence: Why Computers Can’t Think the Way We Do by [Erik J. Larson]">
            <a:extLst>
              <a:ext uri="{FF2B5EF4-FFF2-40B4-BE49-F238E27FC236}">
                <a16:creationId xmlns:a16="http://schemas.microsoft.com/office/drawing/2014/main" id="{4C852AB5-B5EE-F094-02DA-3EF5C6A37A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5129" y="1738484"/>
            <a:ext cx="2256279" cy="33776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C93E1AE-B47F-6FB3-D05A-3B4FA7B5732A}"/>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195899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86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723C6B1-ABA5-663E-4CCE-F7DFCC646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736" y="2462212"/>
            <a:ext cx="5724525" cy="19335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104B480-12AD-24BA-9F36-15E6AF21B51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214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Six Learning Strategies</a:t>
            </a:r>
          </a:p>
        </p:txBody>
      </p:sp>
      <p:pic>
        <p:nvPicPr>
          <p:cNvPr id="6" name="Picture 5">
            <a:extLst>
              <a:ext uri="{FF2B5EF4-FFF2-40B4-BE49-F238E27FC236}">
                <a16:creationId xmlns:a16="http://schemas.microsoft.com/office/drawing/2014/main" id="{C273985E-561D-5CBB-83CD-3397F7E5BCE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739470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Focus</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1</a:t>
            </a:r>
          </a:p>
        </p:txBody>
      </p:sp>
      <p:pic>
        <p:nvPicPr>
          <p:cNvPr id="9" name="Picture 8">
            <a:extLst>
              <a:ext uri="{FF2B5EF4-FFF2-40B4-BE49-F238E27FC236}">
                <a16:creationId xmlns:a16="http://schemas.microsoft.com/office/drawing/2014/main" id="{2D8BFBAB-A31A-4376-C1EE-9B5CDDB7E7A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97263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Avoid “Copy and Paste”</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2</a:t>
            </a:r>
          </a:p>
        </p:txBody>
      </p:sp>
      <p:pic>
        <p:nvPicPr>
          <p:cNvPr id="2" name="Picture 1">
            <a:extLst>
              <a:ext uri="{FF2B5EF4-FFF2-40B4-BE49-F238E27FC236}">
                <a16:creationId xmlns:a16="http://schemas.microsoft.com/office/drawing/2014/main" id="{385D7631-0112-C016-5908-346FDA79DEA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25781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Study Code Block-by-Block / Line-by-Line</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3</a:t>
            </a:r>
          </a:p>
        </p:txBody>
      </p:sp>
      <p:pic>
        <p:nvPicPr>
          <p:cNvPr id="2" name="Picture 1">
            <a:extLst>
              <a:ext uri="{FF2B5EF4-FFF2-40B4-BE49-F238E27FC236}">
                <a16:creationId xmlns:a16="http://schemas.microsoft.com/office/drawing/2014/main" id="{A36421E2-C875-FF3B-8221-8C9E414B076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760127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Use the Internet to Find Answers </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4</a:t>
            </a:r>
          </a:p>
        </p:txBody>
      </p:sp>
      <p:pic>
        <p:nvPicPr>
          <p:cNvPr id="2" name="Picture 1">
            <a:extLst>
              <a:ext uri="{FF2B5EF4-FFF2-40B4-BE49-F238E27FC236}">
                <a16:creationId xmlns:a16="http://schemas.microsoft.com/office/drawing/2014/main" id="{1B626444-B7A4-054F-FADB-4C31C82EDB3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7579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Ask for Help</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5</a:t>
            </a:r>
          </a:p>
        </p:txBody>
      </p:sp>
      <p:pic>
        <p:nvPicPr>
          <p:cNvPr id="2" name="Picture 1">
            <a:extLst>
              <a:ext uri="{FF2B5EF4-FFF2-40B4-BE49-F238E27FC236}">
                <a16:creationId xmlns:a16="http://schemas.microsoft.com/office/drawing/2014/main" id="{CDB91293-E7D8-B074-A788-3BCE0005BF5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66230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Take Your Time</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6</a:t>
            </a:r>
          </a:p>
        </p:txBody>
      </p:sp>
      <p:pic>
        <p:nvPicPr>
          <p:cNvPr id="2" name="Picture 1">
            <a:extLst>
              <a:ext uri="{FF2B5EF4-FFF2-40B4-BE49-F238E27FC236}">
                <a16:creationId xmlns:a16="http://schemas.microsoft.com/office/drawing/2014/main" id="{A53D85D5-3138-0DE4-30EC-73BBBA7954C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062191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7" ma:contentTypeDescription="Create a new document." ma:contentTypeScope="" ma:versionID="33386593c5eb6e225e5f36b1db4227d2">
  <xsd:schema xmlns:xsd="http://www.w3.org/2001/XMLSchema" xmlns:xs="http://www.w3.org/2001/XMLSchema" xmlns:p="http://schemas.microsoft.com/office/2006/metadata/properties" xmlns:ns2="457672a9-2aae-4e32-9c0c-21a1a727485c" targetNamespace="http://schemas.microsoft.com/office/2006/metadata/properties" ma:root="true" ma:fieldsID="f963ad55d75e1805834ffff233bf5b0c" ns2:_="">
    <xsd:import namespace="457672a9-2aae-4e32-9c0c-21a1a727485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2D8D8CC-BC4B-471B-B2CF-42172936AC34}">
  <ds:schemaRefs>
    <ds:schemaRef ds:uri="http://schemas.microsoft.com/sharepoint/v3/contenttype/forms"/>
  </ds:schemaRefs>
</ds:datastoreItem>
</file>

<file path=customXml/itemProps2.xml><?xml version="1.0" encoding="utf-8"?>
<ds:datastoreItem xmlns:ds="http://schemas.openxmlformats.org/officeDocument/2006/customXml" ds:itemID="{1A69DF91-52FC-4A8A-A88E-6D0CC222FA29}">
  <ds:schemaRefs>
    <ds:schemaRef ds:uri="457672a9-2aae-4e32-9c0c-21a1a72748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B26EFB6-63B6-4D71-9C88-C5CC6E45A9D0}">
  <ds:schemaRefs>
    <ds:schemaRef ds:uri="http://schemas.microsoft.com/office/infopath/2007/PartnerControls"/>
    <ds:schemaRef ds:uri="http://purl.org/dc/elements/1.1/"/>
    <ds:schemaRef ds:uri="http://purl.org/dc/terms/"/>
    <ds:schemaRef ds:uri="457672a9-2aae-4e32-9c0c-21a1a727485c"/>
    <ds:schemaRef ds:uri="http://purl.org/dc/dcmitype/"/>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1106</TotalTime>
  <Words>997</Words>
  <Application>Microsoft Office PowerPoint</Application>
  <PresentationFormat>Widescreen</PresentationFormat>
  <Paragraphs>89</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Avenir</vt:lpstr>
      <vt:lpstr>Arial</vt:lpstr>
      <vt:lpstr>Calibri</vt:lpstr>
      <vt:lpstr>Calibri Light</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92</cp:revision>
  <cp:lastPrinted>2023-01-19T18:32:52Z</cp:lastPrinted>
  <dcterms:created xsi:type="dcterms:W3CDTF">2020-06-14T19:48:25Z</dcterms:created>
  <dcterms:modified xsi:type="dcterms:W3CDTF">2023-07-05T17:27:51Z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