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322" r:id="rId2"/>
    <p:sldId id="343" r:id="rId3"/>
    <p:sldId id="352" r:id="rId4"/>
    <p:sldId id="350" r:id="rId5"/>
    <p:sldId id="354" r:id="rId6"/>
    <p:sldId id="353" r:id="rId7"/>
    <p:sldId id="339" r:id="rId8"/>
    <p:sldId id="351" r:id="rId9"/>
    <p:sldId id="338" r:id="rId10"/>
    <p:sldId id="340" r:id="rId11"/>
    <p:sldId id="341" r:id="rId12"/>
    <p:sldId id="342" r:id="rId13"/>
    <p:sldId id="355" r:id="rId14"/>
    <p:sldId id="357" r:id="rId15"/>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F38C1-2466-4039-8E70-0BAD23F3D818}">
          <p14:sldIdLst>
            <p14:sldId id="322"/>
            <p14:sldId id="343"/>
            <p14:sldId id="352"/>
            <p14:sldId id="350"/>
            <p14:sldId id="354"/>
            <p14:sldId id="353"/>
            <p14:sldId id="339"/>
            <p14:sldId id="351"/>
            <p14:sldId id="338"/>
            <p14:sldId id="340"/>
            <p14:sldId id="341"/>
            <p14:sldId id="342"/>
            <p14:sldId id="355"/>
            <p14:sldId id="357"/>
          </p14:sldIdLst>
        </p14:section>
      </p14:sectionLst>
    </p:ex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B1"/>
    <a:srgbClr val="F8E2A8"/>
    <a:srgbClr val="B3CFC4"/>
    <a:srgbClr val="DDCBBA"/>
    <a:srgbClr val="F1C4A8"/>
    <a:srgbClr val="A8E2E3"/>
    <a:srgbClr val="80BE63"/>
    <a:srgbClr val="E28F41"/>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9217" autoAdjust="0"/>
  </p:normalViewPr>
  <p:slideViewPr>
    <p:cSldViewPr snapToGrid="0" showGuides="1">
      <p:cViewPr varScale="1">
        <p:scale>
          <a:sx n="53" d="100"/>
          <a:sy n="53" d="100"/>
        </p:scale>
        <p:origin x="1188" y="36"/>
      </p:cViewPr>
      <p:guideLst>
        <p:guide orient="horz" pos="2088"/>
        <p:guide pos="3816"/>
      </p:guideLst>
    </p:cSldViewPr>
  </p:slideViewPr>
  <p:outlineViewPr>
    <p:cViewPr>
      <p:scale>
        <a:sx n="33" d="100"/>
        <a:sy n="33" d="100"/>
      </p:scale>
      <p:origin x="0" y="0"/>
    </p:cViewPr>
  </p:outlineViewPr>
  <p:notesTextViewPr>
    <p:cViewPr>
      <p:scale>
        <a:sx n="75" d="100"/>
        <a:sy n="75" d="100"/>
      </p:scale>
      <p:origin x="0" y="0"/>
    </p:cViewPr>
  </p:notesTextViewPr>
  <p:notesViewPr>
    <p:cSldViewPr snapToGrid="0">
      <p:cViewPr varScale="1">
        <p:scale>
          <a:sx n="49" d="100"/>
          <a:sy n="49" d="100"/>
        </p:scale>
        <p:origin x="270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D2D36922-749B-4E5C-A466-2D58A5D44222}"/>
    <pc:docChg chg="modSld">
      <pc:chgData name="Maxwell,Daniel" userId="1b6ea79d-60d7-472e-a79a-e3fa9de1dfad" providerId="ADAL" clId="{D2D36922-749B-4E5C-A466-2D58A5D44222}" dt="2023-07-05T17:34:50.866" v="12" actId="20577"/>
      <pc:docMkLst>
        <pc:docMk/>
      </pc:docMkLst>
      <pc:sldChg chg="modSp mod">
        <pc:chgData name="Maxwell,Daniel" userId="1b6ea79d-60d7-472e-a79a-e3fa9de1dfad" providerId="ADAL" clId="{D2D36922-749B-4E5C-A466-2D58A5D44222}" dt="2023-07-05T17:34:50.866" v="12" actId="20577"/>
        <pc:sldMkLst>
          <pc:docMk/>
          <pc:sldMk cId="4229412751" sldId="322"/>
        </pc:sldMkLst>
        <pc:spChg chg="mod">
          <ac:chgData name="Maxwell,Daniel" userId="1b6ea79d-60d7-472e-a79a-e3fa9de1dfad" providerId="ADAL" clId="{D2D36922-749B-4E5C-A466-2D58A5D44222}" dt="2023-07-05T17:34:50.866" v="12" actId="20577"/>
          <ac:spMkLst>
            <pc:docMk/>
            <pc:sldMk cId="4229412751" sldId="322"/>
            <ac:spMk id="3" creationId="{098BC2D2-CCF7-4C63-8489-B46BF394FCA2}"/>
          </ac:spMkLst>
        </pc:spChg>
      </pc:sldChg>
    </pc:docChg>
  </pc:docChgLst>
  <pc:docChgLst>
    <pc:chgData name="Maxwell,Daniel" userId="1b6ea79d-60d7-472e-a79a-e3fa9de1dfad" providerId="ADAL" clId="{80385205-4CC3-4D66-AE3F-4C938A1BC49F}"/>
    <pc:docChg chg="delSld modSection">
      <pc:chgData name="Maxwell,Daniel" userId="1b6ea79d-60d7-472e-a79a-e3fa9de1dfad" providerId="ADAL" clId="{80385205-4CC3-4D66-AE3F-4C938A1BC49F}" dt="2023-06-23T15:22:21.191" v="1" actId="47"/>
      <pc:docMkLst>
        <pc:docMk/>
      </pc:docMkLst>
      <pc:sldChg chg="del">
        <pc:chgData name="Maxwell,Daniel" userId="1b6ea79d-60d7-472e-a79a-e3fa9de1dfad" providerId="ADAL" clId="{80385205-4CC3-4D66-AE3F-4C938A1BC49F}" dt="2023-06-23T15:22:21.191" v="1" actId="47"/>
        <pc:sldMkLst>
          <pc:docMk/>
          <pc:sldMk cId="3356134786" sldId="302"/>
        </pc:sldMkLst>
      </pc:sldChg>
      <pc:sldChg chg="del">
        <pc:chgData name="Maxwell,Daniel" userId="1b6ea79d-60d7-472e-a79a-e3fa9de1dfad" providerId="ADAL" clId="{80385205-4CC3-4D66-AE3F-4C938A1BC49F}" dt="2023-06-23T15:22:14.635" v="0" actId="47"/>
        <pc:sldMkLst>
          <pc:docMk/>
          <pc:sldMk cId="2944933400" sldId="34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1-B9CA-497B-B7E0-4E0C2F5C3D2E}"/>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2-B9CA-497B-B7E0-4E0C2F5C3D2E}"/>
              </c:ext>
            </c:extLst>
          </c:dPt>
          <c:cat>
            <c:strRef>
              <c:f>Sheet1!$A$2:$A$3</c:f>
              <c:strCache>
                <c:ptCount val="2"/>
                <c:pt idx="0">
                  <c:v>1st Qtr</c:v>
                </c:pt>
                <c:pt idx="1">
                  <c:v>2nd Qtr</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9CA-497B-B7E0-4E0C2F5C3D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Discovery</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dgm:spPr/>
      <dgm:t>
        <a:bodyPr/>
        <a:lstStyle/>
        <a:p>
          <a:r>
            <a:rPr lang="en-US" b="1" dirty="0">
              <a:solidFill>
                <a:schemeClr val="tx1">
                  <a:lumMod val="85000"/>
                  <a:lumOff val="15000"/>
                </a:schemeClr>
              </a:solidFill>
              <a:latin typeface="Arial" panose="020B0604020202020204" pitchFamily="34" charset="0"/>
              <a:cs typeface="Arial" panose="020B0604020202020204" pitchFamily="34" charset="0"/>
            </a:rPr>
            <a:t>Structuring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Cleaning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22122C0C-F3AC-4700-A067-55AF61D60584}" type="presOf" srcId="{74FD2132-AD3A-4D8A-98DE-F8F16D971027}" destId="{61451D72-96EB-47EA-A94B-1B9F5B2E3EFA}" srcOrd="0" destOrd="0" presId="urn:microsoft.com/office/officeart/2005/8/layout/process1"/>
    <dgm:cxn modelId="{EA606725-B5CA-4B7D-8B1B-284F0B402653}" type="presOf" srcId="{451A0224-F3BD-470B-82BE-43E0FC497541}" destId="{DED27B5C-3473-43B3-B622-1FFEC7F86F61}" srcOrd="0" destOrd="0" presId="urn:microsoft.com/office/officeart/2005/8/layout/process1"/>
    <dgm:cxn modelId="{D3B99966-49D5-4B8E-BC04-77AC13FEBB54}" type="presOf" srcId="{6AFA2C71-5710-49A2-BA3D-99B69A3DEBA8}" destId="{0EF8D09C-C261-400A-AAE6-5FC8F3D84F6C}" srcOrd="0" destOrd="0" presId="urn:microsoft.com/office/officeart/2005/8/layout/process1"/>
    <dgm:cxn modelId="{93321E7C-761C-49B3-A3E5-8AB54D61BFA0}" type="presOf" srcId="{997B0534-8B59-440A-842F-2D5579E14854}" destId="{D06F65CC-FA55-4144-AD7E-68869DECE4A5}" srcOrd="0" destOrd="0" presId="urn:microsoft.com/office/officeart/2005/8/layout/process1"/>
    <dgm:cxn modelId="{5ACBB988-414F-4FCF-942D-24D2C2C6E4F9}" type="presOf" srcId="{727178D3-B536-4A1E-B926-B97F7AB98FDA}" destId="{2AEE1D05-E6E1-435E-8974-9AF6ED714839}" srcOrd="0" destOrd="0" presId="urn:microsoft.com/office/officeart/2005/8/layout/process1"/>
    <dgm:cxn modelId="{7B31CD91-F46F-470C-802F-6D9D52CF7469}"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FDE9FEA9-8AFF-4E12-940E-36B655B37A6C}"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95625FF7-4904-419C-93A2-F78F6CCD378F}" type="presOf" srcId="{4DC94DB6-297C-4F1C-91BC-10E13A68CEE2}" destId="{CCB50E73-AE8E-42B2-9E4A-56383BA6EAF5}" srcOrd="1" destOrd="0" presId="urn:microsoft.com/office/officeart/2005/8/layout/process1"/>
    <dgm:cxn modelId="{E9CEBC80-F205-45B1-A900-08ED9B0A9B26}" type="presParOf" srcId="{DED27B5C-3473-43B3-B622-1FFEC7F86F61}" destId="{61451D72-96EB-47EA-A94B-1B9F5B2E3EFA}" srcOrd="0" destOrd="0" presId="urn:microsoft.com/office/officeart/2005/8/layout/process1"/>
    <dgm:cxn modelId="{84C490CE-321E-4BEB-89F3-1AC0B54D2C10}" type="presParOf" srcId="{DED27B5C-3473-43B3-B622-1FFEC7F86F61}" destId="{0467BEA5-ACCE-46B4-8C1C-6377DD925C87}" srcOrd="1" destOrd="0" presId="urn:microsoft.com/office/officeart/2005/8/layout/process1"/>
    <dgm:cxn modelId="{6714A012-7557-43D3-BC9B-36D2F4CA7F80}" type="presParOf" srcId="{0467BEA5-ACCE-46B4-8C1C-6377DD925C87}" destId="{CCB50E73-AE8E-42B2-9E4A-56383BA6EAF5}" srcOrd="0" destOrd="0" presId="urn:microsoft.com/office/officeart/2005/8/layout/process1"/>
    <dgm:cxn modelId="{F0D0687B-8A5B-4EFF-9899-2C0C73664E5A}" type="presParOf" srcId="{DED27B5C-3473-43B3-B622-1FFEC7F86F61}" destId="{2AEE1D05-E6E1-435E-8974-9AF6ED714839}" srcOrd="2" destOrd="0" presId="urn:microsoft.com/office/officeart/2005/8/layout/process1"/>
    <dgm:cxn modelId="{2AF8B780-2F50-4674-A02C-3801B95BB11E}" type="presParOf" srcId="{DED27B5C-3473-43B3-B622-1FFEC7F86F61}" destId="{D06F65CC-FA55-4144-AD7E-68869DECE4A5}" srcOrd="3" destOrd="0" presId="urn:microsoft.com/office/officeart/2005/8/layout/process1"/>
    <dgm:cxn modelId="{A13A77CF-BC5B-4088-ABEE-033C14B17748}" type="presParOf" srcId="{D06F65CC-FA55-4144-AD7E-68869DECE4A5}" destId="{40AE8293-E459-460D-A701-8798623AA63A}" srcOrd="0" destOrd="0" presId="urn:microsoft.com/office/officeart/2005/8/layout/process1"/>
    <dgm:cxn modelId="{67795600-25A4-4CF3-844F-1D2AF990763F}"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Publishing</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Validating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dirty="0">
              <a:solidFill>
                <a:schemeClr val="tx1">
                  <a:lumMod val="85000"/>
                  <a:lumOff val="15000"/>
                </a:schemeClr>
              </a:solidFill>
              <a:latin typeface="Arial" panose="020B0604020202020204" pitchFamily="34" charset="0"/>
              <a:cs typeface="Arial" panose="020B0604020202020204" pitchFamily="34" charset="0"/>
            </a:rPr>
            <a:t>Enriching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custAng="10800000" custLinFactNeighborX="-6034"/>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custAng="10800000" custLinFactNeighborX="-6034"/>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1F35C31D-2BD9-4577-9A11-28F5D30CB0D9}" type="presOf" srcId="{727178D3-B536-4A1E-B926-B97F7AB98FDA}" destId="{2AEE1D05-E6E1-435E-8974-9AF6ED714839}" srcOrd="0" destOrd="0" presId="urn:microsoft.com/office/officeart/2005/8/layout/process1"/>
    <dgm:cxn modelId="{56D50622-FE2C-40A8-A82F-1F389D2DD135}" type="presOf" srcId="{4DC94DB6-297C-4F1C-91BC-10E13A68CEE2}" destId="{CCB50E73-AE8E-42B2-9E4A-56383BA6EAF5}" srcOrd="1" destOrd="0" presId="urn:microsoft.com/office/officeart/2005/8/layout/process1"/>
    <dgm:cxn modelId="{01F4863B-EA69-492A-AD9C-CE98527600DE}" type="presOf" srcId="{74FD2132-AD3A-4D8A-98DE-F8F16D971027}" destId="{61451D72-96EB-47EA-A94B-1B9F5B2E3EFA}" srcOrd="0" destOrd="0" presId="urn:microsoft.com/office/officeart/2005/8/layout/process1"/>
    <dgm:cxn modelId="{E4F2535C-0B8E-449A-B3B2-8EF34CE274DC}" type="presOf" srcId="{997B0534-8B59-440A-842F-2D5579E14854}" destId="{D06F65CC-FA55-4144-AD7E-68869DECE4A5}" srcOrd="0" destOrd="0" presId="urn:microsoft.com/office/officeart/2005/8/layout/process1"/>
    <dgm:cxn modelId="{708D137A-3705-4069-BC68-A0E61BE06846}" type="presOf" srcId="{6AFA2C71-5710-49A2-BA3D-99B69A3DEBA8}" destId="{0EF8D09C-C261-400A-AAE6-5FC8F3D84F6C}" srcOrd="0" destOrd="0" presId="urn:microsoft.com/office/officeart/2005/8/layout/process1"/>
    <dgm:cxn modelId="{55E2057C-F6E8-42B9-8BE4-E307DBD9B5FC}"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A66C0FAA-5E44-4925-8451-4F3B8BABE582}" type="presOf" srcId="{451A0224-F3BD-470B-82BE-43E0FC497541}" destId="{DED27B5C-3473-43B3-B622-1FFEC7F86F61}" srcOrd="0" destOrd="0" presId="urn:microsoft.com/office/officeart/2005/8/layout/process1"/>
    <dgm:cxn modelId="{E4D4DDD4-9412-4836-9931-9EAB42814B40}"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51A6B4C7-9806-4354-B861-D85A448C7B67}" type="presParOf" srcId="{DED27B5C-3473-43B3-B622-1FFEC7F86F61}" destId="{61451D72-96EB-47EA-A94B-1B9F5B2E3EFA}" srcOrd="0" destOrd="0" presId="urn:microsoft.com/office/officeart/2005/8/layout/process1"/>
    <dgm:cxn modelId="{E36137B6-F344-446C-AA48-62555DDB538F}" type="presParOf" srcId="{DED27B5C-3473-43B3-B622-1FFEC7F86F61}" destId="{0467BEA5-ACCE-46B4-8C1C-6377DD925C87}" srcOrd="1" destOrd="0" presId="urn:microsoft.com/office/officeart/2005/8/layout/process1"/>
    <dgm:cxn modelId="{41AE9F1E-31F9-48F7-A37B-11992D0543CB}" type="presParOf" srcId="{0467BEA5-ACCE-46B4-8C1C-6377DD925C87}" destId="{CCB50E73-AE8E-42B2-9E4A-56383BA6EAF5}" srcOrd="0" destOrd="0" presId="urn:microsoft.com/office/officeart/2005/8/layout/process1"/>
    <dgm:cxn modelId="{5DC1270A-E545-4153-9DD1-7FB8990A2EA3}" type="presParOf" srcId="{DED27B5C-3473-43B3-B622-1FFEC7F86F61}" destId="{2AEE1D05-E6E1-435E-8974-9AF6ED714839}" srcOrd="2" destOrd="0" presId="urn:microsoft.com/office/officeart/2005/8/layout/process1"/>
    <dgm:cxn modelId="{B371B082-60C3-46CD-8E7F-5E53E0EE59C2}" type="presParOf" srcId="{DED27B5C-3473-43B3-B622-1FFEC7F86F61}" destId="{D06F65CC-FA55-4144-AD7E-68869DECE4A5}" srcOrd="3" destOrd="0" presId="urn:microsoft.com/office/officeart/2005/8/layout/process1"/>
    <dgm:cxn modelId="{5478F810-4721-40A2-9E6B-2F4E26D07935}" type="presParOf" srcId="{D06F65CC-FA55-4144-AD7E-68869DECE4A5}" destId="{40AE8293-E459-460D-A701-8798623AA63A}" srcOrd="0" destOrd="0" presId="urn:microsoft.com/office/officeart/2005/8/layout/process1"/>
    <dgm:cxn modelId="{5814ADD6-C417-49BB-8C2D-47B2C41938DC}"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D2DC6-2324-4C40-A51C-FB0C49452A08}" type="doc">
      <dgm:prSet loTypeId="urn:microsoft.com/office/officeart/2005/8/layout/hProcess4" loCatId="process" qsTypeId="urn:microsoft.com/office/officeart/2005/8/quickstyle/simple3" qsCatId="simple" csTypeId="urn:microsoft.com/office/officeart/2005/8/colors/accent3_5" csCatId="accent3" phldr="1"/>
      <dgm:spPr/>
      <dgm:t>
        <a:bodyPr/>
        <a:lstStyle/>
        <a:p>
          <a:endParaRPr lang="en-US"/>
        </a:p>
      </dgm:t>
    </dgm:pt>
    <dgm:pt modelId="{7DE0F343-52EF-464C-9765-09DCB979811C}">
      <dgm:prSet phldrT="[Text]"/>
      <dgm:spPr/>
      <dgm:t>
        <a:bodyPr/>
        <a:lstStyle/>
        <a:p>
          <a:endParaRPr lang="en-US" dirty="0"/>
        </a:p>
      </dgm:t>
    </dgm:pt>
    <dgm:pt modelId="{DC444E7F-2B70-40AA-9A78-C6F2EAC63363}" type="parTrans" cxnId="{D307D0ED-513D-45CB-9C91-B52E84E4FD66}">
      <dgm:prSet/>
      <dgm:spPr/>
      <dgm:t>
        <a:bodyPr/>
        <a:lstStyle/>
        <a:p>
          <a:endParaRPr lang="en-US"/>
        </a:p>
      </dgm:t>
    </dgm:pt>
    <dgm:pt modelId="{F9137EE4-3677-463C-AD20-F9F03414724B}" type="sibTrans" cxnId="{D307D0ED-513D-45CB-9C91-B52E84E4FD66}">
      <dgm:prSet/>
      <dgm:spPr/>
      <dgm:t>
        <a:bodyPr/>
        <a:lstStyle/>
        <a:p>
          <a:endParaRPr lang="en-US"/>
        </a:p>
      </dgm:t>
    </dgm:pt>
    <dgm:pt modelId="{4B461ECD-459F-4832-B823-4BC58949CB37}">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Data</a:t>
          </a:r>
          <a:endParaRPr lang="en-US" sz="2400" b="0" dirty="0">
            <a:latin typeface="Sitka Banner Semibold" panose="020B0604020202020204" pitchFamily="2" charset="0"/>
            <a:cs typeface="Times New Roman" panose="02020603050405020304" pitchFamily="18" charset="0"/>
          </a:endParaRPr>
        </a:p>
      </dgm:t>
    </dgm:pt>
    <dgm:pt modelId="{A7A276D0-406D-4AFA-8604-C85597EE9925}" type="parTrans" cxnId="{C609C660-7B27-4657-845A-C60AE74567FF}">
      <dgm:prSet/>
      <dgm:spPr/>
      <dgm:t>
        <a:bodyPr/>
        <a:lstStyle/>
        <a:p>
          <a:endParaRPr lang="en-US"/>
        </a:p>
      </dgm:t>
    </dgm:pt>
    <dgm:pt modelId="{CEEE2CC0-D2E8-4CED-97C5-AFE2494443B0}" type="sibTrans" cxnId="{C609C660-7B27-4657-845A-C60AE74567FF}">
      <dgm:prSet/>
      <dgm:spPr/>
      <dgm:t>
        <a:bodyPr/>
        <a:lstStyle/>
        <a:p>
          <a:endParaRPr lang="en-US"/>
        </a:p>
      </dgm:t>
    </dgm:pt>
    <dgm:pt modelId="{9563E0A8-2500-4041-A39A-544264A6DDB4}">
      <dgm:prSet phldrT="[Text]"/>
      <dgm:spPr/>
      <dgm:t>
        <a:bodyPr/>
        <a:lstStyle/>
        <a:p>
          <a:endParaRPr lang="en-US" dirty="0"/>
        </a:p>
      </dgm:t>
    </dgm:pt>
    <dgm:pt modelId="{1F49123C-73E1-47CC-9F64-338252254C5A}" type="parTrans" cxnId="{9DF7A91E-85C8-4DFB-AB93-312BF34770F3}">
      <dgm:prSet/>
      <dgm:spPr/>
      <dgm:t>
        <a:bodyPr/>
        <a:lstStyle/>
        <a:p>
          <a:endParaRPr lang="en-US"/>
        </a:p>
      </dgm:t>
    </dgm:pt>
    <dgm:pt modelId="{62A866E0-7600-4D2D-8D53-5F538D224057}" type="sibTrans" cxnId="{9DF7A91E-85C8-4DFB-AB93-312BF34770F3}">
      <dgm:prSet/>
      <dgm:spPr/>
      <dgm:t>
        <a:bodyPr/>
        <a:lstStyle/>
        <a:p>
          <a:endParaRPr lang="en-US"/>
        </a:p>
      </dgm:t>
    </dgm:pt>
    <dgm:pt modelId="{3F402DA2-6EB1-4891-B1A9-A34F03CAE124}">
      <dgm:prSet phldrT="[Text]" custT="1"/>
      <dgm:spPr/>
      <dgm:t>
        <a:bodyPr anchor="ctr"/>
        <a:lstStyle/>
        <a:p>
          <a:pPr algn="ctr">
            <a:buFontTx/>
            <a:buNone/>
          </a:pPr>
          <a:r>
            <a:rPr lang="en-US" sz="2400" b="0">
              <a:latin typeface="Sitka Banner Semibold" pitchFamily="2" charset="0"/>
              <a:cs typeface="Times New Roman" panose="02020603050405020304" pitchFamily="18" charset="0"/>
            </a:rPr>
            <a:t>Duplicates</a:t>
          </a:r>
          <a:endParaRPr lang="en-US" sz="2400" b="0" dirty="0">
            <a:latin typeface="Sitka Banner Semibold" pitchFamily="2" charset="0"/>
            <a:cs typeface="Times New Roman" panose="02020603050405020304" pitchFamily="18" charset="0"/>
          </a:endParaRPr>
        </a:p>
      </dgm:t>
    </dgm:pt>
    <dgm:pt modelId="{DE17678D-AC7B-47DD-894C-DA031E6781AD}" type="parTrans" cxnId="{DEF77830-06C5-4814-9168-9ADCBB62C971}">
      <dgm:prSet/>
      <dgm:spPr/>
      <dgm:t>
        <a:bodyPr/>
        <a:lstStyle/>
        <a:p>
          <a:endParaRPr lang="en-US"/>
        </a:p>
      </dgm:t>
    </dgm:pt>
    <dgm:pt modelId="{0D1F112C-A601-424E-B04A-BFD7E13CE006}" type="sibTrans" cxnId="{DEF77830-06C5-4814-9168-9ADCBB62C971}">
      <dgm:prSet/>
      <dgm:spPr/>
      <dgm:t>
        <a:bodyPr/>
        <a:lstStyle/>
        <a:p>
          <a:endParaRPr lang="en-US"/>
        </a:p>
      </dgm:t>
    </dgm:pt>
    <dgm:pt modelId="{3E08AC29-F539-49A2-82F9-304583F00044}">
      <dgm:prSet phldrT="[Text]"/>
      <dgm:spPr/>
      <dgm:t>
        <a:bodyPr/>
        <a:lstStyle/>
        <a:p>
          <a:endParaRPr lang="en-US" dirty="0"/>
        </a:p>
      </dgm:t>
    </dgm:pt>
    <dgm:pt modelId="{10E0DAA8-23A8-4EA9-8797-D9C8AC379B65}" type="parTrans" cxnId="{1CB5AFD0-BA9E-46DA-A591-E52A8EEB79E8}">
      <dgm:prSet/>
      <dgm:spPr/>
      <dgm:t>
        <a:bodyPr/>
        <a:lstStyle/>
        <a:p>
          <a:endParaRPr lang="en-US"/>
        </a:p>
      </dgm:t>
    </dgm:pt>
    <dgm:pt modelId="{8794AF28-6784-45AB-85B3-9156A966F9FD}" type="sibTrans" cxnId="{1CB5AFD0-BA9E-46DA-A591-E52A8EEB79E8}">
      <dgm:prSet/>
      <dgm:spPr/>
      <dgm:t>
        <a:bodyPr/>
        <a:lstStyle/>
        <a:p>
          <a:endParaRPr lang="en-US"/>
        </a:p>
      </dgm:t>
    </dgm:pt>
    <dgm:pt modelId="{75B43F01-849F-476D-B812-5EFDF168C108}">
      <dgm:prSet phldrT="[Text]"/>
      <dgm:spPr/>
      <dgm:t>
        <a:bodyPr/>
        <a:lstStyle/>
        <a:p>
          <a:endParaRPr lang="en-US" dirty="0"/>
        </a:p>
      </dgm:t>
    </dgm:pt>
    <dgm:pt modelId="{94CBBB60-268C-41B9-8792-67D92D27FB86}" type="parTrans" cxnId="{9EA0155A-7EB5-4104-99EA-9AAE26CCA428}">
      <dgm:prSet/>
      <dgm:spPr/>
      <dgm:t>
        <a:bodyPr/>
        <a:lstStyle/>
        <a:p>
          <a:endParaRPr lang="en-US"/>
        </a:p>
      </dgm:t>
    </dgm:pt>
    <dgm:pt modelId="{3F265014-2BA3-45D1-B4BF-FF5F647F8F33}" type="sibTrans" cxnId="{9EA0155A-7EB5-4104-99EA-9AAE26CCA428}">
      <dgm:prSet/>
      <dgm:spPr/>
      <dgm:t>
        <a:bodyPr/>
        <a:lstStyle/>
        <a:p>
          <a:endParaRPr lang="en-US"/>
        </a:p>
      </dgm:t>
    </dgm:pt>
    <dgm:pt modelId="{9FED2181-68DB-422A-8E03-3489E4B1A625}">
      <dgm:prSet custT="1"/>
      <dgm:spPr/>
      <dgm:t>
        <a:bodyPr anchor="ctr"/>
        <a:lstStyle/>
        <a:p>
          <a:pPr algn="ctr">
            <a:buFontTx/>
            <a:buNone/>
          </a:pPr>
          <a:r>
            <a:rPr lang="en-US" sz="2400" b="0">
              <a:latin typeface="Sitka Banner Semibold" pitchFamily="2" charset="0"/>
              <a:cs typeface="Times New Roman" panose="02020603050405020304" pitchFamily="18" charset="0"/>
            </a:rPr>
            <a:t>Missing</a:t>
          </a:r>
          <a:endParaRPr lang="en-US" sz="2400" b="0" dirty="0">
            <a:latin typeface="Sitka Banner Semibold" pitchFamily="2" charset="0"/>
            <a:cs typeface="Times New Roman" panose="02020603050405020304" pitchFamily="18" charset="0"/>
          </a:endParaRPr>
        </a:p>
      </dgm:t>
    </dgm:pt>
    <dgm:pt modelId="{339BCD26-9FA3-46F2-957D-E6723A4D9C73}" type="parTrans" cxnId="{2B8564FD-EC30-4F59-A45F-1D17F1CE1D08}">
      <dgm:prSet/>
      <dgm:spPr/>
      <dgm:t>
        <a:bodyPr/>
        <a:lstStyle/>
        <a:p>
          <a:endParaRPr lang="en-US"/>
        </a:p>
      </dgm:t>
    </dgm:pt>
    <dgm:pt modelId="{A4C8300A-C11D-473D-8D13-11A41EBC63A5}" type="sibTrans" cxnId="{2B8564FD-EC30-4F59-A45F-1D17F1CE1D08}">
      <dgm:prSet/>
      <dgm:spPr/>
      <dgm:t>
        <a:bodyPr/>
        <a:lstStyle/>
        <a:p>
          <a:endParaRPr lang="en-US"/>
        </a:p>
      </dgm:t>
    </dgm:pt>
    <dgm:pt modelId="{03DCCCBE-2E78-4B85-85F2-5A1CA4FA5B3E}">
      <dgm:prSet custT="1"/>
      <dgm:spPr/>
      <dgm:t>
        <a:bodyPr anchor="ctr"/>
        <a:lstStyle/>
        <a:p>
          <a:pPr algn="ctr">
            <a:buNone/>
          </a:pPr>
          <a:r>
            <a:rPr lang="en-US" sz="2400">
              <a:latin typeface="Sitka Banner Semibold" pitchFamily="2" charset="0"/>
              <a:cs typeface="Times New Roman" panose="02020603050405020304" pitchFamily="18" charset="0"/>
            </a:rPr>
            <a:t>Outliers</a:t>
          </a:r>
          <a:endParaRPr lang="en-US" sz="2400" dirty="0">
            <a:latin typeface="Sitka Banner Semibold" pitchFamily="2" charset="0"/>
            <a:cs typeface="Times New Roman" panose="02020603050405020304" pitchFamily="18" charset="0"/>
          </a:endParaRPr>
        </a:p>
      </dgm:t>
    </dgm:pt>
    <dgm:pt modelId="{4DAB6FB2-A36D-41C6-B85F-40B7F5F92E59}" type="parTrans" cxnId="{A4AAE33D-4771-456C-8259-FCEADDA32DE2}">
      <dgm:prSet/>
      <dgm:spPr/>
      <dgm:t>
        <a:bodyPr/>
        <a:lstStyle/>
        <a:p>
          <a:endParaRPr lang="en-US"/>
        </a:p>
      </dgm:t>
    </dgm:pt>
    <dgm:pt modelId="{28066868-4DC3-49EC-A7EC-AA6FA71E654B}" type="sibTrans" cxnId="{A4AAE33D-4771-456C-8259-FCEADDA32DE2}">
      <dgm:prSet/>
      <dgm:spPr/>
      <dgm:t>
        <a:bodyPr/>
        <a:lstStyle/>
        <a:p>
          <a:endParaRPr lang="en-US"/>
        </a:p>
      </dgm:t>
    </dgm:pt>
    <dgm:pt modelId="{8AE8FDCF-7E85-4609-9A91-403C7A27D56D}">
      <dgm:prSet custT="1"/>
      <dgm:spPr/>
      <dgm:t>
        <a:bodyPr anchor="ctr"/>
        <a:lstStyle/>
        <a:p>
          <a:pPr algn="ctr">
            <a:buNone/>
          </a:pPr>
          <a:r>
            <a:rPr lang="en-US" sz="2400">
              <a:latin typeface="Sitka Banner Semibold" pitchFamily="2" charset="0"/>
              <a:cs typeface="Times New Roman" panose="02020603050405020304" pitchFamily="18" charset="0"/>
            </a:rPr>
            <a:t>Data</a:t>
          </a:r>
          <a:endParaRPr lang="en-US" sz="2400" dirty="0">
            <a:latin typeface="Sitka Banner Semibold" pitchFamily="2" charset="0"/>
            <a:cs typeface="Times New Roman" panose="02020603050405020304" pitchFamily="18" charset="0"/>
          </a:endParaRPr>
        </a:p>
      </dgm:t>
    </dgm:pt>
    <dgm:pt modelId="{E009419E-0E23-41BD-9BC8-56807FBB16BD}" type="parTrans" cxnId="{DD8FA02F-347C-4087-85A7-22C2D63FE6E4}">
      <dgm:prSet/>
      <dgm:spPr/>
      <dgm:t>
        <a:bodyPr/>
        <a:lstStyle/>
        <a:p>
          <a:endParaRPr lang="en-US"/>
        </a:p>
      </dgm:t>
    </dgm:pt>
    <dgm:pt modelId="{B233A79E-82B6-4614-AB8C-D83E80A09D4A}" type="sibTrans" cxnId="{DD8FA02F-347C-4087-85A7-22C2D63FE6E4}">
      <dgm:prSet/>
      <dgm:spPr/>
      <dgm:t>
        <a:bodyPr/>
        <a:lstStyle/>
        <a:p>
          <a:endParaRPr lang="en-US"/>
        </a:p>
      </dgm:t>
    </dgm:pt>
    <dgm:pt modelId="{3479431E-59E2-4E40-89AB-5B83C205AD1F}">
      <dgm:prSet custT="1"/>
      <dgm:spPr/>
      <dgm:t>
        <a:bodyPr anchor="ctr"/>
        <a:lstStyle/>
        <a:p>
          <a:pPr algn="ctr">
            <a:buFontTx/>
            <a:buNone/>
          </a:pPr>
          <a:r>
            <a:rPr lang="en-US" sz="2400" b="0">
              <a:latin typeface="Sitka Banner Semibold" pitchFamily="2" charset="0"/>
              <a:cs typeface="Times New Roman" panose="02020603050405020304" pitchFamily="18" charset="0"/>
            </a:rPr>
            <a:t>data</a:t>
          </a:r>
          <a:endParaRPr lang="en-US" sz="2400" b="0" dirty="0">
            <a:latin typeface="Sitka Banner Semibold" pitchFamily="2" charset="0"/>
            <a:cs typeface="Times New Roman" panose="02020603050405020304" pitchFamily="18" charset="0"/>
          </a:endParaRPr>
        </a:p>
      </dgm:t>
    </dgm:pt>
    <dgm:pt modelId="{6891E175-9844-4C20-A83B-04963A4D073F}" type="parTrans" cxnId="{908005D9-1AD1-4B80-8F9F-D7EB45254040}">
      <dgm:prSet/>
      <dgm:spPr/>
      <dgm:t>
        <a:bodyPr/>
        <a:lstStyle/>
        <a:p>
          <a:endParaRPr lang="en-US"/>
        </a:p>
      </dgm:t>
    </dgm:pt>
    <dgm:pt modelId="{0F9DBEC3-E454-4E62-9DF7-843D2A716F1C}" type="sibTrans" cxnId="{908005D9-1AD1-4B80-8F9F-D7EB45254040}">
      <dgm:prSet/>
      <dgm:spPr/>
      <dgm:t>
        <a:bodyPr/>
        <a:lstStyle/>
        <a:p>
          <a:endParaRPr lang="en-US"/>
        </a:p>
      </dgm:t>
    </dgm:pt>
    <dgm:pt modelId="{CEFEBD69-DB7F-43DE-8EC7-E31360BF422F}">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formatting</a:t>
          </a:r>
          <a:endParaRPr lang="en-US" sz="2400" b="0" dirty="0">
            <a:latin typeface="Sitka Banner Semibold" panose="020B0604020202020204" pitchFamily="2" charset="0"/>
            <a:cs typeface="Times New Roman" panose="02020603050405020304" pitchFamily="18" charset="0"/>
          </a:endParaRPr>
        </a:p>
      </dgm:t>
    </dgm:pt>
    <dgm:pt modelId="{B2D09714-6DA5-496A-9B7A-9C4D4E3D413F}" type="parTrans" cxnId="{4D6790EE-AF6E-4EC8-8BB7-7DEA5995B7AB}">
      <dgm:prSet/>
      <dgm:spPr/>
      <dgm:t>
        <a:bodyPr/>
        <a:lstStyle/>
        <a:p>
          <a:endParaRPr lang="en-US"/>
        </a:p>
      </dgm:t>
    </dgm:pt>
    <dgm:pt modelId="{F5AADEC2-1195-4A0D-80AC-B918B890E849}" type="sibTrans" cxnId="{4D6790EE-AF6E-4EC8-8BB7-7DEA5995B7AB}">
      <dgm:prSet/>
      <dgm:spPr/>
      <dgm:t>
        <a:bodyPr/>
        <a:lstStyle/>
        <a:p>
          <a:endParaRPr lang="en-US"/>
        </a:p>
      </dgm:t>
    </dgm:pt>
    <dgm:pt modelId="{E4674216-5B71-4F85-A40D-E1A3CB858B4E}">
      <dgm:prSet phldrT="[Text]"/>
      <dgm:spPr/>
      <dgm:t>
        <a:bodyPr/>
        <a:lstStyle/>
        <a:p>
          <a:endParaRPr lang="en-US" dirty="0"/>
        </a:p>
      </dgm:t>
    </dgm:pt>
    <dgm:pt modelId="{1E5FBB96-8BEB-4F9B-AEAC-1B210BD7BE38}" type="sibTrans" cxnId="{7DFFA5CD-2792-49FF-8F8D-032DBB1459F9}">
      <dgm:prSet/>
      <dgm:spPr/>
      <dgm:t>
        <a:bodyPr/>
        <a:lstStyle/>
        <a:p>
          <a:endParaRPr lang="en-US"/>
        </a:p>
      </dgm:t>
    </dgm:pt>
    <dgm:pt modelId="{9CB3C8DE-D608-4627-B693-C63FCB8481AC}" type="parTrans" cxnId="{7DFFA5CD-2792-49FF-8F8D-032DBB1459F9}">
      <dgm:prSet/>
      <dgm:spPr/>
      <dgm:t>
        <a:bodyPr/>
        <a:lstStyle/>
        <a:p>
          <a:endParaRPr lang="en-US"/>
        </a:p>
      </dgm:t>
    </dgm:pt>
    <dgm:pt modelId="{45211FF1-EEB8-4D37-B9A1-650B6A1F8AAF}">
      <dgm:prSet custT="1"/>
      <dgm:spPr/>
      <dgm:t>
        <a:bodyPr anchor="ctr"/>
        <a:lstStyle/>
        <a:p>
          <a:pPr algn="ctr">
            <a:buNone/>
          </a:pPr>
          <a:r>
            <a:rPr lang="en-US" sz="2400">
              <a:latin typeface="Sitka Banner Semibold" pitchFamily="2" charset="0"/>
              <a:cs typeface="Times New Roman" panose="02020603050405020304" pitchFamily="18" charset="0"/>
            </a:rPr>
            <a:t>errors</a:t>
          </a:r>
          <a:endParaRPr lang="en-US" sz="2400" dirty="0">
            <a:latin typeface="Sitka Banner Semibold" pitchFamily="2" charset="0"/>
            <a:cs typeface="Times New Roman" panose="02020603050405020304" pitchFamily="18" charset="0"/>
          </a:endParaRPr>
        </a:p>
      </dgm:t>
    </dgm:pt>
    <dgm:pt modelId="{B2E70D44-CC4F-4514-843F-7B27A6F97F7C}" type="parTrans" cxnId="{55BE2B1F-9B5B-4DA6-AB25-EE42DF3B1759}">
      <dgm:prSet/>
      <dgm:spPr/>
      <dgm:t>
        <a:bodyPr/>
        <a:lstStyle/>
        <a:p>
          <a:endParaRPr lang="en-US"/>
        </a:p>
      </dgm:t>
    </dgm:pt>
    <dgm:pt modelId="{72FCEAC7-225C-4759-9ECA-DD96DBA0715E}" type="sibTrans" cxnId="{55BE2B1F-9B5B-4DA6-AB25-EE42DF3B1759}">
      <dgm:prSet/>
      <dgm:spPr/>
      <dgm:t>
        <a:bodyPr/>
        <a:lstStyle/>
        <a:p>
          <a:endParaRPr lang="en-US"/>
        </a:p>
      </dgm:t>
    </dgm:pt>
    <dgm:pt modelId="{BAA2D601-629A-41A9-B4FC-884412E6C694}" type="pres">
      <dgm:prSet presAssocID="{A3FD2DC6-2324-4C40-A51C-FB0C49452A08}" presName="Name0" presStyleCnt="0">
        <dgm:presLayoutVars>
          <dgm:dir/>
          <dgm:animLvl val="lvl"/>
          <dgm:resizeHandles val="exact"/>
        </dgm:presLayoutVars>
      </dgm:prSet>
      <dgm:spPr/>
    </dgm:pt>
    <dgm:pt modelId="{952DA017-A5EC-4F91-AA17-08864491B27F}" type="pres">
      <dgm:prSet presAssocID="{A3FD2DC6-2324-4C40-A51C-FB0C49452A08}" presName="tSp" presStyleCnt="0"/>
      <dgm:spPr/>
    </dgm:pt>
    <dgm:pt modelId="{489686D9-2A8A-4868-BB33-A0A507E54379}" type="pres">
      <dgm:prSet presAssocID="{A3FD2DC6-2324-4C40-A51C-FB0C49452A08}" presName="bSp" presStyleCnt="0"/>
      <dgm:spPr/>
    </dgm:pt>
    <dgm:pt modelId="{6DC69499-6730-484F-A296-023BCC18A807}" type="pres">
      <dgm:prSet presAssocID="{A3FD2DC6-2324-4C40-A51C-FB0C49452A08}" presName="process" presStyleCnt="0"/>
      <dgm:spPr/>
    </dgm:pt>
    <dgm:pt modelId="{9EAAF137-DED8-4C81-985E-C89C35F0E8D8}" type="pres">
      <dgm:prSet presAssocID="{7DE0F343-52EF-464C-9765-09DCB979811C}" presName="composite1" presStyleCnt="0"/>
      <dgm:spPr/>
    </dgm:pt>
    <dgm:pt modelId="{EA757494-EE3A-4A7C-AFEC-7A94AF395A8F}" type="pres">
      <dgm:prSet presAssocID="{7DE0F343-52EF-464C-9765-09DCB979811C}" presName="dummyNode1" presStyleLbl="node1" presStyleIdx="0" presStyleCnt="5"/>
      <dgm:spPr/>
    </dgm:pt>
    <dgm:pt modelId="{C2ED43BA-7110-4D76-8B6C-E6D7D1888D33}" type="pres">
      <dgm:prSet presAssocID="{7DE0F343-52EF-464C-9765-09DCB979811C}" presName="childNode1" presStyleLbl="bgAcc1" presStyleIdx="0" presStyleCnt="5" custScaleY="158799" custLinFactNeighborX="5503" custLinFactNeighborY="29077">
        <dgm:presLayoutVars>
          <dgm:bulletEnabled val="1"/>
        </dgm:presLayoutVars>
      </dgm:prSet>
      <dgm:spPr/>
    </dgm:pt>
    <dgm:pt modelId="{D8FD8D79-10C0-4564-9572-3160E3728AB1}" type="pres">
      <dgm:prSet presAssocID="{7DE0F343-52EF-464C-9765-09DCB979811C}" presName="childNode1tx" presStyleLbl="bgAcc1" presStyleIdx="0" presStyleCnt="5">
        <dgm:presLayoutVars>
          <dgm:bulletEnabled val="1"/>
        </dgm:presLayoutVars>
      </dgm:prSet>
      <dgm:spPr/>
    </dgm:pt>
    <dgm:pt modelId="{0A6FE544-B3B4-455A-A1F5-EC37B1E6F753}" type="pres">
      <dgm:prSet presAssocID="{7DE0F343-52EF-464C-9765-09DCB979811C}" presName="parentNode1" presStyleLbl="node1" presStyleIdx="0" presStyleCnt="5" custAng="0" custScaleX="91683" custScaleY="128085" custLinFactY="36357" custLinFactNeighborX="4994" custLinFactNeighborY="100000">
        <dgm:presLayoutVars>
          <dgm:chMax val="1"/>
          <dgm:bulletEnabled val="1"/>
        </dgm:presLayoutVars>
      </dgm:prSet>
      <dgm:spPr/>
    </dgm:pt>
    <dgm:pt modelId="{756525D3-6A28-4EE3-9B94-7B0D82B3C2D2}" type="pres">
      <dgm:prSet presAssocID="{7DE0F343-52EF-464C-9765-09DCB979811C}" presName="connSite1" presStyleCnt="0"/>
      <dgm:spPr/>
    </dgm:pt>
    <dgm:pt modelId="{CE6DE9F7-98C3-405F-B8CD-E304703FD3E4}" type="pres">
      <dgm:prSet presAssocID="{F9137EE4-3677-463C-AD20-F9F03414724B}" presName="Name9" presStyleLbl="sibTrans2D1" presStyleIdx="0" presStyleCnt="4" custAng="1262763" custLinFactNeighborX="6661" custLinFactNeighborY="12333"/>
      <dgm:spPr/>
    </dgm:pt>
    <dgm:pt modelId="{890CF298-85F7-463E-8552-E582AFE417A8}" type="pres">
      <dgm:prSet presAssocID="{E4674216-5B71-4F85-A40D-E1A3CB858B4E}" presName="composite2" presStyleCnt="0"/>
      <dgm:spPr/>
    </dgm:pt>
    <dgm:pt modelId="{708D63FC-7DAD-4225-B19B-9C2712E90991}" type="pres">
      <dgm:prSet presAssocID="{E4674216-5B71-4F85-A40D-E1A3CB858B4E}" presName="dummyNode2" presStyleLbl="node1" presStyleIdx="0" presStyleCnt="5"/>
      <dgm:spPr/>
    </dgm:pt>
    <dgm:pt modelId="{7026A475-178C-40D7-9C62-BFBE2E905714}" type="pres">
      <dgm:prSet presAssocID="{E4674216-5B71-4F85-A40D-E1A3CB858B4E}" presName="childNode2" presStyleLbl="bgAcc1" presStyleIdx="1" presStyleCnt="5" custScaleY="158799" custLinFactNeighborX="5292" custLinFactNeighborY="28808">
        <dgm:presLayoutVars>
          <dgm:bulletEnabled val="1"/>
        </dgm:presLayoutVars>
      </dgm:prSet>
      <dgm:spPr/>
    </dgm:pt>
    <dgm:pt modelId="{2468C753-7BEF-42E1-BA40-361FA1D5EBA2}" type="pres">
      <dgm:prSet presAssocID="{E4674216-5B71-4F85-A40D-E1A3CB858B4E}" presName="childNode2tx" presStyleLbl="bgAcc1" presStyleIdx="1" presStyleCnt="5">
        <dgm:presLayoutVars>
          <dgm:bulletEnabled val="1"/>
        </dgm:presLayoutVars>
      </dgm:prSet>
      <dgm:spPr/>
    </dgm:pt>
    <dgm:pt modelId="{213AC4D8-306C-4EDD-8B91-C0C121089433}" type="pres">
      <dgm:prSet presAssocID="{E4674216-5B71-4F85-A40D-E1A3CB858B4E}" presName="parentNode2" presStyleLbl="node1" presStyleIdx="1" presStyleCnt="5" custScaleX="91683" custScaleY="128085" custLinFactNeighborX="3277" custLinFactNeighborY="400">
        <dgm:presLayoutVars>
          <dgm:chMax val="0"/>
          <dgm:bulletEnabled val="1"/>
        </dgm:presLayoutVars>
      </dgm:prSet>
      <dgm:spPr>
        <a:prstGeom prst="flowChartAlternateProcess">
          <a:avLst/>
        </a:prstGeom>
      </dgm:spPr>
    </dgm:pt>
    <dgm:pt modelId="{9D8FB877-2404-44C2-9F5F-CEEFAAF602ED}" type="pres">
      <dgm:prSet presAssocID="{E4674216-5B71-4F85-A40D-E1A3CB858B4E}" presName="connSite2" presStyleCnt="0"/>
      <dgm:spPr/>
    </dgm:pt>
    <dgm:pt modelId="{29E04398-C828-4691-AD34-839E7E1CEB59}" type="pres">
      <dgm:prSet presAssocID="{1E5FBB96-8BEB-4F9B-AEAC-1B210BD7BE38}" presName="Name18" presStyleLbl="sibTrans2D1" presStyleIdx="1" presStyleCnt="4" custAng="20969957" custLinFactNeighborX="4844" custLinFactNeighborY="-6228"/>
      <dgm:spPr/>
    </dgm:pt>
    <dgm:pt modelId="{F1E4D898-7FAB-40C8-A23B-AE2D91BAC589}" type="pres">
      <dgm:prSet presAssocID="{9563E0A8-2500-4041-A39A-544264A6DDB4}" presName="composite1" presStyleCnt="0"/>
      <dgm:spPr/>
    </dgm:pt>
    <dgm:pt modelId="{23C3C1E4-2EB7-477B-AC10-D4A637B73E78}" type="pres">
      <dgm:prSet presAssocID="{9563E0A8-2500-4041-A39A-544264A6DDB4}" presName="dummyNode1" presStyleLbl="node1" presStyleIdx="1" presStyleCnt="5"/>
      <dgm:spPr/>
    </dgm:pt>
    <dgm:pt modelId="{27059B83-B212-47AA-BE20-DA0FADDDC8F7}" type="pres">
      <dgm:prSet presAssocID="{9563E0A8-2500-4041-A39A-544264A6DDB4}" presName="childNode1" presStyleLbl="bgAcc1" presStyleIdx="2" presStyleCnt="5" custScaleY="158799" custLinFactNeighborX="4202" custLinFactNeighborY="26239">
        <dgm:presLayoutVars>
          <dgm:bulletEnabled val="1"/>
        </dgm:presLayoutVars>
      </dgm:prSet>
      <dgm:spPr/>
    </dgm:pt>
    <dgm:pt modelId="{24EC12C1-6388-4B4A-BFB3-99ECC6E88687}" type="pres">
      <dgm:prSet presAssocID="{9563E0A8-2500-4041-A39A-544264A6DDB4}" presName="childNode1tx" presStyleLbl="bgAcc1" presStyleIdx="2" presStyleCnt="5">
        <dgm:presLayoutVars>
          <dgm:bulletEnabled val="1"/>
        </dgm:presLayoutVars>
      </dgm:prSet>
      <dgm:spPr/>
    </dgm:pt>
    <dgm:pt modelId="{7E52CDC2-E18C-45A2-85D0-D3FEA4841449}" type="pres">
      <dgm:prSet presAssocID="{9563E0A8-2500-4041-A39A-544264A6DDB4}" presName="parentNode1" presStyleLbl="node1" presStyleIdx="2" presStyleCnt="5" custScaleX="91683" custScaleY="128085" custLinFactY="36420" custLinFactNeighborX="4719" custLinFactNeighborY="100000">
        <dgm:presLayoutVars>
          <dgm:chMax val="1"/>
          <dgm:bulletEnabled val="1"/>
        </dgm:presLayoutVars>
      </dgm:prSet>
      <dgm:spPr/>
    </dgm:pt>
    <dgm:pt modelId="{EEE27804-C9EF-4D74-931F-09D234C0D56D}" type="pres">
      <dgm:prSet presAssocID="{9563E0A8-2500-4041-A39A-544264A6DDB4}" presName="connSite1" presStyleCnt="0"/>
      <dgm:spPr/>
    </dgm:pt>
    <dgm:pt modelId="{F2691CA7-0ABC-4FFF-B279-24099794C8A9}" type="pres">
      <dgm:prSet presAssocID="{62A866E0-7600-4D2D-8D53-5F538D224057}" presName="Name9" presStyleLbl="sibTrans2D1" presStyleIdx="2" presStyleCnt="4" custAng="956680" custLinFactNeighborX="6240" custLinFactNeighborY="9360"/>
      <dgm:spPr/>
    </dgm:pt>
    <dgm:pt modelId="{03712140-A337-4569-8C35-25404890E2A4}" type="pres">
      <dgm:prSet presAssocID="{3E08AC29-F539-49A2-82F9-304583F00044}" presName="composite2" presStyleCnt="0"/>
      <dgm:spPr/>
    </dgm:pt>
    <dgm:pt modelId="{613B886B-9E7A-4C2F-92B4-CFDDDD88CA82}" type="pres">
      <dgm:prSet presAssocID="{3E08AC29-F539-49A2-82F9-304583F00044}" presName="dummyNode2" presStyleLbl="node1" presStyleIdx="2" presStyleCnt="5"/>
      <dgm:spPr/>
    </dgm:pt>
    <dgm:pt modelId="{55BF24D3-8E3D-4F1C-9DE2-E12ECF85CA92}" type="pres">
      <dgm:prSet presAssocID="{3E08AC29-F539-49A2-82F9-304583F00044}" presName="childNode2" presStyleLbl="bgAcc1" presStyleIdx="3" presStyleCnt="5" custScaleY="158799" custLinFactNeighborX="2490" custLinFactNeighborY="26022">
        <dgm:presLayoutVars>
          <dgm:bulletEnabled val="1"/>
        </dgm:presLayoutVars>
      </dgm:prSet>
      <dgm:spPr/>
    </dgm:pt>
    <dgm:pt modelId="{0C647671-DD6F-4E52-9D1E-5AB0E6E5B349}" type="pres">
      <dgm:prSet presAssocID="{3E08AC29-F539-49A2-82F9-304583F00044}" presName="childNode2tx" presStyleLbl="bgAcc1" presStyleIdx="3" presStyleCnt="5">
        <dgm:presLayoutVars>
          <dgm:bulletEnabled val="1"/>
        </dgm:presLayoutVars>
      </dgm:prSet>
      <dgm:spPr/>
    </dgm:pt>
    <dgm:pt modelId="{F774F654-B26A-4147-AEA3-5598303F7596}" type="pres">
      <dgm:prSet presAssocID="{3E08AC29-F539-49A2-82F9-304583F00044}" presName="parentNode2" presStyleLbl="node1" presStyleIdx="3" presStyleCnt="5" custScaleX="91683" custScaleY="128085" custLinFactNeighborX="2204" custLinFactNeighborY="2506">
        <dgm:presLayoutVars>
          <dgm:chMax val="0"/>
          <dgm:bulletEnabled val="1"/>
        </dgm:presLayoutVars>
      </dgm:prSet>
      <dgm:spPr/>
    </dgm:pt>
    <dgm:pt modelId="{3A0F630A-ED71-407A-8F7F-ED5DFDB3771F}" type="pres">
      <dgm:prSet presAssocID="{3E08AC29-F539-49A2-82F9-304583F00044}" presName="connSite2" presStyleCnt="0"/>
      <dgm:spPr/>
    </dgm:pt>
    <dgm:pt modelId="{BE1EEEB9-9D07-4826-93C0-673AE5BC423E}" type="pres">
      <dgm:prSet presAssocID="{8794AF28-6784-45AB-85B3-9156A966F9FD}" presName="Name18" presStyleLbl="sibTrans2D1" presStyleIdx="3" presStyleCnt="4" custAng="20846514" custLinFactNeighborY="-7320"/>
      <dgm:spPr/>
    </dgm:pt>
    <dgm:pt modelId="{73BF04A6-D08C-4122-9164-58FDE4BAE263}" type="pres">
      <dgm:prSet presAssocID="{75B43F01-849F-476D-B812-5EFDF168C108}" presName="composite1" presStyleCnt="0"/>
      <dgm:spPr/>
    </dgm:pt>
    <dgm:pt modelId="{2778A86F-FB58-4658-84D3-2C839276DEBF}" type="pres">
      <dgm:prSet presAssocID="{75B43F01-849F-476D-B812-5EFDF168C108}" presName="dummyNode1" presStyleLbl="node1" presStyleIdx="3" presStyleCnt="5"/>
      <dgm:spPr/>
    </dgm:pt>
    <dgm:pt modelId="{D461E9BD-F222-4688-B2A1-B06333F48853}" type="pres">
      <dgm:prSet presAssocID="{75B43F01-849F-476D-B812-5EFDF168C108}" presName="childNode1" presStyleLbl="bgAcc1" presStyleIdx="4" presStyleCnt="5" custScaleY="158799" custLinFactNeighborX="-2514" custLinFactNeighborY="26434">
        <dgm:presLayoutVars>
          <dgm:bulletEnabled val="1"/>
        </dgm:presLayoutVars>
      </dgm:prSet>
      <dgm:spPr/>
    </dgm:pt>
    <dgm:pt modelId="{C61889B0-382E-4B96-BB45-04870725F564}" type="pres">
      <dgm:prSet presAssocID="{75B43F01-849F-476D-B812-5EFDF168C108}" presName="childNode1tx" presStyleLbl="bgAcc1" presStyleIdx="4" presStyleCnt="5">
        <dgm:presLayoutVars>
          <dgm:bulletEnabled val="1"/>
        </dgm:presLayoutVars>
      </dgm:prSet>
      <dgm:spPr/>
    </dgm:pt>
    <dgm:pt modelId="{C085E0B6-50E8-460B-AAD6-75BE650B2D44}" type="pres">
      <dgm:prSet presAssocID="{75B43F01-849F-476D-B812-5EFDF168C108}" presName="parentNode1" presStyleLbl="node1" presStyleIdx="4" presStyleCnt="5" custScaleX="91683" custScaleY="128085" custLinFactY="36420" custLinFactNeighborX="-3179" custLinFactNeighborY="100000">
        <dgm:presLayoutVars>
          <dgm:chMax val="1"/>
          <dgm:bulletEnabled val="1"/>
        </dgm:presLayoutVars>
      </dgm:prSet>
      <dgm:spPr/>
    </dgm:pt>
    <dgm:pt modelId="{527878A8-391B-40AA-AA47-111F3983A95A}" type="pres">
      <dgm:prSet presAssocID="{75B43F01-849F-476D-B812-5EFDF168C108}" presName="connSite1" presStyleCnt="0"/>
      <dgm:spPr/>
    </dgm:pt>
  </dgm:ptLst>
  <dgm:cxnLst>
    <dgm:cxn modelId="{27389F09-2143-4181-9B40-22CA69CC9EDD}" type="presOf" srcId="{45211FF1-EEB8-4D37-B9A1-650B6A1F8AAF}" destId="{D461E9BD-F222-4688-B2A1-B06333F48853}" srcOrd="0" destOrd="1" presId="urn:microsoft.com/office/officeart/2005/8/layout/hProcess4"/>
    <dgm:cxn modelId="{4E9E820E-3890-4741-9975-54B8F2E5981B}" type="presOf" srcId="{4B461ECD-459F-4832-B823-4BC58949CB37}" destId="{C2ED43BA-7110-4D76-8B6C-E6D7D1888D33}" srcOrd="0" destOrd="0" presId="urn:microsoft.com/office/officeart/2005/8/layout/hProcess4"/>
    <dgm:cxn modelId="{9DF7A91E-85C8-4DFB-AB93-312BF34770F3}" srcId="{A3FD2DC6-2324-4C40-A51C-FB0C49452A08}" destId="{9563E0A8-2500-4041-A39A-544264A6DDB4}" srcOrd="2" destOrd="0" parTransId="{1F49123C-73E1-47CC-9F64-338252254C5A}" sibTransId="{62A866E0-7600-4D2D-8D53-5F538D224057}"/>
    <dgm:cxn modelId="{55BE2B1F-9B5B-4DA6-AB25-EE42DF3B1759}" srcId="{75B43F01-849F-476D-B812-5EFDF168C108}" destId="{45211FF1-EEB8-4D37-B9A1-650B6A1F8AAF}" srcOrd="1" destOrd="0" parTransId="{B2E70D44-CC4F-4514-843F-7B27A6F97F7C}" sibTransId="{72FCEAC7-225C-4759-9ECA-DD96DBA0715E}"/>
    <dgm:cxn modelId="{1F534823-B902-426D-BFAC-50A2DC41154B}" type="presOf" srcId="{9FED2181-68DB-422A-8E03-3489E4B1A625}" destId="{7026A475-178C-40D7-9C62-BFBE2E905714}" srcOrd="0" destOrd="0" presId="urn:microsoft.com/office/officeart/2005/8/layout/hProcess4"/>
    <dgm:cxn modelId="{F25DEA27-F209-4A54-96F2-E1DC8570F855}" type="presOf" srcId="{CEFEBD69-DB7F-43DE-8EC7-E31360BF422F}" destId="{D8FD8D79-10C0-4564-9572-3160E3728AB1}" srcOrd="1" destOrd="1" presId="urn:microsoft.com/office/officeart/2005/8/layout/hProcess4"/>
    <dgm:cxn modelId="{DD8FA02F-347C-4087-85A7-22C2D63FE6E4}" srcId="{75B43F01-849F-476D-B812-5EFDF168C108}" destId="{8AE8FDCF-7E85-4609-9A91-403C7A27D56D}" srcOrd="0" destOrd="0" parTransId="{E009419E-0E23-41BD-9BC8-56807FBB16BD}" sibTransId="{B233A79E-82B6-4614-AB8C-D83E80A09D4A}"/>
    <dgm:cxn modelId="{DEF77830-06C5-4814-9168-9ADCBB62C971}" srcId="{9563E0A8-2500-4041-A39A-544264A6DDB4}" destId="{3F402DA2-6EB1-4891-B1A9-A34F03CAE124}" srcOrd="0" destOrd="0" parTransId="{DE17678D-AC7B-47DD-894C-DA031E6781AD}" sibTransId="{0D1F112C-A601-424E-B04A-BFD7E13CE006}"/>
    <dgm:cxn modelId="{32F66E38-FF3E-413F-8861-7CA7E0DD0271}" type="presOf" srcId="{7DE0F343-52EF-464C-9765-09DCB979811C}" destId="{0A6FE544-B3B4-455A-A1F5-EC37B1E6F753}" srcOrd="0" destOrd="0" presId="urn:microsoft.com/office/officeart/2005/8/layout/hProcess4"/>
    <dgm:cxn modelId="{5DFBBA3A-F244-4662-B497-3C4DC1547009}" type="presOf" srcId="{75B43F01-849F-476D-B812-5EFDF168C108}" destId="{C085E0B6-50E8-460B-AAD6-75BE650B2D44}" srcOrd="0" destOrd="0" presId="urn:microsoft.com/office/officeart/2005/8/layout/hProcess4"/>
    <dgm:cxn modelId="{A4AAE33D-4771-456C-8259-FCEADDA32DE2}" srcId="{3E08AC29-F539-49A2-82F9-304583F00044}" destId="{03DCCCBE-2E78-4B85-85F2-5A1CA4FA5B3E}" srcOrd="0" destOrd="0" parTransId="{4DAB6FB2-A36D-41C6-B85F-40B7F5F92E59}" sibTransId="{28066868-4DC3-49EC-A7EC-AA6FA71E654B}"/>
    <dgm:cxn modelId="{5ACEB940-7A49-4CAA-B376-CF54F327D78C}" type="presOf" srcId="{62A866E0-7600-4D2D-8D53-5F538D224057}" destId="{F2691CA7-0ABC-4FFF-B279-24099794C8A9}" srcOrd="0" destOrd="0" presId="urn:microsoft.com/office/officeart/2005/8/layout/hProcess4"/>
    <dgm:cxn modelId="{C609C660-7B27-4657-845A-C60AE74567FF}" srcId="{7DE0F343-52EF-464C-9765-09DCB979811C}" destId="{4B461ECD-459F-4832-B823-4BC58949CB37}" srcOrd="0" destOrd="0" parTransId="{A7A276D0-406D-4AFA-8604-C85597EE9925}" sibTransId="{CEEE2CC0-D2E8-4CED-97C5-AFE2494443B0}"/>
    <dgm:cxn modelId="{85E63F47-6BF3-4B41-A752-53F1DB0EC8E8}" type="presOf" srcId="{3479431E-59E2-4E40-89AB-5B83C205AD1F}" destId="{2468C753-7BEF-42E1-BA40-361FA1D5EBA2}" srcOrd="1" destOrd="1" presId="urn:microsoft.com/office/officeart/2005/8/layout/hProcess4"/>
    <dgm:cxn modelId="{77E45A6E-0AF8-46FE-B16F-F0562431EE21}" type="presOf" srcId="{3E08AC29-F539-49A2-82F9-304583F00044}" destId="{F774F654-B26A-4147-AEA3-5598303F7596}" srcOrd="0" destOrd="0" presId="urn:microsoft.com/office/officeart/2005/8/layout/hProcess4"/>
    <dgm:cxn modelId="{2E72DC77-1D1E-4B4B-AE1A-D6AFE4DE7237}" type="presOf" srcId="{A3FD2DC6-2324-4C40-A51C-FB0C49452A08}" destId="{BAA2D601-629A-41A9-B4FC-884412E6C694}" srcOrd="0" destOrd="0" presId="urn:microsoft.com/office/officeart/2005/8/layout/hProcess4"/>
    <dgm:cxn modelId="{879AF677-886C-4C4A-AB31-83545E27E704}" type="presOf" srcId="{F9137EE4-3677-463C-AD20-F9F03414724B}" destId="{CE6DE9F7-98C3-405F-B8CD-E304703FD3E4}" srcOrd="0" destOrd="0" presId="urn:microsoft.com/office/officeart/2005/8/layout/hProcess4"/>
    <dgm:cxn modelId="{9EA0155A-7EB5-4104-99EA-9AAE26CCA428}" srcId="{A3FD2DC6-2324-4C40-A51C-FB0C49452A08}" destId="{75B43F01-849F-476D-B812-5EFDF168C108}" srcOrd="4" destOrd="0" parTransId="{94CBBB60-268C-41B9-8792-67D92D27FB86}" sibTransId="{3F265014-2BA3-45D1-B4BF-FF5F647F8F33}"/>
    <dgm:cxn modelId="{76900E7C-166E-449B-A520-2448486B4E6A}" type="presOf" srcId="{3F402DA2-6EB1-4891-B1A9-A34F03CAE124}" destId="{27059B83-B212-47AA-BE20-DA0FADDDC8F7}" srcOrd="0" destOrd="0" presId="urn:microsoft.com/office/officeart/2005/8/layout/hProcess4"/>
    <dgm:cxn modelId="{55AB6980-64E5-4DB5-98C1-4F2FF982F874}" type="presOf" srcId="{E4674216-5B71-4F85-A40D-E1A3CB858B4E}" destId="{213AC4D8-306C-4EDD-8B91-C0C121089433}" srcOrd="0" destOrd="0" presId="urn:microsoft.com/office/officeart/2005/8/layout/hProcess4"/>
    <dgm:cxn modelId="{D70C6697-8A71-43E6-9D08-32C62238E130}" type="presOf" srcId="{3479431E-59E2-4E40-89AB-5B83C205AD1F}" destId="{7026A475-178C-40D7-9C62-BFBE2E905714}" srcOrd="0" destOrd="1" presId="urn:microsoft.com/office/officeart/2005/8/layout/hProcess4"/>
    <dgm:cxn modelId="{A5EA6BA0-52C0-44EC-ACB4-8463B045FBF5}" type="presOf" srcId="{8AE8FDCF-7E85-4609-9A91-403C7A27D56D}" destId="{D461E9BD-F222-4688-B2A1-B06333F48853}" srcOrd="0" destOrd="0" presId="urn:microsoft.com/office/officeart/2005/8/layout/hProcess4"/>
    <dgm:cxn modelId="{F373AAA2-0DC6-4DA8-8A08-189A4FA10156}" type="presOf" srcId="{9563E0A8-2500-4041-A39A-544264A6DDB4}" destId="{7E52CDC2-E18C-45A2-85D0-D3FEA4841449}" srcOrd="0" destOrd="0" presId="urn:microsoft.com/office/officeart/2005/8/layout/hProcess4"/>
    <dgm:cxn modelId="{DD7AD0A3-BF1A-4A05-A50F-31FB0D9D852A}" type="presOf" srcId="{8AE8FDCF-7E85-4609-9A91-403C7A27D56D}" destId="{C61889B0-382E-4B96-BB45-04870725F564}" srcOrd="1" destOrd="0" presId="urn:microsoft.com/office/officeart/2005/8/layout/hProcess4"/>
    <dgm:cxn modelId="{5B7BA4AF-6461-4EE2-A819-1548ECFE67C3}" type="presOf" srcId="{8794AF28-6784-45AB-85B3-9156A966F9FD}" destId="{BE1EEEB9-9D07-4826-93C0-673AE5BC423E}" srcOrd="0" destOrd="0" presId="urn:microsoft.com/office/officeart/2005/8/layout/hProcess4"/>
    <dgm:cxn modelId="{E74836B0-911E-496F-B747-0EC923BAE8A8}" type="presOf" srcId="{1E5FBB96-8BEB-4F9B-AEAC-1B210BD7BE38}" destId="{29E04398-C828-4691-AD34-839E7E1CEB59}" srcOrd="0" destOrd="0" presId="urn:microsoft.com/office/officeart/2005/8/layout/hProcess4"/>
    <dgm:cxn modelId="{7E1E2AB1-975D-4BCA-AC71-B1A467B9B732}" type="presOf" srcId="{9FED2181-68DB-422A-8E03-3489E4B1A625}" destId="{2468C753-7BEF-42E1-BA40-361FA1D5EBA2}" srcOrd="1" destOrd="0" presId="urn:microsoft.com/office/officeart/2005/8/layout/hProcess4"/>
    <dgm:cxn modelId="{1504D2C4-E45C-4291-8DE0-8A99CFBD0F48}" type="presOf" srcId="{3F402DA2-6EB1-4891-B1A9-A34F03CAE124}" destId="{24EC12C1-6388-4B4A-BFB3-99ECC6E88687}" srcOrd="1" destOrd="0" presId="urn:microsoft.com/office/officeart/2005/8/layout/hProcess4"/>
    <dgm:cxn modelId="{7DFFA5CD-2792-49FF-8F8D-032DBB1459F9}" srcId="{A3FD2DC6-2324-4C40-A51C-FB0C49452A08}" destId="{E4674216-5B71-4F85-A40D-E1A3CB858B4E}" srcOrd="1" destOrd="0" parTransId="{9CB3C8DE-D608-4627-B693-C63FCB8481AC}" sibTransId="{1E5FBB96-8BEB-4F9B-AEAC-1B210BD7BE38}"/>
    <dgm:cxn modelId="{1CB5AFD0-BA9E-46DA-A591-E52A8EEB79E8}" srcId="{A3FD2DC6-2324-4C40-A51C-FB0C49452A08}" destId="{3E08AC29-F539-49A2-82F9-304583F00044}" srcOrd="3" destOrd="0" parTransId="{10E0DAA8-23A8-4EA9-8797-D9C8AC379B65}" sibTransId="{8794AF28-6784-45AB-85B3-9156A966F9FD}"/>
    <dgm:cxn modelId="{908005D9-1AD1-4B80-8F9F-D7EB45254040}" srcId="{E4674216-5B71-4F85-A40D-E1A3CB858B4E}" destId="{3479431E-59E2-4E40-89AB-5B83C205AD1F}" srcOrd="1" destOrd="0" parTransId="{6891E175-9844-4C20-A83B-04963A4D073F}" sibTransId="{0F9DBEC3-E454-4E62-9DF7-843D2A716F1C}"/>
    <dgm:cxn modelId="{1A3C23DF-32DA-43B0-8A8E-489C778701DA}" type="presOf" srcId="{CEFEBD69-DB7F-43DE-8EC7-E31360BF422F}" destId="{C2ED43BA-7110-4D76-8B6C-E6D7D1888D33}" srcOrd="0" destOrd="1" presId="urn:microsoft.com/office/officeart/2005/8/layout/hProcess4"/>
    <dgm:cxn modelId="{F92B6CEB-6589-4E61-9E46-E1EA0C34B71A}" type="presOf" srcId="{4B461ECD-459F-4832-B823-4BC58949CB37}" destId="{D8FD8D79-10C0-4564-9572-3160E3728AB1}" srcOrd="1" destOrd="0" presId="urn:microsoft.com/office/officeart/2005/8/layout/hProcess4"/>
    <dgm:cxn modelId="{B213FDEC-31C9-478A-97EA-BA656AD0A3A7}" type="presOf" srcId="{03DCCCBE-2E78-4B85-85F2-5A1CA4FA5B3E}" destId="{0C647671-DD6F-4E52-9D1E-5AB0E6E5B349}" srcOrd="1" destOrd="0" presId="urn:microsoft.com/office/officeart/2005/8/layout/hProcess4"/>
    <dgm:cxn modelId="{2DD50EED-E963-462A-B560-67F4E8C68B62}" type="presOf" srcId="{45211FF1-EEB8-4D37-B9A1-650B6A1F8AAF}" destId="{C61889B0-382E-4B96-BB45-04870725F564}" srcOrd="1" destOrd="1" presId="urn:microsoft.com/office/officeart/2005/8/layout/hProcess4"/>
    <dgm:cxn modelId="{D307D0ED-513D-45CB-9C91-B52E84E4FD66}" srcId="{A3FD2DC6-2324-4C40-A51C-FB0C49452A08}" destId="{7DE0F343-52EF-464C-9765-09DCB979811C}" srcOrd="0" destOrd="0" parTransId="{DC444E7F-2B70-40AA-9A78-C6F2EAC63363}" sibTransId="{F9137EE4-3677-463C-AD20-F9F03414724B}"/>
    <dgm:cxn modelId="{4D6790EE-AF6E-4EC8-8BB7-7DEA5995B7AB}" srcId="{7DE0F343-52EF-464C-9765-09DCB979811C}" destId="{CEFEBD69-DB7F-43DE-8EC7-E31360BF422F}" srcOrd="1" destOrd="0" parTransId="{B2D09714-6DA5-496A-9B7A-9C4D4E3D413F}" sibTransId="{F5AADEC2-1195-4A0D-80AC-B918B890E849}"/>
    <dgm:cxn modelId="{DBC344FC-DDA5-408D-9748-4BF544D666F2}" type="presOf" srcId="{03DCCCBE-2E78-4B85-85F2-5A1CA4FA5B3E}" destId="{55BF24D3-8E3D-4F1C-9DE2-E12ECF85CA92}" srcOrd="0" destOrd="0" presId="urn:microsoft.com/office/officeart/2005/8/layout/hProcess4"/>
    <dgm:cxn modelId="{2B8564FD-EC30-4F59-A45F-1D17F1CE1D08}" srcId="{E4674216-5B71-4F85-A40D-E1A3CB858B4E}" destId="{9FED2181-68DB-422A-8E03-3489E4B1A625}" srcOrd="0" destOrd="0" parTransId="{339BCD26-9FA3-46F2-957D-E6723A4D9C73}" sibTransId="{A4C8300A-C11D-473D-8D13-11A41EBC63A5}"/>
    <dgm:cxn modelId="{42EB12BE-E257-416D-9369-E50C0F5AB44C}" type="presParOf" srcId="{BAA2D601-629A-41A9-B4FC-884412E6C694}" destId="{952DA017-A5EC-4F91-AA17-08864491B27F}" srcOrd="0" destOrd="0" presId="urn:microsoft.com/office/officeart/2005/8/layout/hProcess4"/>
    <dgm:cxn modelId="{7CB5F945-2F38-4853-8AFC-C560CC6A1679}" type="presParOf" srcId="{BAA2D601-629A-41A9-B4FC-884412E6C694}" destId="{489686D9-2A8A-4868-BB33-A0A507E54379}" srcOrd="1" destOrd="0" presId="urn:microsoft.com/office/officeart/2005/8/layout/hProcess4"/>
    <dgm:cxn modelId="{B4AAECEF-0061-484E-BF85-2C54A86447C9}" type="presParOf" srcId="{BAA2D601-629A-41A9-B4FC-884412E6C694}" destId="{6DC69499-6730-484F-A296-023BCC18A807}" srcOrd="2" destOrd="0" presId="urn:microsoft.com/office/officeart/2005/8/layout/hProcess4"/>
    <dgm:cxn modelId="{AD916A6E-7807-43FF-B519-A5C9B1FF20C3}" type="presParOf" srcId="{6DC69499-6730-484F-A296-023BCC18A807}" destId="{9EAAF137-DED8-4C81-985E-C89C35F0E8D8}" srcOrd="0" destOrd="0" presId="urn:microsoft.com/office/officeart/2005/8/layout/hProcess4"/>
    <dgm:cxn modelId="{57F113F9-AC79-4FAC-9D8B-A3F396BA6188}" type="presParOf" srcId="{9EAAF137-DED8-4C81-985E-C89C35F0E8D8}" destId="{EA757494-EE3A-4A7C-AFEC-7A94AF395A8F}" srcOrd="0" destOrd="0" presId="urn:microsoft.com/office/officeart/2005/8/layout/hProcess4"/>
    <dgm:cxn modelId="{80D7E711-AE9F-40C0-BFF6-D07E09DE6823}" type="presParOf" srcId="{9EAAF137-DED8-4C81-985E-C89C35F0E8D8}" destId="{C2ED43BA-7110-4D76-8B6C-E6D7D1888D33}" srcOrd="1" destOrd="0" presId="urn:microsoft.com/office/officeart/2005/8/layout/hProcess4"/>
    <dgm:cxn modelId="{AC5A74C9-179D-4024-B3C1-20F64A69A0E5}" type="presParOf" srcId="{9EAAF137-DED8-4C81-985E-C89C35F0E8D8}" destId="{D8FD8D79-10C0-4564-9572-3160E3728AB1}" srcOrd="2" destOrd="0" presId="urn:microsoft.com/office/officeart/2005/8/layout/hProcess4"/>
    <dgm:cxn modelId="{B8959C1A-B5B6-44F3-899C-60C79BE4F9DB}" type="presParOf" srcId="{9EAAF137-DED8-4C81-985E-C89C35F0E8D8}" destId="{0A6FE544-B3B4-455A-A1F5-EC37B1E6F753}" srcOrd="3" destOrd="0" presId="urn:microsoft.com/office/officeart/2005/8/layout/hProcess4"/>
    <dgm:cxn modelId="{56BF0E6C-3103-48D9-A27A-7E7BD6AB6C58}" type="presParOf" srcId="{9EAAF137-DED8-4C81-985E-C89C35F0E8D8}" destId="{756525D3-6A28-4EE3-9B94-7B0D82B3C2D2}" srcOrd="4" destOrd="0" presId="urn:microsoft.com/office/officeart/2005/8/layout/hProcess4"/>
    <dgm:cxn modelId="{3028D6B2-F783-41E1-ADD5-11B6C6036AF9}" type="presParOf" srcId="{6DC69499-6730-484F-A296-023BCC18A807}" destId="{CE6DE9F7-98C3-405F-B8CD-E304703FD3E4}" srcOrd="1" destOrd="0" presId="urn:microsoft.com/office/officeart/2005/8/layout/hProcess4"/>
    <dgm:cxn modelId="{2A4A7E6E-DF0A-4D8E-8520-15E9D36B2DCC}" type="presParOf" srcId="{6DC69499-6730-484F-A296-023BCC18A807}" destId="{890CF298-85F7-463E-8552-E582AFE417A8}" srcOrd="2" destOrd="0" presId="urn:microsoft.com/office/officeart/2005/8/layout/hProcess4"/>
    <dgm:cxn modelId="{A7362C35-1F5B-4ADF-A4CD-62DC20328AB2}" type="presParOf" srcId="{890CF298-85F7-463E-8552-E582AFE417A8}" destId="{708D63FC-7DAD-4225-B19B-9C2712E90991}" srcOrd="0" destOrd="0" presId="urn:microsoft.com/office/officeart/2005/8/layout/hProcess4"/>
    <dgm:cxn modelId="{899C1C2C-C152-4781-80DA-F93E9DC11873}" type="presParOf" srcId="{890CF298-85F7-463E-8552-E582AFE417A8}" destId="{7026A475-178C-40D7-9C62-BFBE2E905714}" srcOrd="1" destOrd="0" presId="urn:microsoft.com/office/officeart/2005/8/layout/hProcess4"/>
    <dgm:cxn modelId="{5A991494-B087-44FB-A313-87761C3CE9F1}" type="presParOf" srcId="{890CF298-85F7-463E-8552-E582AFE417A8}" destId="{2468C753-7BEF-42E1-BA40-361FA1D5EBA2}" srcOrd="2" destOrd="0" presId="urn:microsoft.com/office/officeart/2005/8/layout/hProcess4"/>
    <dgm:cxn modelId="{F25CF349-2C2E-4F73-B217-D1289A1A1FCC}" type="presParOf" srcId="{890CF298-85F7-463E-8552-E582AFE417A8}" destId="{213AC4D8-306C-4EDD-8B91-C0C121089433}" srcOrd="3" destOrd="0" presId="urn:microsoft.com/office/officeart/2005/8/layout/hProcess4"/>
    <dgm:cxn modelId="{C62ACA90-40BF-4EA5-8F01-AA1E1F90E94E}" type="presParOf" srcId="{890CF298-85F7-463E-8552-E582AFE417A8}" destId="{9D8FB877-2404-44C2-9F5F-CEEFAAF602ED}" srcOrd="4" destOrd="0" presId="urn:microsoft.com/office/officeart/2005/8/layout/hProcess4"/>
    <dgm:cxn modelId="{97243143-340B-4FEC-9EA4-CDA73836F60D}" type="presParOf" srcId="{6DC69499-6730-484F-A296-023BCC18A807}" destId="{29E04398-C828-4691-AD34-839E7E1CEB59}" srcOrd="3" destOrd="0" presId="urn:microsoft.com/office/officeart/2005/8/layout/hProcess4"/>
    <dgm:cxn modelId="{7E516AF4-B2FE-4214-AEDF-04BBC934135A}" type="presParOf" srcId="{6DC69499-6730-484F-A296-023BCC18A807}" destId="{F1E4D898-7FAB-40C8-A23B-AE2D91BAC589}" srcOrd="4" destOrd="0" presId="urn:microsoft.com/office/officeart/2005/8/layout/hProcess4"/>
    <dgm:cxn modelId="{BA0DEF95-BA9B-470E-8586-000BE91AE482}" type="presParOf" srcId="{F1E4D898-7FAB-40C8-A23B-AE2D91BAC589}" destId="{23C3C1E4-2EB7-477B-AC10-D4A637B73E78}" srcOrd="0" destOrd="0" presId="urn:microsoft.com/office/officeart/2005/8/layout/hProcess4"/>
    <dgm:cxn modelId="{48EBF5F9-24B4-4BE3-8DF3-32A0F64AA479}" type="presParOf" srcId="{F1E4D898-7FAB-40C8-A23B-AE2D91BAC589}" destId="{27059B83-B212-47AA-BE20-DA0FADDDC8F7}" srcOrd="1" destOrd="0" presId="urn:microsoft.com/office/officeart/2005/8/layout/hProcess4"/>
    <dgm:cxn modelId="{4E135F0A-9192-45AD-845E-77CE930CD307}" type="presParOf" srcId="{F1E4D898-7FAB-40C8-A23B-AE2D91BAC589}" destId="{24EC12C1-6388-4B4A-BFB3-99ECC6E88687}" srcOrd="2" destOrd="0" presId="urn:microsoft.com/office/officeart/2005/8/layout/hProcess4"/>
    <dgm:cxn modelId="{46DCAF3E-809F-4F3E-99A0-E79ED054FFAE}" type="presParOf" srcId="{F1E4D898-7FAB-40C8-A23B-AE2D91BAC589}" destId="{7E52CDC2-E18C-45A2-85D0-D3FEA4841449}" srcOrd="3" destOrd="0" presId="urn:microsoft.com/office/officeart/2005/8/layout/hProcess4"/>
    <dgm:cxn modelId="{38F1E705-FA20-4168-9899-19B1792A99FF}" type="presParOf" srcId="{F1E4D898-7FAB-40C8-A23B-AE2D91BAC589}" destId="{EEE27804-C9EF-4D74-931F-09D234C0D56D}" srcOrd="4" destOrd="0" presId="urn:microsoft.com/office/officeart/2005/8/layout/hProcess4"/>
    <dgm:cxn modelId="{90310045-906C-4E50-82CD-AC86723AC3FB}" type="presParOf" srcId="{6DC69499-6730-484F-A296-023BCC18A807}" destId="{F2691CA7-0ABC-4FFF-B279-24099794C8A9}" srcOrd="5" destOrd="0" presId="urn:microsoft.com/office/officeart/2005/8/layout/hProcess4"/>
    <dgm:cxn modelId="{2C4922F4-E00B-4E8A-BA50-51554D508DA1}" type="presParOf" srcId="{6DC69499-6730-484F-A296-023BCC18A807}" destId="{03712140-A337-4569-8C35-25404890E2A4}" srcOrd="6" destOrd="0" presId="urn:microsoft.com/office/officeart/2005/8/layout/hProcess4"/>
    <dgm:cxn modelId="{8F4D354C-153B-4486-BC6C-B3AE7DCC219B}" type="presParOf" srcId="{03712140-A337-4569-8C35-25404890E2A4}" destId="{613B886B-9E7A-4C2F-92B4-CFDDDD88CA82}" srcOrd="0" destOrd="0" presId="urn:microsoft.com/office/officeart/2005/8/layout/hProcess4"/>
    <dgm:cxn modelId="{2A6AA8F5-FB53-4CA5-A51E-3456E01EE76A}" type="presParOf" srcId="{03712140-A337-4569-8C35-25404890E2A4}" destId="{55BF24D3-8E3D-4F1C-9DE2-E12ECF85CA92}" srcOrd="1" destOrd="0" presId="urn:microsoft.com/office/officeart/2005/8/layout/hProcess4"/>
    <dgm:cxn modelId="{53AE1AC1-6D74-46E2-A745-353A10EB0F09}" type="presParOf" srcId="{03712140-A337-4569-8C35-25404890E2A4}" destId="{0C647671-DD6F-4E52-9D1E-5AB0E6E5B349}" srcOrd="2" destOrd="0" presId="urn:microsoft.com/office/officeart/2005/8/layout/hProcess4"/>
    <dgm:cxn modelId="{EC1BFCCC-18C0-4B2B-B009-01F354606D2F}" type="presParOf" srcId="{03712140-A337-4569-8C35-25404890E2A4}" destId="{F774F654-B26A-4147-AEA3-5598303F7596}" srcOrd="3" destOrd="0" presId="urn:microsoft.com/office/officeart/2005/8/layout/hProcess4"/>
    <dgm:cxn modelId="{ED992D33-52F4-4FFA-9CE4-DEA86E77BDB4}" type="presParOf" srcId="{03712140-A337-4569-8C35-25404890E2A4}" destId="{3A0F630A-ED71-407A-8F7F-ED5DFDB3771F}" srcOrd="4" destOrd="0" presId="urn:microsoft.com/office/officeart/2005/8/layout/hProcess4"/>
    <dgm:cxn modelId="{EA205718-A685-4F31-B469-714C9310D29C}" type="presParOf" srcId="{6DC69499-6730-484F-A296-023BCC18A807}" destId="{BE1EEEB9-9D07-4826-93C0-673AE5BC423E}" srcOrd="7" destOrd="0" presId="urn:microsoft.com/office/officeart/2005/8/layout/hProcess4"/>
    <dgm:cxn modelId="{6E39A1E0-AC15-4452-A1BB-7DFB597C067C}" type="presParOf" srcId="{6DC69499-6730-484F-A296-023BCC18A807}" destId="{73BF04A6-D08C-4122-9164-58FDE4BAE263}" srcOrd="8" destOrd="0" presId="urn:microsoft.com/office/officeart/2005/8/layout/hProcess4"/>
    <dgm:cxn modelId="{3E69E3C9-3E7A-441F-BBB1-7B8FAF61BB36}" type="presParOf" srcId="{73BF04A6-D08C-4122-9164-58FDE4BAE263}" destId="{2778A86F-FB58-4658-84D3-2C839276DEBF}" srcOrd="0" destOrd="0" presId="urn:microsoft.com/office/officeart/2005/8/layout/hProcess4"/>
    <dgm:cxn modelId="{91D4E2EF-81BA-4A28-A4DD-EB6A9C196BFA}" type="presParOf" srcId="{73BF04A6-D08C-4122-9164-58FDE4BAE263}" destId="{D461E9BD-F222-4688-B2A1-B06333F48853}" srcOrd="1" destOrd="0" presId="urn:microsoft.com/office/officeart/2005/8/layout/hProcess4"/>
    <dgm:cxn modelId="{A4A99C19-ADCF-4A4A-84ED-29F937CBBBB2}" type="presParOf" srcId="{73BF04A6-D08C-4122-9164-58FDE4BAE263}" destId="{C61889B0-382E-4B96-BB45-04870725F564}" srcOrd="2" destOrd="0" presId="urn:microsoft.com/office/officeart/2005/8/layout/hProcess4"/>
    <dgm:cxn modelId="{23BD5085-15EA-453E-91BF-29EA38BE9BEB}" type="presParOf" srcId="{73BF04A6-D08C-4122-9164-58FDE4BAE263}" destId="{C085E0B6-50E8-460B-AAD6-75BE650B2D44}" srcOrd="3" destOrd="0" presId="urn:microsoft.com/office/officeart/2005/8/layout/hProcess4"/>
    <dgm:cxn modelId="{A91D6FD2-BE26-442C-8AFC-EE1C164128E1}" type="presParOf" srcId="{73BF04A6-D08C-4122-9164-58FDE4BAE263}" destId="{527878A8-391B-40AA-AA47-111F3983A95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512C5C4-5F27-41CF-8F07-FD65FD5B09FA}"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C79FC78E-2E9A-461B-9CF8-2A8A956AF4EB}">
      <dgm:prSet phldrT="[Text]"/>
      <dgm:spPr>
        <a:solidFill>
          <a:schemeClr val="accent2">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Cleaning</a:t>
          </a:r>
        </a:p>
      </dgm:t>
    </dgm:pt>
    <dgm:pt modelId="{DF876871-49D9-4C0B-B038-96E587831F2B}" type="parTrans" cxnId="{98566E63-D032-47F9-B126-FE07B2BF44D7}">
      <dgm:prSet/>
      <dgm:spPr/>
      <dgm:t>
        <a:bodyPr/>
        <a:lstStyle/>
        <a:p>
          <a:endParaRPr lang="en-US"/>
        </a:p>
      </dgm:t>
    </dgm:pt>
    <dgm:pt modelId="{1F3CA58B-F90E-43BE-B51C-362E0621536C}" type="sibTrans" cxnId="{98566E63-D032-47F9-B126-FE07B2BF44D7}">
      <dgm:prSet/>
      <dgm:spPr/>
      <dgm:t>
        <a:bodyPr/>
        <a:lstStyle/>
        <a:p>
          <a:endParaRPr lang="en-US"/>
        </a:p>
      </dgm:t>
    </dgm:pt>
    <dgm:pt modelId="{9D4636BD-2E7D-4213-B789-856FDEFA24CF}">
      <dgm:prSet phldrT="[Tex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gm:t>
    </dgm:pt>
    <dgm:pt modelId="{A9339F6A-6598-4306-A0BC-ED67911F8285}" type="parTrans" cxnId="{D3102E23-BCBA-418C-BC9F-9893BAF90086}">
      <dgm:prSet/>
      <dgm:spPr/>
      <dgm:t>
        <a:bodyPr/>
        <a:lstStyle/>
        <a:p>
          <a:endParaRPr lang="en-US"/>
        </a:p>
      </dgm:t>
    </dgm:pt>
    <dgm:pt modelId="{176B8E54-B290-4C09-9D1F-C5B1DF13D0D8}" type="sibTrans" cxnId="{D3102E23-BCBA-418C-BC9F-9893BAF90086}">
      <dgm:prSet/>
      <dgm:spPr/>
      <dgm:t>
        <a:bodyPr/>
        <a:lstStyle/>
        <a:p>
          <a:endParaRPr lang="en-US"/>
        </a:p>
      </dgm:t>
    </dgm:pt>
    <dgm:pt modelId="{281C5F82-2EA7-44F0-B7BE-B0BE5C1B414E}">
      <dgm:prSet phldrT="[Text]"/>
      <dgm:spPr>
        <a:solidFill>
          <a:schemeClr val="accent3">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Parsing</a:t>
          </a:r>
        </a:p>
      </dgm:t>
    </dgm:pt>
    <dgm:pt modelId="{EFD73D95-9337-444B-8CF6-320CF5A38F37}" type="parTrans" cxnId="{7D373E66-3914-42C8-B7E9-7162CE141C06}">
      <dgm:prSet/>
      <dgm:spPr/>
      <dgm:t>
        <a:bodyPr/>
        <a:lstStyle/>
        <a:p>
          <a:endParaRPr lang="en-US"/>
        </a:p>
      </dgm:t>
    </dgm:pt>
    <dgm:pt modelId="{629EDAC3-013E-4A89-AC33-E83230C37669}" type="sibTrans" cxnId="{7D373E66-3914-42C8-B7E9-7162CE141C06}">
      <dgm:prSet/>
      <dgm:spPr/>
      <dgm:t>
        <a:bodyPr/>
        <a:lstStyle/>
        <a:p>
          <a:endParaRPr lang="en-US"/>
        </a:p>
      </dgm:t>
    </dgm:pt>
    <dgm:pt modelId="{C077C387-92BA-4DDA-9EE0-91FF44586221}">
      <dgm:prSet phldrT="[Tex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gm:t>
    </dgm:pt>
    <dgm:pt modelId="{AE0D6246-C253-428F-AAAA-341474789505}" type="parTrans" cxnId="{B08C809E-03E7-4646-8185-DD0D43C3E7DA}">
      <dgm:prSet/>
      <dgm:spPr/>
      <dgm:t>
        <a:bodyPr/>
        <a:lstStyle/>
        <a:p>
          <a:endParaRPr lang="en-US"/>
        </a:p>
      </dgm:t>
    </dgm:pt>
    <dgm:pt modelId="{462C4205-1763-445B-9E8B-D1CF83753091}" type="sibTrans" cxnId="{B08C809E-03E7-4646-8185-DD0D43C3E7DA}">
      <dgm:prSet/>
      <dgm:spPr/>
      <dgm:t>
        <a:bodyPr/>
        <a:lstStyle/>
        <a:p>
          <a:endParaRPr lang="en-US"/>
        </a:p>
      </dgm:t>
    </dgm:pt>
    <dgm:pt modelId="{5422D97C-C350-4E5B-AB41-69BC5DAD08D8}">
      <dgm:prSet phldrT="[Text]"/>
      <dgm:spPr>
        <a:solidFill>
          <a:schemeClr val="accent5">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Aggregating</a:t>
          </a:r>
        </a:p>
      </dgm:t>
    </dgm:pt>
    <dgm:pt modelId="{7CC42F9C-1281-4E0C-B8E2-BBEA234742A1}" type="parTrans" cxnId="{95753568-935C-44BB-91E8-4BFC31BCAF53}">
      <dgm:prSet/>
      <dgm:spPr/>
      <dgm:t>
        <a:bodyPr/>
        <a:lstStyle/>
        <a:p>
          <a:endParaRPr lang="en-US"/>
        </a:p>
      </dgm:t>
    </dgm:pt>
    <dgm:pt modelId="{0CA124C5-3C97-494B-8C86-0F73FD3DD102}" type="sibTrans" cxnId="{95753568-935C-44BB-91E8-4BFC31BCAF53}">
      <dgm:prSet/>
      <dgm:spPr/>
      <dgm:t>
        <a:bodyPr/>
        <a:lstStyle/>
        <a:p>
          <a:endParaRPr lang="en-US"/>
        </a:p>
      </dgm:t>
    </dgm:pt>
    <dgm:pt modelId="{E0F3C98C-51DC-42AE-AB7E-2BFB1051F195}">
      <dgm:prSet phldrT="[Text]"/>
      <dgm:spPr>
        <a:solidFill>
          <a:schemeClr val="accent6">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Joining</a:t>
          </a:r>
        </a:p>
      </dgm:t>
    </dgm:pt>
    <dgm:pt modelId="{8C27A175-6018-4369-8EDD-260678EC5165}" type="parTrans" cxnId="{22833EF9-7BB4-4B4B-840A-C0C48745DC44}">
      <dgm:prSet/>
      <dgm:spPr/>
      <dgm:t>
        <a:bodyPr/>
        <a:lstStyle/>
        <a:p>
          <a:endParaRPr lang="en-US"/>
        </a:p>
      </dgm:t>
    </dgm:pt>
    <dgm:pt modelId="{6BE2E4F5-E42B-404A-AB55-F067C3B567F4}" type="sibTrans" cxnId="{22833EF9-7BB4-4B4B-840A-C0C48745DC44}">
      <dgm:prSet/>
      <dgm:spPr/>
      <dgm:t>
        <a:bodyPr/>
        <a:lstStyle/>
        <a:p>
          <a:endParaRPr lang="en-US"/>
        </a:p>
      </dgm:t>
    </dgm:pt>
    <dgm:pt modelId="{97630B18-4DD5-4BD2-AD52-CF868A938A9A}">
      <dgm:prSet phldrT="[Text]"/>
      <dgm:spPr>
        <a:solidFill>
          <a:schemeClr val="accent4">
            <a:lumMod val="40000"/>
            <a:lumOff val="60000"/>
          </a:schemeClr>
        </a:solidFill>
      </dgm:spPr>
      <dgm:t>
        <a:bodyPr/>
        <a:lstStyle/>
        <a:p>
          <a:r>
            <a:rPr lang="en-US" b="1" dirty="0">
              <a:solidFill>
                <a:schemeClr val="tx1"/>
              </a:solidFill>
              <a:latin typeface="Arial" panose="020B0604020202020204" pitchFamily="34" charset="0"/>
              <a:cs typeface="Arial" panose="020B0604020202020204" pitchFamily="34" charset="0"/>
            </a:rPr>
            <a:t>Filtering</a:t>
          </a:r>
        </a:p>
      </dgm:t>
    </dgm:pt>
    <dgm:pt modelId="{E6C55E4C-9DB2-4292-BBEC-63896BCE4EB4}" type="parTrans" cxnId="{B2695C4A-B5AD-4B68-815D-F986B5A5AD44}">
      <dgm:prSet/>
      <dgm:spPr/>
      <dgm:t>
        <a:bodyPr/>
        <a:lstStyle/>
        <a:p>
          <a:endParaRPr lang="en-US"/>
        </a:p>
      </dgm:t>
    </dgm:pt>
    <dgm:pt modelId="{2766F598-97A3-4703-A5FE-63048283C119}" type="sibTrans" cxnId="{B2695C4A-B5AD-4B68-815D-F986B5A5AD44}">
      <dgm:prSet/>
      <dgm:spPr/>
      <dgm:t>
        <a:bodyPr/>
        <a:lstStyle/>
        <a:p>
          <a:endParaRPr lang="en-US"/>
        </a:p>
      </dgm:t>
    </dgm:pt>
    <dgm:pt modelId="{7937E73E-66BC-46E7-9A5A-79A0742ABA09}">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gm:t>
    </dgm:pt>
    <dgm:pt modelId="{B5EB3FF7-F85A-4BFD-AC43-720A82E4B4A4}" type="parTrans" cxnId="{FEF78F0A-F862-4B89-98AC-4FCF23AE66B3}">
      <dgm:prSet/>
      <dgm:spPr/>
      <dgm:t>
        <a:bodyPr/>
        <a:lstStyle/>
        <a:p>
          <a:endParaRPr lang="en-US"/>
        </a:p>
      </dgm:t>
    </dgm:pt>
    <dgm:pt modelId="{0CEACB2B-3CD8-4F1F-944F-F6F889C596D6}" type="sibTrans" cxnId="{FEF78F0A-F862-4B89-98AC-4FCF23AE66B3}">
      <dgm:prSet/>
      <dgm:spPr/>
      <dgm:t>
        <a:bodyPr/>
        <a:lstStyle/>
        <a:p>
          <a:endParaRPr lang="en-US"/>
        </a:p>
      </dgm:t>
    </dgm:pt>
    <dgm:pt modelId="{59180B35-0A59-4C4D-B14F-E0A36143C7E9}">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gm:t>
    </dgm:pt>
    <dgm:pt modelId="{9F1711BE-20AC-4AB8-AE72-4FFD065F2A10}" type="parTrans" cxnId="{BAA25050-D601-4303-BAB4-26707C9DE4F9}">
      <dgm:prSet/>
      <dgm:spPr/>
      <dgm:t>
        <a:bodyPr/>
        <a:lstStyle/>
        <a:p>
          <a:endParaRPr lang="en-US"/>
        </a:p>
      </dgm:t>
    </dgm:pt>
    <dgm:pt modelId="{33FD214E-318D-47CC-B5AA-D1C716AED458}" type="sibTrans" cxnId="{BAA25050-D601-4303-BAB4-26707C9DE4F9}">
      <dgm:prSet/>
      <dgm:spPr/>
      <dgm:t>
        <a:bodyPr/>
        <a:lstStyle/>
        <a:p>
          <a:endParaRPr lang="en-US"/>
        </a:p>
      </dgm:t>
    </dgm:pt>
    <dgm:pt modelId="{19EDF94D-4C18-4D33-9FC7-EC31624EB4A1}">
      <dgm:prSet custT="1"/>
      <dgm:spPr/>
      <dgm:t>
        <a:bodyPr anchor="ct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gm:t>
    </dgm:pt>
    <dgm:pt modelId="{EF4B03DB-E62B-467E-BF79-3693E69DFED3}" type="parTrans" cxnId="{3D0DB647-CD25-4D33-81DE-7EC18E416384}">
      <dgm:prSet/>
      <dgm:spPr/>
      <dgm:t>
        <a:bodyPr/>
        <a:lstStyle/>
        <a:p>
          <a:endParaRPr lang="en-US"/>
        </a:p>
      </dgm:t>
    </dgm:pt>
    <dgm:pt modelId="{D7162A40-0F06-4045-80DF-8BC269D4107C}" type="sibTrans" cxnId="{3D0DB647-CD25-4D33-81DE-7EC18E416384}">
      <dgm:prSet/>
      <dgm:spPr/>
      <dgm:t>
        <a:bodyPr/>
        <a:lstStyle/>
        <a:p>
          <a:endParaRPr lang="en-US"/>
        </a:p>
      </dgm:t>
    </dgm:pt>
    <dgm:pt modelId="{58D41363-BCFB-475F-B775-4B64E33EE98A}" type="pres">
      <dgm:prSet presAssocID="{B512C5C4-5F27-41CF-8F07-FD65FD5B09FA}" presName="Name0" presStyleCnt="0">
        <dgm:presLayoutVars>
          <dgm:dir/>
          <dgm:animLvl val="lvl"/>
          <dgm:resizeHandles/>
        </dgm:presLayoutVars>
      </dgm:prSet>
      <dgm:spPr/>
    </dgm:pt>
    <dgm:pt modelId="{7447CFF6-E2F5-4735-90F5-55DF5A8CDF4B}" type="pres">
      <dgm:prSet presAssocID="{C79FC78E-2E9A-461B-9CF8-2A8A956AF4EB}" presName="linNode" presStyleCnt="0"/>
      <dgm:spPr/>
    </dgm:pt>
    <dgm:pt modelId="{9D4BE5EC-8322-407E-A385-9DD145420174}" type="pres">
      <dgm:prSet presAssocID="{C79FC78E-2E9A-461B-9CF8-2A8A956AF4EB}" presName="parentShp" presStyleLbl="node1" presStyleIdx="0" presStyleCnt="5" custScaleX="47791" custLinFactNeighborX="-33045" custLinFactNeighborY="-1864">
        <dgm:presLayoutVars>
          <dgm:bulletEnabled val="1"/>
        </dgm:presLayoutVars>
      </dgm:prSet>
      <dgm:spPr/>
    </dgm:pt>
    <dgm:pt modelId="{80621040-BB0F-4BC1-A6DC-F7BE98274D1A}" type="pres">
      <dgm:prSet presAssocID="{C79FC78E-2E9A-461B-9CF8-2A8A956AF4EB}" presName="childShp" presStyleLbl="bgAccFollowNode1" presStyleIdx="0" presStyleCnt="5" custLinFactNeighborX="-25829" custLinFactNeighborY="-185">
        <dgm:presLayoutVars>
          <dgm:bulletEnabled val="1"/>
        </dgm:presLayoutVars>
      </dgm:prSet>
      <dgm:spPr/>
    </dgm:pt>
    <dgm:pt modelId="{0DFDBE65-1F78-463A-BFB4-F3A8A80921C1}" type="pres">
      <dgm:prSet presAssocID="{1F3CA58B-F90E-43BE-B51C-362E0621536C}" presName="spacing" presStyleCnt="0"/>
      <dgm:spPr/>
    </dgm:pt>
    <dgm:pt modelId="{5FAE6087-94E9-4CB3-8E4E-AF9E0212D6BE}" type="pres">
      <dgm:prSet presAssocID="{281C5F82-2EA7-44F0-B7BE-B0BE5C1B414E}" presName="linNode" presStyleCnt="0"/>
      <dgm:spPr/>
    </dgm:pt>
    <dgm:pt modelId="{7EF57F8A-DCFC-4733-8964-FF5F1B1CA949}" type="pres">
      <dgm:prSet presAssocID="{281C5F82-2EA7-44F0-B7BE-B0BE5C1B414E}" presName="parentShp" presStyleLbl="node1" presStyleIdx="1" presStyleCnt="5" custScaleX="46571" custLinFactNeighborX="-10526" custLinFactNeighborY="-4275">
        <dgm:presLayoutVars>
          <dgm:bulletEnabled val="1"/>
        </dgm:presLayoutVars>
      </dgm:prSet>
      <dgm:spPr/>
    </dgm:pt>
    <dgm:pt modelId="{4A304DF4-C47D-40DA-A2C4-0340920933A5}" type="pres">
      <dgm:prSet presAssocID="{281C5F82-2EA7-44F0-B7BE-B0BE5C1B414E}" presName="childShp" presStyleLbl="bgAccFollowNode1" presStyleIdx="1" presStyleCnt="5" custLinFactNeighborX="-17031" custLinFactNeighborY="-4121">
        <dgm:presLayoutVars>
          <dgm:bulletEnabled val="1"/>
        </dgm:presLayoutVars>
      </dgm:prSet>
      <dgm:spPr/>
    </dgm:pt>
    <dgm:pt modelId="{85CA7CD9-A88B-47AC-AF10-E643EF28C043}" type="pres">
      <dgm:prSet presAssocID="{629EDAC3-013E-4A89-AC33-E83230C37669}" presName="spacing" presStyleCnt="0"/>
      <dgm:spPr/>
    </dgm:pt>
    <dgm:pt modelId="{19766F4A-C362-4CE8-96AE-0F1DC2E18419}" type="pres">
      <dgm:prSet presAssocID="{97630B18-4DD5-4BD2-AD52-CF868A938A9A}" presName="linNode" presStyleCnt="0"/>
      <dgm:spPr/>
    </dgm:pt>
    <dgm:pt modelId="{CFB411A7-3012-4F50-8EDF-2C70B042515C}" type="pres">
      <dgm:prSet presAssocID="{97630B18-4DD5-4BD2-AD52-CF868A938A9A}" presName="parentShp" presStyleLbl="node1" presStyleIdx="2" presStyleCnt="5" custScaleX="47380" custLinFactNeighborX="-2286" custLinFactNeighborY="-4614">
        <dgm:presLayoutVars>
          <dgm:bulletEnabled val="1"/>
        </dgm:presLayoutVars>
      </dgm:prSet>
      <dgm:spPr/>
    </dgm:pt>
    <dgm:pt modelId="{BAA21D68-2A6A-49A3-BE68-0930AB580FAD}" type="pres">
      <dgm:prSet presAssocID="{97630B18-4DD5-4BD2-AD52-CF868A938A9A}" presName="childShp" presStyleLbl="bgAccFollowNode1" presStyleIdx="2" presStyleCnt="5" custLinFactNeighborX="-6166" custLinFactNeighborY="362">
        <dgm:presLayoutVars>
          <dgm:bulletEnabled val="1"/>
        </dgm:presLayoutVars>
      </dgm:prSet>
      <dgm:spPr/>
    </dgm:pt>
    <dgm:pt modelId="{A838F1BF-D82B-49BF-AD01-79DF7ECDA160}" type="pres">
      <dgm:prSet presAssocID="{2766F598-97A3-4703-A5FE-63048283C119}" presName="spacing" presStyleCnt="0"/>
      <dgm:spPr/>
    </dgm:pt>
    <dgm:pt modelId="{B3445756-2E51-4B0F-BF93-FE640041FFA3}" type="pres">
      <dgm:prSet presAssocID="{E0F3C98C-51DC-42AE-AB7E-2BFB1051F195}" presName="linNode" presStyleCnt="0"/>
      <dgm:spPr/>
    </dgm:pt>
    <dgm:pt modelId="{2C616197-B719-4AFD-84AC-7116B037DE98}" type="pres">
      <dgm:prSet presAssocID="{E0F3C98C-51DC-42AE-AB7E-2BFB1051F195}" presName="parentShp" presStyleLbl="node1" presStyleIdx="3" presStyleCnt="5" custScaleX="47380" custLinFactNeighborX="6917" custLinFactNeighborY="-4123">
        <dgm:presLayoutVars>
          <dgm:bulletEnabled val="1"/>
        </dgm:presLayoutVars>
      </dgm:prSet>
      <dgm:spPr/>
    </dgm:pt>
    <dgm:pt modelId="{56772DDD-A1B7-493B-9D58-7845DA84C689}" type="pres">
      <dgm:prSet presAssocID="{E0F3C98C-51DC-42AE-AB7E-2BFB1051F195}" presName="childShp" presStyleLbl="bgAccFollowNode1" presStyleIdx="3" presStyleCnt="5" custLinFactNeighborX="10072" custLinFactNeighborY="-4123">
        <dgm:presLayoutVars>
          <dgm:bulletEnabled val="1"/>
        </dgm:presLayoutVars>
      </dgm:prSet>
      <dgm:spPr/>
    </dgm:pt>
    <dgm:pt modelId="{86E1988C-D5AE-453D-88BF-DC487C2F6520}" type="pres">
      <dgm:prSet presAssocID="{6BE2E4F5-E42B-404A-AB55-F067C3B567F4}" presName="spacing" presStyleCnt="0"/>
      <dgm:spPr/>
    </dgm:pt>
    <dgm:pt modelId="{80C6828A-407F-43F6-AF28-F4512EB665E9}" type="pres">
      <dgm:prSet presAssocID="{5422D97C-C350-4E5B-AB41-69BC5DAD08D8}" presName="linNode" presStyleCnt="0"/>
      <dgm:spPr/>
    </dgm:pt>
    <dgm:pt modelId="{21473128-01C4-4501-A45F-C6EFD0D902F7}" type="pres">
      <dgm:prSet presAssocID="{5422D97C-C350-4E5B-AB41-69BC5DAD08D8}" presName="parentShp" presStyleLbl="node1" presStyleIdx="4" presStyleCnt="5" custScaleX="48600" custLinFactNeighborX="16036" custLinFactNeighborY="-4429">
        <dgm:presLayoutVars>
          <dgm:bulletEnabled val="1"/>
        </dgm:presLayoutVars>
      </dgm:prSet>
      <dgm:spPr/>
    </dgm:pt>
    <dgm:pt modelId="{6D00FF94-3E5C-4DF8-B40C-B76E6C211A2C}" type="pres">
      <dgm:prSet presAssocID="{5422D97C-C350-4E5B-AB41-69BC5DAD08D8}" presName="childShp" presStyleLbl="bgAccFollowNode1" presStyleIdx="4" presStyleCnt="5" custLinFactNeighborX="23935" custLinFactNeighborY="185">
        <dgm:presLayoutVars>
          <dgm:bulletEnabled val="1"/>
        </dgm:presLayoutVars>
      </dgm:prSet>
      <dgm:spPr/>
    </dgm:pt>
  </dgm:ptLst>
  <dgm:cxnLst>
    <dgm:cxn modelId="{FB865D02-B47F-4719-8E53-E8F0FB5FFE27}" type="presOf" srcId="{C79FC78E-2E9A-461B-9CF8-2A8A956AF4EB}" destId="{9D4BE5EC-8322-407E-A385-9DD145420174}" srcOrd="0" destOrd="0" presId="urn:microsoft.com/office/officeart/2005/8/layout/vList6"/>
    <dgm:cxn modelId="{FEF78F0A-F862-4B89-98AC-4FCF23AE66B3}" srcId="{97630B18-4DD5-4BD2-AD52-CF868A938A9A}" destId="{7937E73E-66BC-46E7-9A5A-79A0742ABA09}" srcOrd="0" destOrd="0" parTransId="{B5EB3FF7-F85A-4BFD-AC43-720A82E4B4A4}" sibTransId="{0CEACB2B-3CD8-4F1F-944F-F6F889C596D6}"/>
    <dgm:cxn modelId="{1803FD0C-B806-4BF0-9917-6D0B9F534C20}" type="presOf" srcId="{E0F3C98C-51DC-42AE-AB7E-2BFB1051F195}" destId="{2C616197-B719-4AFD-84AC-7116B037DE98}" srcOrd="0" destOrd="0" presId="urn:microsoft.com/office/officeart/2005/8/layout/vList6"/>
    <dgm:cxn modelId="{D3102E23-BCBA-418C-BC9F-9893BAF90086}" srcId="{C79FC78E-2E9A-461B-9CF8-2A8A956AF4EB}" destId="{9D4636BD-2E7D-4213-B789-856FDEFA24CF}" srcOrd="0" destOrd="0" parTransId="{A9339F6A-6598-4306-A0BC-ED67911F8285}" sibTransId="{176B8E54-B290-4C09-9D1F-C5B1DF13D0D8}"/>
    <dgm:cxn modelId="{A9D15228-870F-4429-A7B8-15F416547711}" type="presOf" srcId="{97630B18-4DD5-4BD2-AD52-CF868A938A9A}" destId="{CFB411A7-3012-4F50-8EDF-2C70B042515C}" srcOrd="0" destOrd="0" presId="urn:microsoft.com/office/officeart/2005/8/layout/vList6"/>
    <dgm:cxn modelId="{98566E63-D032-47F9-B126-FE07B2BF44D7}" srcId="{B512C5C4-5F27-41CF-8F07-FD65FD5B09FA}" destId="{C79FC78E-2E9A-461B-9CF8-2A8A956AF4EB}" srcOrd="0" destOrd="0" parTransId="{DF876871-49D9-4C0B-B038-96E587831F2B}" sibTransId="{1F3CA58B-F90E-43BE-B51C-362E0621536C}"/>
    <dgm:cxn modelId="{7D373E66-3914-42C8-B7E9-7162CE141C06}" srcId="{B512C5C4-5F27-41CF-8F07-FD65FD5B09FA}" destId="{281C5F82-2EA7-44F0-B7BE-B0BE5C1B414E}" srcOrd="1" destOrd="0" parTransId="{EFD73D95-9337-444B-8CF6-320CF5A38F37}" sibTransId="{629EDAC3-013E-4A89-AC33-E83230C37669}"/>
    <dgm:cxn modelId="{5F8C6766-0DA1-449E-9A15-CB6C8E5A4B8A}" type="presOf" srcId="{281C5F82-2EA7-44F0-B7BE-B0BE5C1B414E}" destId="{7EF57F8A-DCFC-4733-8964-FF5F1B1CA949}" srcOrd="0" destOrd="0" presId="urn:microsoft.com/office/officeart/2005/8/layout/vList6"/>
    <dgm:cxn modelId="{3D0DB647-CD25-4D33-81DE-7EC18E416384}" srcId="{5422D97C-C350-4E5B-AB41-69BC5DAD08D8}" destId="{19EDF94D-4C18-4D33-9FC7-EC31624EB4A1}" srcOrd="0" destOrd="0" parTransId="{EF4B03DB-E62B-467E-BF79-3693E69DFED3}" sibTransId="{D7162A40-0F06-4045-80DF-8BC269D4107C}"/>
    <dgm:cxn modelId="{95753568-935C-44BB-91E8-4BFC31BCAF53}" srcId="{B512C5C4-5F27-41CF-8F07-FD65FD5B09FA}" destId="{5422D97C-C350-4E5B-AB41-69BC5DAD08D8}" srcOrd="4" destOrd="0" parTransId="{7CC42F9C-1281-4E0C-B8E2-BBEA234742A1}" sibTransId="{0CA124C5-3C97-494B-8C86-0F73FD3DD102}"/>
    <dgm:cxn modelId="{B2695C4A-B5AD-4B68-815D-F986B5A5AD44}" srcId="{B512C5C4-5F27-41CF-8F07-FD65FD5B09FA}" destId="{97630B18-4DD5-4BD2-AD52-CF868A938A9A}" srcOrd="2" destOrd="0" parTransId="{E6C55E4C-9DB2-4292-BBEC-63896BCE4EB4}" sibTransId="{2766F598-97A3-4703-A5FE-63048283C119}"/>
    <dgm:cxn modelId="{BAA25050-D601-4303-BAB4-26707C9DE4F9}" srcId="{E0F3C98C-51DC-42AE-AB7E-2BFB1051F195}" destId="{59180B35-0A59-4C4D-B14F-E0A36143C7E9}" srcOrd="0" destOrd="0" parTransId="{9F1711BE-20AC-4AB8-AE72-4FFD065F2A10}" sibTransId="{33FD214E-318D-47CC-B5AA-D1C716AED458}"/>
    <dgm:cxn modelId="{AA155451-00D1-4AA2-BF43-90B68E7662B5}" type="presOf" srcId="{19EDF94D-4C18-4D33-9FC7-EC31624EB4A1}" destId="{6D00FF94-3E5C-4DF8-B40C-B76E6C211A2C}" srcOrd="0" destOrd="0" presId="urn:microsoft.com/office/officeart/2005/8/layout/vList6"/>
    <dgm:cxn modelId="{9693FB5A-4B89-4A30-8477-2BAF09DF9950}" type="presOf" srcId="{B512C5C4-5F27-41CF-8F07-FD65FD5B09FA}" destId="{58D41363-BCFB-475F-B775-4B64E33EE98A}" srcOrd="0" destOrd="0" presId="urn:microsoft.com/office/officeart/2005/8/layout/vList6"/>
    <dgm:cxn modelId="{B08C809E-03E7-4646-8185-DD0D43C3E7DA}" srcId="{281C5F82-2EA7-44F0-B7BE-B0BE5C1B414E}" destId="{C077C387-92BA-4DDA-9EE0-91FF44586221}" srcOrd="0" destOrd="0" parTransId="{AE0D6246-C253-428F-AAAA-341474789505}" sibTransId="{462C4205-1763-445B-9E8B-D1CF83753091}"/>
    <dgm:cxn modelId="{5CF670A0-0564-4FF2-B952-D73DD4784BBC}" type="presOf" srcId="{7937E73E-66BC-46E7-9A5A-79A0742ABA09}" destId="{BAA21D68-2A6A-49A3-BE68-0930AB580FAD}" srcOrd="0" destOrd="0" presId="urn:microsoft.com/office/officeart/2005/8/layout/vList6"/>
    <dgm:cxn modelId="{7396D0A0-F43B-4D6E-A038-37D520C07240}" type="presOf" srcId="{59180B35-0A59-4C4D-B14F-E0A36143C7E9}" destId="{56772DDD-A1B7-493B-9D58-7845DA84C689}" srcOrd="0" destOrd="0" presId="urn:microsoft.com/office/officeart/2005/8/layout/vList6"/>
    <dgm:cxn modelId="{EF9C68A8-383A-42AB-A63B-BCC4DE550B31}" type="presOf" srcId="{9D4636BD-2E7D-4213-B789-856FDEFA24CF}" destId="{80621040-BB0F-4BC1-A6DC-F7BE98274D1A}" srcOrd="0" destOrd="0" presId="urn:microsoft.com/office/officeart/2005/8/layout/vList6"/>
    <dgm:cxn modelId="{24DDD2D4-C81B-4C11-8E0C-D009CD30C99A}" type="presOf" srcId="{C077C387-92BA-4DDA-9EE0-91FF44586221}" destId="{4A304DF4-C47D-40DA-A2C4-0340920933A5}" srcOrd="0" destOrd="0" presId="urn:microsoft.com/office/officeart/2005/8/layout/vList6"/>
    <dgm:cxn modelId="{FEF4F2F8-8525-43BC-8F3A-9380E89F18D0}" type="presOf" srcId="{5422D97C-C350-4E5B-AB41-69BC5DAD08D8}" destId="{21473128-01C4-4501-A45F-C6EFD0D902F7}" srcOrd="0" destOrd="0" presId="urn:microsoft.com/office/officeart/2005/8/layout/vList6"/>
    <dgm:cxn modelId="{22833EF9-7BB4-4B4B-840A-C0C48745DC44}" srcId="{B512C5C4-5F27-41CF-8F07-FD65FD5B09FA}" destId="{E0F3C98C-51DC-42AE-AB7E-2BFB1051F195}" srcOrd="3" destOrd="0" parTransId="{8C27A175-6018-4369-8EDD-260678EC5165}" sibTransId="{6BE2E4F5-E42B-404A-AB55-F067C3B567F4}"/>
    <dgm:cxn modelId="{3ACC73F9-A394-437E-AF05-FDFFD3104EA7}" type="presParOf" srcId="{58D41363-BCFB-475F-B775-4B64E33EE98A}" destId="{7447CFF6-E2F5-4735-90F5-55DF5A8CDF4B}" srcOrd="0" destOrd="0" presId="urn:microsoft.com/office/officeart/2005/8/layout/vList6"/>
    <dgm:cxn modelId="{99C0E0F6-BC2E-45FE-8084-5E110F673ADB}" type="presParOf" srcId="{7447CFF6-E2F5-4735-90F5-55DF5A8CDF4B}" destId="{9D4BE5EC-8322-407E-A385-9DD145420174}" srcOrd="0" destOrd="0" presId="urn:microsoft.com/office/officeart/2005/8/layout/vList6"/>
    <dgm:cxn modelId="{32F287CE-199E-4B02-A9CF-6EA4496EBA0E}" type="presParOf" srcId="{7447CFF6-E2F5-4735-90F5-55DF5A8CDF4B}" destId="{80621040-BB0F-4BC1-A6DC-F7BE98274D1A}" srcOrd="1" destOrd="0" presId="urn:microsoft.com/office/officeart/2005/8/layout/vList6"/>
    <dgm:cxn modelId="{0B0D64E8-7123-40DA-9175-C8DAC8FB491D}" type="presParOf" srcId="{58D41363-BCFB-475F-B775-4B64E33EE98A}" destId="{0DFDBE65-1F78-463A-BFB4-F3A8A80921C1}" srcOrd="1" destOrd="0" presId="urn:microsoft.com/office/officeart/2005/8/layout/vList6"/>
    <dgm:cxn modelId="{A4D3298A-94E0-463F-B197-E9CCA2E2EFC4}" type="presParOf" srcId="{58D41363-BCFB-475F-B775-4B64E33EE98A}" destId="{5FAE6087-94E9-4CB3-8E4E-AF9E0212D6BE}" srcOrd="2" destOrd="0" presId="urn:microsoft.com/office/officeart/2005/8/layout/vList6"/>
    <dgm:cxn modelId="{668A8FCA-B5C0-48E7-AC69-449B660A8CC9}" type="presParOf" srcId="{5FAE6087-94E9-4CB3-8E4E-AF9E0212D6BE}" destId="{7EF57F8A-DCFC-4733-8964-FF5F1B1CA949}" srcOrd="0" destOrd="0" presId="urn:microsoft.com/office/officeart/2005/8/layout/vList6"/>
    <dgm:cxn modelId="{82D31C4C-0BC4-4848-8A3A-3A9E25D9B42F}" type="presParOf" srcId="{5FAE6087-94E9-4CB3-8E4E-AF9E0212D6BE}" destId="{4A304DF4-C47D-40DA-A2C4-0340920933A5}" srcOrd="1" destOrd="0" presId="urn:microsoft.com/office/officeart/2005/8/layout/vList6"/>
    <dgm:cxn modelId="{D54B45EC-DC39-42F3-B53A-48ACD7D4828C}" type="presParOf" srcId="{58D41363-BCFB-475F-B775-4B64E33EE98A}" destId="{85CA7CD9-A88B-47AC-AF10-E643EF28C043}" srcOrd="3" destOrd="0" presId="urn:microsoft.com/office/officeart/2005/8/layout/vList6"/>
    <dgm:cxn modelId="{2BE0745F-C418-4403-8534-382D2908E046}" type="presParOf" srcId="{58D41363-BCFB-475F-B775-4B64E33EE98A}" destId="{19766F4A-C362-4CE8-96AE-0F1DC2E18419}" srcOrd="4" destOrd="0" presId="urn:microsoft.com/office/officeart/2005/8/layout/vList6"/>
    <dgm:cxn modelId="{857CACEF-04F2-4CC5-A70F-9F34C990BF79}" type="presParOf" srcId="{19766F4A-C362-4CE8-96AE-0F1DC2E18419}" destId="{CFB411A7-3012-4F50-8EDF-2C70B042515C}" srcOrd="0" destOrd="0" presId="urn:microsoft.com/office/officeart/2005/8/layout/vList6"/>
    <dgm:cxn modelId="{AEC93F70-143F-476C-9BCD-C4B96F7887E4}" type="presParOf" srcId="{19766F4A-C362-4CE8-96AE-0F1DC2E18419}" destId="{BAA21D68-2A6A-49A3-BE68-0930AB580FAD}" srcOrd="1" destOrd="0" presId="urn:microsoft.com/office/officeart/2005/8/layout/vList6"/>
    <dgm:cxn modelId="{3457667F-EAD6-4469-AE1C-E1197E74A3A4}" type="presParOf" srcId="{58D41363-BCFB-475F-B775-4B64E33EE98A}" destId="{A838F1BF-D82B-49BF-AD01-79DF7ECDA160}" srcOrd="5" destOrd="0" presId="urn:microsoft.com/office/officeart/2005/8/layout/vList6"/>
    <dgm:cxn modelId="{C47941DE-5CF4-43B4-9CCF-1AA9385AF2F7}" type="presParOf" srcId="{58D41363-BCFB-475F-B775-4B64E33EE98A}" destId="{B3445756-2E51-4B0F-BF93-FE640041FFA3}" srcOrd="6" destOrd="0" presId="urn:microsoft.com/office/officeart/2005/8/layout/vList6"/>
    <dgm:cxn modelId="{445B64F2-A3F2-47A0-AA79-AAC48FC3B404}" type="presParOf" srcId="{B3445756-2E51-4B0F-BF93-FE640041FFA3}" destId="{2C616197-B719-4AFD-84AC-7116B037DE98}" srcOrd="0" destOrd="0" presId="urn:microsoft.com/office/officeart/2005/8/layout/vList6"/>
    <dgm:cxn modelId="{C1BEA6F5-74B4-401A-A22A-8210CF6C222C}" type="presParOf" srcId="{B3445756-2E51-4B0F-BF93-FE640041FFA3}" destId="{56772DDD-A1B7-493B-9D58-7845DA84C689}" srcOrd="1" destOrd="0" presId="urn:microsoft.com/office/officeart/2005/8/layout/vList6"/>
    <dgm:cxn modelId="{D969F772-868F-466E-AFDB-87FB956FEED3}" type="presParOf" srcId="{58D41363-BCFB-475F-B775-4B64E33EE98A}" destId="{86E1988C-D5AE-453D-88BF-DC487C2F6520}" srcOrd="7" destOrd="0" presId="urn:microsoft.com/office/officeart/2005/8/layout/vList6"/>
    <dgm:cxn modelId="{52A7E5AA-A75B-4EE4-ABC7-38F64CA75938}" type="presParOf" srcId="{58D41363-BCFB-475F-B775-4B64E33EE98A}" destId="{80C6828A-407F-43F6-AF28-F4512EB665E9}" srcOrd="8" destOrd="0" presId="urn:microsoft.com/office/officeart/2005/8/layout/vList6"/>
    <dgm:cxn modelId="{E1255A96-93E3-4186-920D-7EF33914E1D1}" type="presParOf" srcId="{80C6828A-407F-43F6-AF28-F4512EB665E9}" destId="{21473128-01C4-4501-A45F-C6EFD0D902F7}" srcOrd="0" destOrd="0" presId="urn:microsoft.com/office/officeart/2005/8/layout/vList6"/>
    <dgm:cxn modelId="{5DF6694E-4597-457F-8942-76B8323B65EA}" type="presParOf" srcId="{80C6828A-407F-43F6-AF28-F4512EB665E9}" destId="{6D00FF94-3E5C-4DF8-B40C-B76E6C211A2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Discovery</a:t>
          </a:r>
        </a:p>
      </dsp:txBody>
      <dsp:txXfrm>
        <a:off x="32361" y="826439"/>
        <a:ext cx="1492651" cy="873842"/>
      </dsp:txXfrm>
    </dsp:sp>
    <dsp:sp modelId="{0467BEA5-ACCE-46B4-8C1C-6377DD925C87}">
      <dsp:nvSpPr>
        <dsp:cNvPr id="0" name=""/>
        <dsp:cNvSpPr/>
      </dsp:nvSpPr>
      <dsp:spPr>
        <a:xfrm>
          <a:off x="170690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06902"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Structuring</a:t>
          </a:r>
        </a:p>
      </dsp:txBody>
      <dsp:txXfrm>
        <a:off x="2198195" y="826439"/>
        <a:ext cx="1492651" cy="873842"/>
      </dsp:txXfrm>
    </dsp:sp>
    <dsp:sp modelId="{D06F65CC-FA55-4144-AD7E-68869DECE4A5}">
      <dsp:nvSpPr>
        <dsp:cNvPr id="0" name=""/>
        <dsp:cNvSpPr/>
      </dsp:nvSpPr>
      <dsp:spPr>
        <a:xfrm>
          <a:off x="387273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35" y="1148261"/>
        <a:ext cx="229578" cy="230197"/>
      </dsp:txXfrm>
    </dsp:sp>
    <dsp:sp modelId="{0EF8D09C-C261-400A-AAE6-5FC8F3D84F6C}">
      <dsp:nvSpPr>
        <dsp:cNvPr id="0" name=""/>
        <dsp:cNvSpPr/>
      </dsp:nvSpPr>
      <dsp:spPr>
        <a:xfrm>
          <a:off x="4336843"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Cleaning</a:t>
          </a:r>
        </a:p>
      </dsp:txBody>
      <dsp:txXfrm>
        <a:off x="4364029" y="826439"/>
        <a:ext cx="1492651" cy="87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Publishing</a:t>
          </a:r>
        </a:p>
      </dsp:txBody>
      <dsp:txXfrm>
        <a:off x="32361" y="826439"/>
        <a:ext cx="1492651" cy="873842"/>
      </dsp:txXfrm>
    </dsp:sp>
    <dsp:sp modelId="{0467BEA5-ACCE-46B4-8C1C-6377DD925C87}">
      <dsp:nvSpPr>
        <dsp:cNvPr id="0" name=""/>
        <dsp:cNvSpPr/>
      </dsp:nvSpPr>
      <dsp:spPr>
        <a:xfrm rot="10800000">
          <a:off x="168711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5503"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Validating</a:t>
          </a:r>
        </a:p>
      </dsp:txBody>
      <dsp:txXfrm>
        <a:off x="2198195" y="826439"/>
        <a:ext cx="1492651" cy="873842"/>
      </dsp:txXfrm>
    </dsp:sp>
    <dsp:sp modelId="{D06F65CC-FA55-4144-AD7E-68869DECE4A5}">
      <dsp:nvSpPr>
        <dsp:cNvPr id="0" name=""/>
        <dsp:cNvSpPr/>
      </dsp:nvSpPr>
      <dsp:spPr>
        <a:xfrm rot="10800000">
          <a:off x="385294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51336" y="1148261"/>
        <a:ext cx="229578" cy="230197"/>
      </dsp:txXfrm>
    </dsp:sp>
    <dsp:sp modelId="{0EF8D09C-C261-400A-AAE6-5FC8F3D84F6C}">
      <dsp:nvSpPr>
        <dsp:cNvPr id="0" name=""/>
        <dsp:cNvSpPr/>
      </dsp:nvSpPr>
      <dsp:spPr>
        <a:xfrm>
          <a:off x="4336842"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chemeClr val="tx1">
                  <a:lumMod val="85000"/>
                  <a:lumOff val="15000"/>
                </a:schemeClr>
              </a:solidFill>
              <a:latin typeface="Arial" panose="020B0604020202020204" pitchFamily="34" charset="0"/>
              <a:cs typeface="Arial" panose="020B0604020202020204" pitchFamily="34" charset="0"/>
            </a:rPr>
            <a:t>Enriching</a:t>
          </a:r>
        </a:p>
      </dsp:txBody>
      <dsp:txXfrm>
        <a:off x="4364028" y="826439"/>
        <a:ext cx="1492651" cy="873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43BA-7110-4D76-8B6C-E6D7D1888D33}">
      <dsp:nvSpPr>
        <dsp:cNvPr id="0" name=""/>
        <dsp:cNvSpPr/>
      </dsp:nvSpPr>
      <dsp:spPr>
        <a:xfrm>
          <a:off x="107754" y="352979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Data</a:t>
          </a:r>
          <a:endParaRPr lang="en-US" sz="2400" b="0" kern="1200" dirty="0">
            <a:latin typeface="Sitka Banner Semibold" panose="020B0604020202020204" pitchFamily="2" charset="0"/>
            <a:cs typeface="Times New Roman" panose="02020603050405020304" pitchFamily="18" charset="0"/>
          </a:endParaRPr>
        </a:p>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formatting</a:t>
          </a:r>
          <a:endParaRPr lang="en-US" sz="2400" b="0" kern="1200" dirty="0">
            <a:latin typeface="Sitka Banner Semibold" panose="020B0604020202020204" pitchFamily="2" charset="0"/>
            <a:cs typeface="Times New Roman" panose="02020603050405020304" pitchFamily="18" charset="0"/>
          </a:endParaRPr>
        </a:p>
      </dsp:txBody>
      <dsp:txXfrm>
        <a:off x="161941" y="3583981"/>
        <a:ext cx="1741704" cy="1795536"/>
      </dsp:txXfrm>
    </dsp:sp>
    <dsp:sp modelId="{CE6DE9F7-98C3-405F-B8CD-E304703FD3E4}">
      <dsp:nvSpPr>
        <dsp:cNvPr id="0" name=""/>
        <dsp:cNvSpPr/>
      </dsp:nvSpPr>
      <dsp:spPr>
        <a:xfrm rot="1262763">
          <a:off x="1086909" y="4908054"/>
          <a:ext cx="1992444" cy="1992444"/>
        </a:xfrm>
        <a:prstGeom prst="leftCircularArrow">
          <a:avLst>
            <a:gd name="adj1" fmla="val 2118"/>
            <a:gd name="adj2" fmla="val 254460"/>
            <a:gd name="adj3" fmla="val 891314"/>
            <a:gd name="adj4" fmla="val 7885833"/>
            <a:gd name="adj5" fmla="val 2471"/>
          </a:avLst>
        </a:prstGeom>
        <a:gradFill rotWithShape="0">
          <a:gsLst>
            <a:gs pos="0">
              <a:schemeClr val="accent3">
                <a:shade val="90000"/>
                <a:hueOff val="0"/>
                <a:satOff val="0"/>
                <a:lumOff val="0"/>
                <a:alphaOff val="0"/>
                <a:lumMod val="110000"/>
                <a:satMod val="105000"/>
                <a:tint val="67000"/>
              </a:schemeClr>
            </a:gs>
            <a:gs pos="50000">
              <a:schemeClr val="accent3">
                <a:shade val="90000"/>
                <a:hueOff val="0"/>
                <a:satOff val="0"/>
                <a:lumOff val="0"/>
                <a:alphaOff val="0"/>
                <a:lumMod val="105000"/>
                <a:satMod val="103000"/>
                <a:tint val="73000"/>
              </a:schemeClr>
            </a:gs>
            <a:gs pos="100000">
              <a:schemeClr val="accent3">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A6FE544-B3B4-455A-A1F5-EC37B1E6F753}">
      <dsp:nvSpPr>
        <dsp:cNvPr id="0" name=""/>
        <dsp:cNvSpPr/>
      </dsp:nvSpPr>
      <dsp:spPr>
        <a:xfrm>
          <a:off x="567587" y="5533558"/>
          <a:ext cx="1507740" cy="837636"/>
        </a:xfrm>
        <a:prstGeom prst="roundRect">
          <a:avLst>
            <a:gd name="adj" fmla="val 10000"/>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592121" y="5558092"/>
        <a:ext cx="1458672" cy="788568"/>
      </dsp:txXfrm>
    </dsp:sp>
    <dsp:sp modelId="{7026A475-178C-40D7-9C62-BFBE2E905714}">
      <dsp:nvSpPr>
        <dsp:cNvPr id="0" name=""/>
        <dsp:cNvSpPr/>
      </dsp:nvSpPr>
      <dsp:spPr>
        <a:xfrm>
          <a:off x="2360464" y="3525690"/>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Missing</a:t>
          </a:r>
          <a:endParaRPr lang="en-US" sz="2400" b="0" kern="1200" dirty="0">
            <a:latin typeface="Sitka Banner Semibold" pitchFamily="2" charset="0"/>
            <a:cs typeface="Times New Roman" panose="02020603050405020304" pitchFamily="18" charset="0"/>
          </a:endParaRPr>
        </a:p>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data</a:t>
          </a:r>
          <a:endParaRPr lang="en-US" sz="2400" b="0" kern="1200" dirty="0">
            <a:latin typeface="Sitka Banner Semibold" pitchFamily="2" charset="0"/>
            <a:cs typeface="Times New Roman" panose="02020603050405020304" pitchFamily="18" charset="0"/>
          </a:endParaRPr>
        </a:p>
      </dsp:txBody>
      <dsp:txXfrm>
        <a:off x="2414651" y="4099125"/>
        <a:ext cx="1741704" cy="1795536"/>
      </dsp:txXfrm>
    </dsp:sp>
    <dsp:sp modelId="{29E04398-C828-4691-AD34-839E7E1CEB59}">
      <dsp:nvSpPr>
        <dsp:cNvPr id="0" name=""/>
        <dsp:cNvSpPr/>
      </dsp:nvSpPr>
      <dsp:spPr>
        <a:xfrm rot="20969957">
          <a:off x="3303549" y="2622555"/>
          <a:ext cx="2209005" cy="2209005"/>
        </a:xfrm>
        <a:prstGeom prst="circularArrow">
          <a:avLst>
            <a:gd name="adj1" fmla="val 1911"/>
            <a:gd name="adj2" fmla="val 228427"/>
            <a:gd name="adj3" fmla="val 20508861"/>
            <a:gd name="adj4" fmla="val 13488309"/>
            <a:gd name="adj5" fmla="val 2229"/>
          </a:avLst>
        </a:prstGeom>
        <a:gradFill rotWithShape="0">
          <a:gsLst>
            <a:gs pos="0">
              <a:schemeClr val="accent3">
                <a:shade val="90000"/>
                <a:hueOff val="112535"/>
                <a:satOff val="-3671"/>
                <a:lumOff val="11448"/>
                <a:alphaOff val="0"/>
                <a:lumMod val="110000"/>
                <a:satMod val="105000"/>
                <a:tint val="67000"/>
              </a:schemeClr>
            </a:gs>
            <a:gs pos="50000">
              <a:schemeClr val="accent3">
                <a:shade val="90000"/>
                <a:hueOff val="112535"/>
                <a:satOff val="-3671"/>
                <a:lumOff val="11448"/>
                <a:alphaOff val="0"/>
                <a:lumMod val="105000"/>
                <a:satMod val="103000"/>
                <a:tint val="73000"/>
              </a:schemeClr>
            </a:gs>
            <a:gs pos="100000">
              <a:schemeClr val="accent3">
                <a:shade val="90000"/>
                <a:hueOff val="112535"/>
                <a:satOff val="-3671"/>
                <a:lumOff val="1144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13AC4D8-306C-4EDD-8B91-C0C121089433}">
      <dsp:nvSpPr>
        <dsp:cNvPr id="0" name=""/>
        <dsp:cNvSpPr/>
      </dsp:nvSpPr>
      <dsp:spPr>
        <a:xfrm>
          <a:off x="2795964" y="3118513"/>
          <a:ext cx="1507740" cy="837636"/>
        </a:xfrm>
        <a:prstGeom prst="flowChartAlternateProcess">
          <a:avLst/>
        </a:prstGeom>
        <a:gradFill rotWithShape="0">
          <a:gsLst>
            <a:gs pos="0">
              <a:schemeClr val="accent3">
                <a:alpha val="90000"/>
                <a:hueOff val="0"/>
                <a:satOff val="0"/>
                <a:lumOff val="0"/>
                <a:alphaOff val="-10000"/>
                <a:lumMod val="110000"/>
                <a:satMod val="105000"/>
                <a:tint val="67000"/>
              </a:schemeClr>
            </a:gs>
            <a:gs pos="50000">
              <a:schemeClr val="accent3">
                <a:alpha val="90000"/>
                <a:hueOff val="0"/>
                <a:satOff val="0"/>
                <a:lumOff val="0"/>
                <a:alphaOff val="-10000"/>
                <a:lumMod val="105000"/>
                <a:satMod val="103000"/>
                <a:tint val="73000"/>
              </a:schemeClr>
            </a:gs>
            <a:gs pos="100000">
              <a:schemeClr val="accent3">
                <a:alpha val="90000"/>
                <a:hueOff val="0"/>
                <a:satOff val="0"/>
                <a:lumOff val="0"/>
                <a:alphaOff val="-1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endParaRPr lang="en-US" sz="4500" kern="1200" dirty="0"/>
        </a:p>
      </dsp:txBody>
      <dsp:txXfrm>
        <a:off x="2836853" y="3159402"/>
        <a:ext cx="1425962" cy="755858"/>
      </dsp:txXfrm>
    </dsp:sp>
    <dsp:sp modelId="{27059B83-B212-47AA-BE20-DA0FADDDC8F7}">
      <dsp:nvSpPr>
        <dsp:cNvPr id="0" name=""/>
        <dsp:cNvSpPr/>
      </dsp:nvSpPr>
      <dsp:spPr>
        <a:xfrm>
          <a:off x="4596911" y="3486488"/>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Duplicates</a:t>
          </a:r>
          <a:endParaRPr lang="en-US" sz="2400" b="0" kern="1200" dirty="0">
            <a:latin typeface="Sitka Banner Semibold" pitchFamily="2" charset="0"/>
            <a:cs typeface="Times New Roman" panose="02020603050405020304" pitchFamily="18" charset="0"/>
          </a:endParaRPr>
        </a:p>
      </dsp:txBody>
      <dsp:txXfrm>
        <a:off x="4651098" y="3540675"/>
        <a:ext cx="1741704" cy="1795536"/>
      </dsp:txXfrm>
    </dsp:sp>
    <dsp:sp modelId="{F2691CA7-0ABC-4FFF-B279-24099794C8A9}">
      <dsp:nvSpPr>
        <dsp:cNvPr id="0" name=""/>
        <dsp:cNvSpPr/>
      </dsp:nvSpPr>
      <dsp:spPr>
        <a:xfrm rot="956680">
          <a:off x="5566386" y="4855141"/>
          <a:ext cx="1958150" cy="1958150"/>
        </a:xfrm>
        <a:prstGeom prst="leftCircularArrow">
          <a:avLst>
            <a:gd name="adj1" fmla="val 2155"/>
            <a:gd name="adj2" fmla="val 259137"/>
            <a:gd name="adj3" fmla="val 777413"/>
            <a:gd name="adj4" fmla="val 7767255"/>
            <a:gd name="adj5" fmla="val 2514"/>
          </a:avLst>
        </a:prstGeom>
        <a:gradFill rotWithShape="0">
          <a:gsLst>
            <a:gs pos="0">
              <a:schemeClr val="accent3">
                <a:shade val="90000"/>
                <a:hueOff val="225070"/>
                <a:satOff val="-7342"/>
                <a:lumOff val="22897"/>
                <a:alphaOff val="0"/>
                <a:lumMod val="110000"/>
                <a:satMod val="105000"/>
                <a:tint val="67000"/>
              </a:schemeClr>
            </a:gs>
            <a:gs pos="50000">
              <a:schemeClr val="accent3">
                <a:shade val="90000"/>
                <a:hueOff val="225070"/>
                <a:satOff val="-7342"/>
                <a:lumOff val="22897"/>
                <a:alphaOff val="0"/>
                <a:lumMod val="105000"/>
                <a:satMod val="103000"/>
                <a:tint val="73000"/>
              </a:schemeClr>
            </a:gs>
            <a:gs pos="100000">
              <a:schemeClr val="accent3">
                <a:shade val="90000"/>
                <a:hueOff val="225070"/>
                <a:satOff val="-7342"/>
                <a:lumOff val="22897"/>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E52CDC2-E18C-45A2-85D0-D3FEA4841449}">
      <dsp:nvSpPr>
        <dsp:cNvPr id="0" name=""/>
        <dsp:cNvSpPr/>
      </dsp:nvSpPr>
      <dsp:spPr>
        <a:xfrm>
          <a:off x="5076291" y="5533970"/>
          <a:ext cx="1507740" cy="837636"/>
        </a:xfrm>
        <a:prstGeom prst="roundRect">
          <a:avLst>
            <a:gd name="adj" fmla="val 10000"/>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5100825" y="5558504"/>
        <a:ext cx="1458672" cy="788568"/>
      </dsp:txXfrm>
    </dsp:sp>
    <dsp:sp modelId="{55BF24D3-8E3D-4F1C-9DE2-E12ECF85CA92}">
      <dsp:nvSpPr>
        <dsp:cNvPr id="0" name=""/>
        <dsp:cNvSpPr/>
      </dsp:nvSpPr>
      <dsp:spPr>
        <a:xfrm>
          <a:off x="6821851" y="3483177"/>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Outliers</a:t>
          </a:r>
          <a:endParaRPr lang="en-US" sz="2400" kern="1200" dirty="0">
            <a:latin typeface="Sitka Banner Semibold" pitchFamily="2" charset="0"/>
            <a:cs typeface="Times New Roman" panose="02020603050405020304" pitchFamily="18" charset="0"/>
          </a:endParaRPr>
        </a:p>
      </dsp:txBody>
      <dsp:txXfrm>
        <a:off x="6876038" y="4056612"/>
        <a:ext cx="1741704" cy="1795536"/>
      </dsp:txXfrm>
    </dsp:sp>
    <dsp:sp modelId="{BE1EEEB9-9D07-4826-93C0-673AE5BC423E}">
      <dsp:nvSpPr>
        <dsp:cNvPr id="0" name=""/>
        <dsp:cNvSpPr/>
      </dsp:nvSpPr>
      <dsp:spPr>
        <a:xfrm rot="20846514">
          <a:off x="7702617" y="2646155"/>
          <a:ext cx="2087548" cy="2087548"/>
        </a:xfrm>
        <a:prstGeom prst="circularArrow">
          <a:avLst>
            <a:gd name="adj1" fmla="val 2022"/>
            <a:gd name="adj2" fmla="val 242331"/>
            <a:gd name="adj3" fmla="val 20529728"/>
            <a:gd name="adj4" fmla="val 13523081"/>
            <a:gd name="adj5" fmla="val 2359"/>
          </a:avLst>
        </a:prstGeom>
        <a:gradFill rotWithShape="0">
          <a:gsLst>
            <a:gs pos="0">
              <a:schemeClr val="accent3">
                <a:shade val="90000"/>
                <a:hueOff val="337604"/>
                <a:satOff val="-11013"/>
                <a:lumOff val="34345"/>
                <a:alphaOff val="0"/>
                <a:lumMod val="110000"/>
                <a:satMod val="105000"/>
                <a:tint val="67000"/>
              </a:schemeClr>
            </a:gs>
            <a:gs pos="50000">
              <a:schemeClr val="accent3">
                <a:shade val="90000"/>
                <a:hueOff val="337604"/>
                <a:satOff val="-11013"/>
                <a:lumOff val="34345"/>
                <a:alphaOff val="0"/>
                <a:lumMod val="105000"/>
                <a:satMod val="103000"/>
                <a:tint val="73000"/>
              </a:schemeClr>
            </a:gs>
            <a:gs pos="100000">
              <a:schemeClr val="accent3">
                <a:shade val="90000"/>
                <a:hueOff val="337604"/>
                <a:satOff val="-11013"/>
                <a:lumOff val="3434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774F654-B26A-4147-AEA3-5598303F7596}">
      <dsp:nvSpPr>
        <dsp:cNvPr id="0" name=""/>
        <dsp:cNvSpPr/>
      </dsp:nvSpPr>
      <dsp:spPr>
        <a:xfrm>
          <a:off x="7291545" y="3132286"/>
          <a:ext cx="1507740" cy="837636"/>
        </a:xfrm>
        <a:prstGeom prst="roundRect">
          <a:avLst>
            <a:gd name="adj" fmla="val 10000"/>
          </a:avLst>
        </a:prstGeom>
        <a:gradFill rotWithShape="0">
          <a:gsLst>
            <a:gs pos="0">
              <a:schemeClr val="accent3">
                <a:alpha val="90000"/>
                <a:hueOff val="0"/>
                <a:satOff val="0"/>
                <a:lumOff val="0"/>
                <a:alphaOff val="-30000"/>
                <a:lumMod val="110000"/>
                <a:satMod val="105000"/>
                <a:tint val="67000"/>
              </a:schemeClr>
            </a:gs>
            <a:gs pos="50000">
              <a:schemeClr val="accent3">
                <a:alpha val="90000"/>
                <a:hueOff val="0"/>
                <a:satOff val="0"/>
                <a:lumOff val="0"/>
                <a:alphaOff val="-30000"/>
                <a:lumMod val="105000"/>
                <a:satMod val="103000"/>
                <a:tint val="73000"/>
              </a:schemeClr>
            </a:gs>
            <a:gs pos="100000">
              <a:schemeClr val="accent3">
                <a:alpha val="90000"/>
                <a:hueOff val="0"/>
                <a:satOff val="0"/>
                <a:lumOff val="0"/>
                <a:alphaOff val="-3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7316079" y="3156820"/>
        <a:ext cx="1458672" cy="788568"/>
      </dsp:txXfrm>
    </dsp:sp>
    <dsp:sp modelId="{D461E9BD-F222-4688-B2A1-B06333F48853}">
      <dsp:nvSpPr>
        <dsp:cNvPr id="0" name=""/>
        <dsp:cNvSpPr/>
      </dsp:nvSpPr>
      <dsp:spPr>
        <a:xfrm>
          <a:off x="8985887" y="348946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Data</a:t>
          </a:r>
          <a:endParaRPr lang="en-US" sz="2400" kern="1200" dirty="0">
            <a:latin typeface="Sitka Banner Semibold" pitchFamily="2" charset="0"/>
            <a:cs typeface="Times New Roman" panose="02020603050405020304" pitchFamily="18" charset="0"/>
          </a:endParaRPr>
        </a:p>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errors</a:t>
          </a:r>
          <a:endParaRPr lang="en-US" sz="2400" kern="1200" dirty="0">
            <a:latin typeface="Sitka Banner Semibold" pitchFamily="2" charset="0"/>
            <a:cs typeface="Times New Roman" panose="02020603050405020304" pitchFamily="18" charset="0"/>
          </a:endParaRPr>
        </a:p>
      </dsp:txBody>
      <dsp:txXfrm>
        <a:off x="9040074" y="3543651"/>
        <a:ext cx="1741704" cy="1795536"/>
      </dsp:txXfrm>
    </dsp:sp>
    <dsp:sp modelId="{C085E0B6-50E8-460B-AAD6-75BE650B2D44}">
      <dsp:nvSpPr>
        <dsp:cNvPr id="0" name=""/>
        <dsp:cNvSpPr/>
      </dsp:nvSpPr>
      <dsp:spPr>
        <a:xfrm>
          <a:off x="9459634" y="5533970"/>
          <a:ext cx="1507740" cy="837636"/>
        </a:xfrm>
        <a:prstGeom prst="roundRect">
          <a:avLst>
            <a:gd name="adj" fmla="val 10000"/>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dirty="0"/>
        </a:p>
      </dsp:txBody>
      <dsp:txXfrm>
        <a:off x="9484168" y="5558504"/>
        <a:ext cx="1458672" cy="788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21040-BB0F-4BC1-A6DC-F7BE98274D1A}">
      <dsp:nvSpPr>
        <dsp:cNvPr id="0" name=""/>
        <dsp:cNvSpPr/>
      </dsp:nvSpPr>
      <dsp:spPr>
        <a:xfrm>
          <a:off x="1639462" y="0"/>
          <a:ext cx="5116233" cy="8758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sp:txBody>
      <dsp:txXfrm>
        <a:off x="1639462" y="109480"/>
        <a:ext cx="4787794" cy="656877"/>
      </dsp:txXfrm>
    </dsp:sp>
    <dsp:sp modelId="{9D4BE5EC-8322-407E-A385-9DD145420174}">
      <dsp:nvSpPr>
        <dsp:cNvPr id="0" name=""/>
        <dsp:cNvSpPr/>
      </dsp:nvSpPr>
      <dsp:spPr>
        <a:xfrm>
          <a:off x="0" y="0"/>
          <a:ext cx="1630066" cy="875837"/>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Cleaning</a:t>
          </a:r>
        </a:p>
      </dsp:txBody>
      <dsp:txXfrm>
        <a:off x="42755" y="42755"/>
        <a:ext cx="1544556" cy="790327"/>
      </dsp:txXfrm>
    </dsp:sp>
    <dsp:sp modelId="{4A304DF4-C47D-40DA-A2C4-0340920933A5}">
      <dsp:nvSpPr>
        <dsp:cNvPr id="0" name=""/>
        <dsp:cNvSpPr/>
      </dsp:nvSpPr>
      <dsp:spPr>
        <a:xfrm>
          <a:off x="1918741" y="928946"/>
          <a:ext cx="5116233" cy="8758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sp:txBody>
      <dsp:txXfrm>
        <a:off x="1918741" y="1038426"/>
        <a:ext cx="4787794" cy="656877"/>
      </dsp:txXfrm>
    </dsp:sp>
    <dsp:sp modelId="{7EF57F8A-DCFC-4733-8964-FF5F1B1CA949}">
      <dsp:nvSpPr>
        <dsp:cNvPr id="0" name=""/>
        <dsp:cNvSpPr/>
      </dsp:nvSpPr>
      <dsp:spPr>
        <a:xfrm>
          <a:off x="372649" y="927597"/>
          <a:ext cx="1588454" cy="87583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Parsing</a:t>
          </a:r>
        </a:p>
      </dsp:txBody>
      <dsp:txXfrm>
        <a:off x="415404" y="970352"/>
        <a:ext cx="1502944" cy="790327"/>
      </dsp:txXfrm>
    </dsp:sp>
    <dsp:sp modelId="{BAA21D68-2A6A-49A3-BE68-0930AB580FAD}">
      <dsp:nvSpPr>
        <dsp:cNvPr id="0" name=""/>
        <dsp:cNvSpPr/>
      </dsp:nvSpPr>
      <dsp:spPr>
        <a:xfrm>
          <a:off x="2303123" y="1931631"/>
          <a:ext cx="5116233" cy="8758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sp:txBody>
      <dsp:txXfrm>
        <a:off x="2303123" y="2041111"/>
        <a:ext cx="4787794" cy="656877"/>
      </dsp:txXfrm>
    </dsp:sp>
    <dsp:sp modelId="{CFB411A7-3012-4F50-8EDF-2C70B042515C}">
      <dsp:nvSpPr>
        <dsp:cNvPr id="0" name=""/>
        <dsp:cNvSpPr/>
      </dsp:nvSpPr>
      <dsp:spPr>
        <a:xfrm>
          <a:off x="780430" y="1888049"/>
          <a:ext cx="1616047" cy="875837"/>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Filtering</a:t>
          </a:r>
        </a:p>
      </dsp:txBody>
      <dsp:txXfrm>
        <a:off x="823185" y="1930804"/>
        <a:ext cx="1530537" cy="790327"/>
      </dsp:txXfrm>
    </dsp:sp>
    <dsp:sp modelId="{56772DDD-A1B7-493B-9D58-7845DA84C689}">
      <dsp:nvSpPr>
        <dsp:cNvPr id="0" name=""/>
        <dsp:cNvSpPr/>
      </dsp:nvSpPr>
      <dsp:spPr>
        <a:xfrm>
          <a:off x="2856973" y="2855771"/>
          <a:ext cx="5116233" cy="8758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sp:txBody>
      <dsp:txXfrm>
        <a:off x="2856973" y="2965251"/>
        <a:ext cx="4787794" cy="656877"/>
      </dsp:txXfrm>
    </dsp:sp>
    <dsp:sp modelId="{2C616197-B719-4AFD-84AC-7116B037DE98}">
      <dsp:nvSpPr>
        <dsp:cNvPr id="0" name=""/>
        <dsp:cNvSpPr/>
      </dsp:nvSpPr>
      <dsp:spPr>
        <a:xfrm>
          <a:off x="1251277" y="2855771"/>
          <a:ext cx="1616047" cy="875837"/>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Joining</a:t>
          </a:r>
        </a:p>
      </dsp:txBody>
      <dsp:txXfrm>
        <a:off x="1294032" y="2898526"/>
        <a:ext cx="1530537" cy="790327"/>
      </dsp:txXfrm>
    </dsp:sp>
    <dsp:sp modelId="{6D00FF94-3E5C-4DF8-B40C-B76E6C211A2C}">
      <dsp:nvSpPr>
        <dsp:cNvPr id="0" name=""/>
        <dsp:cNvSpPr/>
      </dsp:nvSpPr>
      <dsp:spPr>
        <a:xfrm>
          <a:off x="3350621" y="3856922"/>
          <a:ext cx="5116233" cy="875837"/>
        </a:xfrm>
        <a:prstGeom prst="rightArrow">
          <a:avLst>
            <a:gd name="adj1" fmla="val 75000"/>
            <a:gd name="adj2" fmla="val 5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sp:txBody>
      <dsp:txXfrm>
        <a:off x="3350621" y="3966402"/>
        <a:ext cx="4787794" cy="656877"/>
      </dsp:txXfrm>
    </dsp:sp>
    <dsp:sp modelId="{21473128-01C4-4501-A45F-C6EFD0D902F7}">
      <dsp:nvSpPr>
        <dsp:cNvPr id="0" name=""/>
        <dsp:cNvSpPr/>
      </dsp:nvSpPr>
      <dsp:spPr>
        <a:xfrm>
          <a:off x="1697020" y="3816513"/>
          <a:ext cx="1657659" cy="87583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Arial" panose="020B0604020202020204" pitchFamily="34" charset="0"/>
              <a:cs typeface="Arial" panose="020B0604020202020204" pitchFamily="34" charset="0"/>
            </a:rPr>
            <a:t>Aggregating</a:t>
          </a:r>
        </a:p>
      </dsp:txBody>
      <dsp:txXfrm>
        <a:off x="1739775" y="3859268"/>
        <a:ext cx="1572149" cy="7903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7/5/2023</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sources.nvidia.com/en-us-ds-cheat-sheets/gpu-accelerated-dataframes-python-c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github.com/rapidsa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implilearn.com/data-wrangling-articl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SciPy</a:t>
            </a:r>
            <a:r>
              <a:rPr lang="en-US" dirty="0"/>
              <a:t> is a free and open-source Python library used for scientific computing and technical computing. SciPy contains modules for optimization, linear algebra, integration, interpolation, special functions, FFT, signal and image processing, ODE solvers, and other tasks common in science and engineering.</a:t>
            </a:r>
          </a:p>
          <a:p>
            <a:endParaRPr lang="en-US" dirty="0"/>
          </a:p>
          <a:p>
            <a:r>
              <a:rPr lang="en-US" b="0" i="0" dirty="0">
                <a:solidFill>
                  <a:srgbClr val="444444"/>
                </a:solidFill>
                <a:effectLst/>
                <a:latin typeface="system-ui"/>
              </a:rPr>
              <a:t>Latest version: </a:t>
            </a:r>
            <a:r>
              <a:rPr lang="en-US" dirty="0"/>
              <a:t>1.10.1</a:t>
            </a:r>
          </a:p>
          <a:p>
            <a:r>
              <a:rPr lang="en-US" b="0" i="0" dirty="0">
                <a:solidFill>
                  <a:srgbClr val="444444"/>
                </a:solidFill>
                <a:effectLst/>
                <a:latin typeface="system-ui"/>
              </a:rPr>
              <a:t>Release date: Feb 29, </a:t>
            </a:r>
            <a:r>
              <a:rPr lang="en-US" dirty="0"/>
              <a:t>2023</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49597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system-ui"/>
              </a:rPr>
              <a:t>pandas</a:t>
            </a:r>
            <a:r>
              <a:rPr lang="en-US" b="0" i="0" dirty="0">
                <a:solidFill>
                  <a:srgbClr val="444444"/>
                </a:solidFill>
                <a:effectLst/>
                <a:latin typeface="system-ui"/>
              </a:rPr>
              <a:t> is a fast, powerful, flexible, and easy-to-use open-source data analysis and manipulation tool, built on top of the </a:t>
            </a:r>
            <a:r>
              <a:rPr lang="en-US" b="0" i="0" u="none" strike="noStrike" dirty="0">
                <a:solidFill>
                  <a:srgbClr val="130654"/>
                </a:solidFill>
                <a:effectLst/>
                <a:latin typeface="system-ui"/>
                <a:hlinkClick r:id="rId3"/>
              </a:rPr>
              <a:t>Python</a:t>
            </a:r>
            <a:r>
              <a:rPr lang="en-US" b="0" i="0" dirty="0">
                <a:solidFill>
                  <a:srgbClr val="444444"/>
                </a:solidFill>
                <a:effectLst/>
                <a:latin typeface="system-ui"/>
              </a:rPr>
              <a:t> programming language.</a:t>
            </a:r>
          </a:p>
          <a:p>
            <a:endParaRPr lang="en-US" b="0" i="0" dirty="0">
              <a:solidFill>
                <a:srgbClr val="444444"/>
              </a:solidFill>
              <a:effectLst/>
              <a:latin typeface="system-ui"/>
            </a:endParaRPr>
          </a:p>
          <a:p>
            <a:pPr algn="l"/>
            <a:r>
              <a:rPr lang="en-US" b="0" i="0" dirty="0">
                <a:solidFill>
                  <a:srgbClr val="444444"/>
                </a:solidFill>
                <a:effectLst/>
                <a:latin typeface="system-ui"/>
              </a:rPr>
              <a:t>Latest version: 2.0.0</a:t>
            </a:r>
          </a:p>
          <a:p>
            <a:pPr algn="l">
              <a:buFont typeface="Arial" panose="020B0604020202020204" pitchFamily="34" charset="0"/>
              <a:buNone/>
            </a:pPr>
            <a:r>
              <a:rPr lang="en-US" b="0" i="0" dirty="0">
                <a:solidFill>
                  <a:srgbClr val="444444"/>
                </a:solidFill>
                <a:effectLst/>
                <a:latin typeface="system-ui"/>
              </a:rPr>
              <a:t>Release date: Apr 03, 2023</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5070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A1A"/>
                </a:solidFill>
                <a:effectLst/>
                <a:latin typeface="NVIDIA Sans"/>
              </a:rPr>
              <a:t>The NVIDIA </a:t>
            </a:r>
            <a:r>
              <a:rPr lang="en-US" b="1" i="0" dirty="0">
                <a:solidFill>
                  <a:srgbClr val="1A1A1A"/>
                </a:solidFill>
                <a:effectLst/>
                <a:latin typeface="NVIDIA Sans"/>
              </a:rPr>
              <a:t>RAPIDS™ </a:t>
            </a:r>
            <a:r>
              <a:rPr lang="en-US" b="0" i="0" dirty="0">
                <a:solidFill>
                  <a:srgbClr val="1A1A1A"/>
                </a:solidFill>
                <a:effectLst/>
                <a:latin typeface="NVIDIA Sans"/>
              </a:rPr>
              <a:t>suite of software libraries, built on NVIDIA AI, gives you the freedom to execute end-to-end data science and analytics pipelines entirely on GPUs. It relies on NVIDIA® CUDA® primitives for low-level compute optimization but exposes GPU parallelism and high-bandwidth memory speed through user-friendly Python interfaces.</a:t>
            </a:r>
          </a:p>
          <a:p>
            <a:endParaRPr lang="en-US" b="0" i="0" dirty="0">
              <a:solidFill>
                <a:srgbClr val="1A1A1A"/>
              </a:solidFill>
              <a:effectLst/>
              <a:latin typeface="NVIDIA Sans"/>
            </a:endParaRPr>
          </a:p>
          <a:p>
            <a:r>
              <a:rPr lang="en-US" b="0" i="0" dirty="0" err="1">
                <a:solidFill>
                  <a:srgbClr val="333333"/>
                </a:solidFill>
                <a:effectLst/>
                <a:latin typeface="-apple-system"/>
              </a:rPr>
              <a:t>cuDF</a:t>
            </a:r>
            <a:r>
              <a:rPr lang="en-US" b="0" i="0" dirty="0">
                <a:solidFill>
                  <a:srgbClr val="333333"/>
                </a:solidFill>
                <a:effectLst/>
                <a:latin typeface="-apple-system"/>
              </a:rPr>
              <a:t> is a Python GPU data frame for loading, joining, aggregating, filtering, and otherwise manipulating data. </a:t>
            </a:r>
            <a:r>
              <a:rPr lang="en-US" b="0" i="0" dirty="0" err="1">
                <a:solidFill>
                  <a:srgbClr val="333333"/>
                </a:solidFill>
                <a:effectLst/>
                <a:latin typeface="-apple-system"/>
              </a:rPr>
              <a:t>cuDF</a:t>
            </a:r>
            <a:r>
              <a:rPr lang="en-US" b="0" i="0" dirty="0">
                <a:solidFill>
                  <a:srgbClr val="333333"/>
                </a:solidFill>
                <a:effectLst/>
                <a:latin typeface="-apple-system"/>
              </a:rPr>
              <a:t> also provides a pandas-like API that will be familiar to data engineers &amp; data scientists, so they can use it to easily accelerate their workflows without going into the details of CUDA programming</a:t>
            </a:r>
            <a:endParaRPr lang="en-US" b="0" i="0" dirty="0">
              <a:solidFill>
                <a:srgbClr val="1A1A1A"/>
              </a:solidFill>
              <a:effectLst/>
              <a:latin typeface="NVIDIA Sans"/>
            </a:endParaRPr>
          </a:p>
          <a:p>
            <a:endParaRPr lang="en-US" b="0" i="0" dirty="0">
              <a:solidFill>
                <a:srgbClr val="1A1A1A"/>
              </a:solidFill>
              <a:effectLst/>
              <a:latin typeface="NVIDIA Sans"/>
            </a:endParaRPr>
          </a:p>
          <a:p>
            <a:r>
              <a:rPr lang="en-US" b="0" i="0" dirty="0">
                <a:solidFill>
                  <a:srgbClr val="1A1A1A"/>
                </a:solidFill>
                <a:effectLst/>
                <a:latin typeface="NVIDIA Sans"/>
              </a:rPr>
              <a:t>====</a:t>
            </a:r>
            <a:endParaRPr lang="en-US" dirty="0">
              <a:hlinkClick r:id="rId3"/>
            </a:endParaRPr>
          </a:p>
          <a:p>
            <a:r>
              <a:rPr lang="en-US" dirty="0">
                <a:hlinkClick r:id="rId3"/>
              </a:rPr>
              <a:t>Getting Started Cheat Sheet: GPU Accelerated </a:t>
            </a:r>
            <a:r>
              <a:rPr lang="en-US" dirty="0" err="1">
                <a:hlinkClick r:id="rId3"/>
              </a:rPr>
              <a:t>DataFrames</a:t>
            </a:r>
            <a:r>
              <a:rPr lang="en-US" dirty="0">
                <a:hlinkClick r:id="rId3"/>
              </a:rPr>
              <a:t> in Python (nvidia.com)</a:t>
            </a:r>
            <a:endParaRPr lang="en-US" b="0" i="0" dirty="0">
              <a:solidFill>
                <a:srgbClr val="1A1A1A"/>
              </a:solidFill>
              <a:effectLst/>
              <a:latin typeface="NVIDIA Sans"/>
            </a:endParaRPr>
          </a:p>
          <a:p>
            <a:r>
              <a:rPr lang="en-US" dirty="0">
                <a:hlinkClick r:id="rId4"/>
              </a:rPr>
              <a:t>RAPIDS · GitHub</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3074386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4292E"/>
                </a:solidFill>
                <a:effectLst/>
                <a:latin typeface="-apple-system"/>
              </a:rPr>
              <a:t>Polars </a:t>
            </a:r>
            <a:r>
              <a:rPr lang="en-US" b="0" i="0" dirty="0">
                <a:solidFill>
                  <a:srgbClr val="24292E"/>
                </a:solidFill>
                <a:effectLst/>
                <a:latin typeface="-apple-system"/>
              </a:rPr>
              <a:t>is a lightning-fast Data Frame library/in-memory query engine. Its embarrassingly parallel execution, cache-efficient algorithms, and expressive API make it perfect for efficient data wrangling, data pipelines, snappy APIs and so much more.</a:t>
            </a:r>
          </a:p>
          <a:p>
            <a:endParaRPr lang="en-US" b="0" i="0" dirty="0">
              <a:solidFill>
                <a:srgbClr val="24292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08743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rPr>
              <a:t>https://zakopilo.hatenablog.jp/entry/2023/02/04/220552</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962058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Poppins" panose="00000500000000000000" pitchFamily="2" charset="0"/>
              </a:rPr>
              <a:t>There are 6 broad steps in data wrangling, which are:</a:t>
            </a:r>
          </a:p>
          <a:p>
            <a:endParaRPr lang="en-US" b="0" i="0" dirty="0">
              <a:solidFill>
                <a:srgbClr val="333333"/>
              </a:solidFill>
              <a:effectLst/>
              <a:latin typeface="Poppins" panose="00000500000000000000" pitchFamily="2" charset="0"/>
            </a:endParaRPr>
          </a:p>
          <a:p>
            <a:r>
              <a:rPr lang="en-US" b="1" i="0" dirty="0">
                <a:solidFill>
                  <a:srgbClr val="333333"/>
                </a:solidFill>
                <a:effectLst/>
                <a:latin typeface="Poppins" panose="00000500000000000000" pitchFamily="2" charset="0"/>
              </a:rPr>
              <a:t>Step 1 Discovery</a:t>
            </a:r>
            <a:r>
              <a:rPr lang="en-US" b="0" i="0" dirty="0">
                <a:solidFill>
                  <a:srgbClr val="333333"/>
                </a:solidFill>
                <a:effectLst/>
                <a:latin typeface="Poppins" panose="00000500000000000000" pitchFamily="2" charset="0"/>
              </a:rPr>
              <a:t>:</a:t>
            </a:r>
            <a:r>
              <a:rPr lang="en-US" b="1" i="0" dirty="0">
                <a:solidFill>
                  <a:srgbClr val="333333"/>
                </a:solidFill>
                <a:effectLst/>
                <a:latin typeface="Poppins" panose="00000500000000000000" pitchFamily="2" charset="0"/>
              </a:rPr>
              <a:t> </a:t>
            </a:r>
            <a:r>
              <a:rPr lang="en-US" b="0" i="0" dirty="0">
                <a:solidFill>
                  <a:srgbClr val="333333"/>
                </a:solidFill>
                <a:effectLst/>
                <a:latin typeface="Poppins" panose="00000500000000000000" pitchFamily="2" charset="0"/>
              </a:rPr>
              <a:t>Understanding the data.</a:t>
            </a:r>
          </a:p>
          <a:p>
            <a:r>
              <a:rPr lang="en-US" b="1" i="0" dirty="0">
                <a:solidFill>
                  <a:srgbClr val="333333"/>
                </a:solidFill>
                <a:effectLst/>
                <a:latin typeface="Poppins" panose="00000500000000000000" pitchFamily="2" charset="0"/>
              </a:rPr>
              <a:t>Step 2 Structuring</a:t>
            </a:r>
            <a:r>
              <a:rPr lang="en-US" b="0" i="0" dirty="0">
                <a:solidFill>
                  <a:srgbClr val="333333"/>
                </a:solidFill>
                <a:effectLst/>
                <a:latin typeface="Poppins" panose="00000500000000000000" pitchFamily="2" charset="0"/>
              </a:rPr>
              <a:t>: Structuring different data types into standardized formats.</a:t>
            </a:r>
          </a:p>
          <a:p>
            <a:r>
              <a:rPr lang="en-US" b="1" i="0" dirty="0">
                <a:solidFill>
                  <a:srgbClr val="333333"/>
                </a:solidFill>
                <a:effectLst/>
                <a:latin typeface="Poppins" panose="00000500000000000000" pitchFamily="2" charset="0"/>
              </a:rPr>
              <a:t>Step 3 Cleaning</a:t>
            </a:r>
            <a:r>
              <a:rPr lang="en-US" b="0" i="0" dirty="0">
                <a:solidFill>
                  <a:srgbClr val="333333"/>
                </a:solidFill>
                <a:effectLst/>
                <a:latin typeface="Poppins" panose="00000500000000000000" pitchFamily="2" charset="0"/>
              </a:rPr>
              <a:t>: Eliminating redundant and incomplete data.</a:t>
            </a:r>
          </a:p>
          <a:p>
            <a:r>
              <a:rPr lang="en-US" b="1" i="0" dirty="0">
                <a:solidFill>
                  <a:srgbClr val="333333"/>
                </a:solidFill>
                <a:effectLst/>
                <a:latin typeface="Poppins" panose="00000500000000000000" pitchFamily="2" charset="0"/>
              </a:rPr>
              <a:t>Step 4 Enriching</a:t>
            </a:r>
            <a:r>
              <a:rPr lang="en-US" b="0" i="0" dirty="0">
                <a:solidFill>
                  <a:srgbClr val="333333"/>
                </a:solidFill>
                <a:effectLst/>
                <a:latin typeface="Poppins" panose="00000500000000000000" pitchFamily="2" charset="0"/>
              </a:rPr>
              <a:t>: Enhancing data by supplementing it with data from internal/external sources.</a:t>
            </a:r>
          </a:p>
          <a:p>
            <a:r>
              <a:rPr lang="en-US" b="1" i="0" dirty="0">
                <a:solidFill>
                  <a:srgbClr val="333333"/>
                </a:solidFill>
                <a:effectLst/>
                <a:latin typeface="Poppins" panose="00000500000000000000" pitchFamily="2" charset="0"/>
              </a:rPr>
              <a:t>Step 5 Validating</a:t>
            </a:r>
            <a:r>
              <a:rPr lang="en-US" b="0" i="0" dirty="0">
                <a:solidFill>
                  <a:srgbClr val="333333"/>
                </a:solidFill>
                <a:effectLst/>
                <a:latin typeface="Poppins" panose="00000500000000000000" pitchFamily="2" charset="0"/>
              </a:rPr>
              <a:t>: Checking for accuracy and data quality.</a:t>
            </a:r>
          </a:p>
          <a:p>
            <a:r>
              <a:rPr lang="en-US" b="1" i="0" dirty="0">
                <a:solidFill>
                  <a:srgbClr val="333333"/>
                </a:solidFill>
                <a:effectLst/>
                <a:latin typeface="Poppins" panose="00000500000000000000" pitchFamily="2" charset="0"/>
              </a:rPr>
              <a:t>Step 6 Publishing</a:t>
            </a:r>
            <a:r>
              <a:rPr lang="en-US" b="0" i="0" dirty="0">
                <a:solidFill>
                  <a:srgbClr val="333333"/>
                </a:solidFill>
                <a:effectLst/>
                <a:latin typeface="Poppins" panose="00000500000000000000" pitchFamily="2" charset="0"/>
              </a:rPr>
              <a:t>: Releasing data for analytics.</a:t>
            </a:r>
          </a:p>
          <a:p>
            <a:endParaRPr lang="en-US" b="0" i="0" dirty="0">
              <a:solidFill>
                <a:srgbClr val="333333"/>
              </a:solidFill>
              <a:effectLst/>
              <a:latin typeface="Poppins" panose="00000500000000000000" pitchFamily="2" charset="0"/>
            </a:endParaRPr>
          </a:p>
          <a:p>
            <a:r>
              <a:rPr lang="en-US" b="0" i="0" dirty="0">
                <a:solidFill>
                  <a:srgbClr val="333333"/>
                </a:solidFill>
                <a:effectLst/>
                <a:latin typeface="Poppins" panose="00000500000000000000" pitchFamily="2" charset="0"/>
              </a:rPr>
              <a:t>=====</a:t>
            </a:r>
          </a:p>
          <a:p>
            <a:r>
              <a:rPr lang="en-US" b="0" i="0" dirty="0">
                <a:solidFill>
                  <a:srgbClr val="333333"/>
                </a:solidFill>
                <a:effectLst/>
                <a:latin typeface="Poppins" panose="00000500000000000000" pitchFamily="2" charset="0"/>
              </a:rPr>
              <a:t>https://www.turing.com/kb/data-wrangling-and-importing-csv-in-python</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8815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1565E"/>
                </a:solidFill>
                <a:effectLst/>
                <a:latin typeface="Roboto" panose="02000000000000000000" pitchFamily="2" charset="0"/>
              </a:rPr>
              <a:t>Did you know, data professionals spend almost 80% of their time wrangling the data, leaving a mere 20% for exploration and modeling? </a:t>
            </a:r>
          </a:p>
          <a:p>
            <a:endParaRPr lang="en-US" b="0" i="0" dirty="0">
              <a:solidFill>
                <a:srgbClr val="51565E"/>
              </a:solidFill>
              <a:effectLst/>
              <a:latin typeface="Roboto" panose="02000000000000000000" pitchFamily="2" charset="0"/>
            </a:endParaRPr>
          </a:p>
          <a:p>
            <a:r>
              <a:rPr lang="en-US" dirty="0"/>
              <a:t>Some may question if the amount of work and time devoted to data wrangling is worth the effort. </a:t>
            </a:r>
          </a:p>
          <a:p>
            <a:endParaRPr lang="en-US" dirty="0"/>
          </a:p>
          <a:p>
            <a:r>
              <a:rPr lang="en-US" dirty="0"/>
              <a:t>A simple analogy will help you understand. The foundation of a skyscraper is expensive and time-consuming before the above-ground structure starts. Still, this solid foundation is extremely valuable for the building to stand tall and serve its purpose for decades. </a:t>
            </a:r>
            <a:r>
              <a:rPr lang="en-US" b="0" i="0" dirty="0">
                <a:solidFill>
                  <a:srgbClr val="51565E"/>
                </a:solidFill>
                <a:effectLst/>
                <a:latin typeface="Roboto" panose="02000000000000000000" pitchFamily="2" charset="0"/>
              </a:rPr>
              <a:t>Similarly, once the code and infrastructure foundation are gathered for data handling, it will deliver immediate results (sometimes almost instantly) for as long as the process is relevant. </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However, skipping necessary data-wrangling steps will lead to significant downfalls, missed opportunities, and erroneous models that damage the reputation of analysis within the organization.</a:t>
            </a: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https://www.simplilearn.com/data-wrangling-article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207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74747"/>
                </a:solidFill>
                <a:effectLst/>
                <a:latin typeface="Ubuntu" panose="020B0504030602030204" pitchFamily="34" charset="0"/>
              </a:rPr>
              <a:t>Here are some common challenges that data wranglers face:</a:t>
            </a:r>
          </a:p>
          <a:p>
            <a:pPr algn="l"/>
            <a:endParaRPr lang="en-US" b="0" i="0" dirty="0">
              <a:solidFill>
                <a:srgbClr val="474747"/>
              </a:solidFill>
              <a:effectLst/>
              <a:latin typeface="Ubuntu" panose="020B0504030602030204" pitchFamily="34" charset="0"/>
            </a:endParaRPr>
          </a:p>
          <a:p>
            <a:pPr algn="l">
              <a:buFont typeface="Arial" panose="020B0604020202020204" pitchFamily="34" charset="0"/>
              <a:buChar char="•"/>
            </a:pPr>
            <a:r>
              <a:rPr lang="en-US" b="1" i="0" dirty="0">
                <a:solidFill>
                  <a:srgbClr val="3D3D3D"/>
                </a:solidFill>
                <a:effectLst/>
                <a:latin typeface="Ubuntu" panose="020B0504030602030204" pitchFamily="34" charset="0"/>
              </a:rPr>
              <a:t>Data quality issues</a:t>
            </a:r>
            <a:r>
              <a:rPr lang="en-US" b="0" i="0" dirty="0">
                <a:solidFill>
                  <a:srgbClr val="3D3D3D"/>
                </a:solidFill>
                <a:effectLst/>
                <a:latin typeface="Ubuntu" panose="020B0504030602030204" pitchFamily="34" charset="0"/>
              </a:rPr>
              <a:t>: Data may be incomplete, inconsistent, or inaccurate, which can lead to errors in analysis.</a:t>
            </a:r>
          </a:p>
          <a:p>
            <a:pPr algn="l">
              <a:buFont typeface="Arial" panose="020B0604020202020204" pitchFamily="34" charset="0"/>
              <a:buChar char="•"/>
            </a:pPr>
            <a:r>
              <a:rPr lang="en-US" b="1" i="0" dirty="0">
                <a:solidFill>
                  <a:srgbClr val="3D3D3D"/>
                </a:solidFill>
                <a:effectLst/>
                <a:latin typeface="Ubuntu" panose="020B0504030602030204" pitchFamily="34" charset="0"/>
              </a:rPr>
              <a:t>Data format issues</a:t>
            </a:r>
            <a:r>
              <a:rPr lang="en-US" b="0" i="0" dirty="0">
                <a:solidFill>
                  <a:srgbClr val="3D3D3D"/>
                </a:solidFill>
                <a:effectLst/>
                <a:latin typeface="Ubuntu" panose="020B0504030602030204" pitchFamily="34" charset="0"/>
              </a:rPr>
              <a:t>: Data may be in different formats, such as CSV, JSON, or XML, and may require conversion to a unified format for analysis.</a:t>
            </a:r>
          </a:p>
          <a:p>
            <a:pPr algn="l">
              <a:buFont typeface="Arial" panose="020B0604020202020204" pitchFamily="34" charset="0"/>
              <a:buChar char="•"/>
            </a:pPr>
            <a:r>
              <a:rPr lang="en-US" b="1" i="0" dirty="0">
                <a:solidFill>
                  <a:srgbClr val="3D3D3D"/>
                </a:solidFill>
                <a:effectLst/>
                <a:latin typeface="Ubuntu" panose="020B0504030602030204" pitchFamily="34" charset="0"/>
              </a:rPr>
              <a:t>Data size issues</a:t>
            </a:r>
            <a:r>
              <a:rPr lang="en-US" b="0" i="0" dirty="0">
                <a:solidFill>
                  <a:srgbClr val="3D3D3D"/>
                </a:solidFill>
                <a:effectLst/>
                <a:latin typeface="Ubuntu" panose="020B0504030602030204" pitchFamily="34" charset="0"/>
              </a:rPr>
              <a:t>: As data volumes continue to grow, processing and analyzing large datasets can become a significant challenge.</a:t>
            </a:r>
          </a:p>
          <a:p>
            <a:pPr algn="l">
              <a:buFont typeface="Arial" panose="020B0604020202020204" pitchFamily="34" charset="0"/>
              <a:buChar char="•"/>
            </a:pPr>
            <a:r>
              <a:rPr lang="en-US" b="1" i="0" dirty="0">
                <a:solidFill>
                  <a:srgbClr val="3D3D3D"/>
                </a:solidFill>
                <a:effectLst/>
                <a:latin typeface="Ubuntu" panose="020B0504030602030204" pitchFamily="34" charset="0"/>
              </a:rPr>
              <a:t>Data integration issues</a:t>
            </a:r>
            <a:r>
              <a:rPr lang="en-US" b="0" i="0" dirty="0">
                <a:solidFill>
                  <a:srgbClr val="3D3D3D"/>
                </a:solidFill>
                <a:effectLst/>
                <a:latin typeface="Ubuntu" panose="020B0504030602030204" pitchFamily="34" charset="0"/>
              </a:rPr>
              <a:t>: Combining data from different sources can be difficult, especially if the data has different structures or uses different identifiers.</a:t>
            </a:r>
          </a:p>
          <a:p>
            <a:endParaRPr lang="en-US" dirty="0"/>
          </a:p>
          <a:p>
            <a:r>
              <a:rPr lang="en-US" dirty="0"/>
              <a:t>====</a:t>
            </a:r>
          </a:p>
          <a:p>
            <a:r>
              <a:rPr lang="en-US" dirty="0"/>
              <a:t>https://www.capellasolutions.com/blog/taming-the-data-beast-the-art-of-efficient-data-wrangling</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6696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Ubuntu" panose="020B0504030602030204" pitchFamily="34" charset="0"/>
              </a:rPr>
              <a:t>To overcome challenges, data wranglers need to use a combination of tools, techniques, and best practices.</a:t>
            </a:r>
          </a:p>
          <a:p>
            <a:endParaRPr lang="en-US" b="0" i="0" dirty="0">
              <a:solidFill>
                <a:srgbClr val="474747"/>
              </a:solidFill>
              <a:effectLst/>
              <a:latin typeface="Ubuntu" panose="020B0504030602030204" pitchFamily="34" charset="0"/>
            </a:endParaRPr>
          </a:p>
          <a:p>
            <a:r>
              <a:rPr lang="en-US" b="0" i="0" dirty="0">
                <a:solidFill>
                  <a:srgbClr val="474747"/>
                </a:solidFill>
                <a:effectLst/>
                <a:latin typeface="Ubuntu" panose="020B0504030602030204" pitchFamily="34" charset="0"/>
              </a:rPr>
              <a:t>Data-wrangling techniques are diverse, encompassing processes such as </a:t>
            </a:r>
            <a:r>
              <a:rPr lang="en-US" b="1" i="0" dirty="0">
                <a:solidFill>
                  <a:srgbClr val="474747"/>
                </a:solidFill>
                <a:effectLst/>
                <a:latin typeface="Ubuntu" panose="020B0504030602030204" pitchFamily="34" charset="0"/>
              </a:rPr>
              <a:t>Data Cleaning, Data Parsing, Data Filtering, Data joining, and Data Aggregating</a:t>
            </a:r>
            <a:r>
              <a:rPr lang="en-US" b="0" i="0" dirty="0">
                <a:solidFill>
                  <a:srgbClr val="474747"/>
                </a:solidFill>
                <a:effectLst/>
                <a:latin typeface="Ubuntu" panose="020B0504030602030204" pitchFamily="34" charset="0"/>
              </a:rPr>
              <a:t>. It is important to note that this list is not exhaustive, as there are many other data-wrangling techniques available.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131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To ensure a successful and efficient data-wrangling process, here are some practices you can implement.</a:t>
            </a:r>
          </a:p>
          <a:p>
            <a:endParaRPr lang="en-US" dirty="0"/>
          </a:p>
          <a:p>
            <a:pPr algn="l">
              <a:buFont typeface="Arial" panose="020B0604020202020204" pitchFamily="34" charset="0"/>
              <a:buNone/>
            </a:pPr>
            <a:r>
              <a:rPr lang="en-US" b="1" i="0" dirty="0">
                <a:solidFill>
                  <a:srgbClr val="374151"/>
                </a:solidFill>
                <a:effectLst/>
                <a:latin typeface="Söhne"/>
              </a:rPr>
              <a:t>Plan: </a:t>
            </a:r>
            <a:r>
              <a:rPr lang="en-US" b="0" i="0" dirty="0">
                <a:solidFill>
                  <a:srgbClr val="374151"/>
                </a:solidFill>
                <a:effectLst/>
                <a:latin typeface="Söhne"/>
              </a:rPr>
              <a:t>Define the objectives of your data-wrangling project and plan out the necessary steps and tools to achieve your goals.</a:t>
            </a:r>
          </a:p>
          <a:p>
            <a:pPr algn="l">
              <a:buFont typeface="Arial" panose="020B0604020202020204" pitchFamily="34" charset="0"/>
              <a:buNone/>
            </a:pPr>
            <a:r>
              <a:rPr lang="en-US" b="1" i="0" dirty="0">
                <a:solidFill>
                  <a:srgbClr val="374151"/>
                </a:solidFill>
                <a:effectLst/>
                <a:latin typeface="Söhne"/>
              </a:rPr>
              <a:t>Documentation: </a:t>
            </a:r>
            <a:r>
              <a:rPr lang="en-US" b="0" i="0" dirty="0">
                <a:solidFill>
                  <a:srgbClr val="374151"/>
                </a:solidFill>
                <a:effectLst/>
                <a:latin typeface="Söhne"/>
              </a:rPr>
              <a:t>Keep track of the data-wrangling process and document any changes made to the data, enabling others to understand your work and reproduce your results.</a:t>
            </a:r>
          </a:p>
          <a:p>
            <a:pPr algn="l">
              <a:buFont typeface="Arial" panose="020B0604020202020204" pitchFamily="34" charset="0"/>
              <a:buNone/>
            </a:pPr>
            <a:r>
              <a:rPr lang="en-US" b="1" i="0" dirty="0">
                <a:solidFill>
                  <a:srgbClr val="374151"/>
                </a:solidFill>
                <a:effectLst/>
                <a:latin typeface="Söhne"/>
              </a:rPr>
              <a:t>Test: </a:t>
            </a:r>
            <a:r>
              <a:rPr lang="en-US" b="0" i="0" dirty="0">
                <a:solidFill>
                  <a:srgbClr val="374151"/>
                </a:solidFill>
                <a:effectLst/>
                <a:latin typeface="Söhne"/>
              </a:rPr>
              <a:t>Test your data-wrangling processes on a small subset of the data before applying them to the full dataset to ensure they're functioning as intended.</a:t>
            </a:r>
          </a:p>
          <a:p>
            <a:pPr algn="l">
              <a:buFont typeface="Arial" panose="020B0604020202020204" pitchFamily="34" charset="0"/>
              <a:buNone/>
            </a:pPr>
            <a:r>
              <a:rPr lang="en-US" b="1" i="0" dirty="0">
                <a:solidFill>
                  <a:srgbClr val="374151"/>
                </a:solidFill>
                <a:effectLst/>
                <a:latin typeface="Söhne"/>
              </a:rPr>
              <a:t>Preservation: </a:t>
            </a:r>
            <a:r>
              <a:rPr lang="en-US" b="0" i="0" dirty="0">
                <a:solidFill>
                  <a:srgbClr val="374151"/>
                </a:solidFill>
                <a:effectLst/>
                <a:latin typeface="Söhne"/>
              </a:rPr>
              <a:t>Always keep a copy of the original data in case you need to revisit and make changes or corrections later.</a:t>
            </a:r>
          </a:p>
          <a:p>
            <a:pPr algn="l">
              <a:buFont typeface="Arial" panose="020B0604020202020204" pitchFamily="34" charset="0"/>
              <a:buNone/>
            </a:pPr>
            <a:r>
              <a:rPr lang="en-US" b="1" i="0" dirty="0">
                <a:solidFill>
                  <a:srgbClr val="374151"/>
                </a:solidFill>
                <a:effectLst/>
                <a:latin typeface="Söhne"/>
              </a:rPr>
              <a:t>Automate: </a:t>
            </a:r>
            <a:r>
              <a:rPr lang="en-US" b="0" i="0" dirty="0">
                <a:solidFill>
                  <a:srgbClr val="374151"/>
                </a:solidFill>
                <a:effectLst/>
                <a:latin typeface="Söhne"/>
              </a:rPr>
              <a:t>Use tools and techniques to automate repetitive or complex data-wrangling tasks, such as writing scripts or macros.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94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401111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programming languages and tools for data wrangling, such as R, MATLAB, Java/JavaScript, C/C++, and SQL, why do we use Python?</a:t>
            </a:r>
          </a:p>
          <a:p>
            <a:endParaRPr lang="en-US" dirty="0"/>
          </a:p>
          <a:p>
            <a:r>
              <a:rPr lang="en-US" dirty="0"/>
              <a:t>Python is an open-source object-oriented high-level language with tons of libraries. </a:t>
            </a:r>
            <a:r>
              <a:rPr lang="en-US" b="0" i="0" dirty="0">
                <a:solidFill>
                  <a:srgbClr val="292929"/>
                </a:solidFill>
                <a:effectLst/>
                <a:latin typeface="Montserrat" panose="00000500000000000000" pitchFamily="2" charset="0"/>
              </a:rPr>
              <a:t>The language is full of benefits, e.g. </a:t>
            </a:r>
            <a:endParaRPr lang="en-US" dirty="0"/>
          </a:p>
          <a:p>
            <a:endParaRPr lang="en-US" dirty="0"/>
          </a:p>
          <a:p>
            <a:r>
              <a:rPr lang="en-US" b="1" i="0" dirty="0">
                <a:solidFill>
                  <a:srgbClr val="292929"/>
                </a:solidFill>
                <a:effectLst/>
                <a:latin typeface="Montserrat" panose="00000500000000000000" pitchFamily="2" charset="0"/>
              </a:rPr>
              <a:t>Simplicity.</a:t>
            </a:r>
            <a:r>
              <a:rPr lang="en-US" b="0" i="0" dirty="0">
                <a:solidFill>
                  <a:srgbClr val="292929"/>
                </a:solidFill>
                <a:effectLst/>
                <a:latin typeface="Montserrat" panose="00000500000000000000" pitchFamily="2" charset="0"/>
              </a:rPr>
              <a:t> Python’s straightforward and simple syntax is something that makes beginners want to learn this scripting language. </a:t>
            </a:r>
          </a:p>
          <a:p>
            <a:r>
              <a:rPr lang="en-US" b="1" i="0" dirty="0">
                <a:solidFill>
                  <a:srgbClr val="292929"/>
                </a:solidFill>
                <a:effectLst/>
                <a:latin typeface="Montserrat" panose="00000500000000000000" pitchFamily="2" charset="0"/>
              </a:rPr>
              <a:t>A powerful toolbox.</a:t>
            </a:r>
            <a:r>
              <a:rPr lang="en-US" b="0" i="0" dirty="0">
                <a:solidFill>
                  <a:srgbClr val="292929"/>
                </a:solidFill>
                <a:effectLst/>
                <a:latin typeface="Montserrat" panose="00000500000000000000" pitchFamily="2" charset="0"/>
              </a:rPr>
              <a:t> Inherently, Python programs are text files containing instructions for the interpreter and are written in a text editor or IDE. </a:t>
            </a:r>
          </a:p>
          <a:p>
            <a:r>
              <a:rPr lang="en-US" b="1" i="0" dirty="0">
                <a:solidFill>
                  <a:srgbClr val="292929"/>
                </a:solidFill>
                <a:effectLst/>
                <a:latin typeface="Montserrat" panose="00000500000000000000" pitchFamily="2" charset="0"/>
              </a:rPr>
              <a:t>Development speed.</a:t>
            </a:r>
            <a:r>
              <a:rPr lang="en-US" b="0" i="0" dirty="0">
                <a:solidFill>
                  <a:srgbClr val="292929"/>
                </a:solidFill>
                <a:effectLst/>
                <a:latin typeface="Montserrat" panose="00000500000000000000" pitchFamily="2" charset="0"/>
              </a:rPr>
              <a:t> Python is a dynamic scripting language, so it isn’t intended for writing applications from scratch but primarily for plugging together components.</a:t>
            </a:r>
          </a:p>
          <a:p>
            <a:r>
              <a:rPr lang="en-US" b="1" i="0" dirty="0">
                <a:solidFill>
                  <a:srgbClr val="292929"/>
                </a:solidFill>
                <a:effectLst/>
                <a:latin typeface="Montserrat" panose="00000500000000000000" pitchFamily="2" charset="0"/>
              </a:rPr>
              <a:t>Flexibility.</a:t>
            </a:r>
            <a:r>
              <a:rPr lang="en-US" b="0" i="0" dirty="0">
                <a:solidFill>
                  <a:srgbClr val="292929"/>
                </a:solidFill>
                <a:effectLst/>
                <a:latin typeface="Montserrat" panose="00000500000000000000" pitchFamily="2" charset="0"/>
              </a:rPr>
              <a:t> Although Python puts emphasis on code simplicity and readability rather than flexibility, the language still has it. Python is usable across different projects. It allows developers to choose between object-oriented and procedural programming modes. </a:t>
            </a:r>
          </a:p>
          <a:p>
            <a:r>
              <a:rPr lang="en-US" b="1" i="0" dirty="0">
                <a:solidFill>
                  <a:srgbClr val="292929"/>
                </a:solidFill>
                <a:effectLst/>
                <a:latin typeface="Montserrat" panose="00000500000000000000" pitchFamily="2" charset="0"/>
              </a:rPr>
              <a:t>Portability.</a:t>
            </a:r>
            <a:r>
              <a:rPr lang="en-US" b="0" i="0" dirty="0">
                <a:solidFill>
                  <a:srgbClr val="292929"/>
                </a:solidFill>
                <a:effectLst/>
                <a:latin typeface="Montserrat" panose="00000500000000000000" pitchFamily="2" charset="0"/>
              </a:rPr>
              <a:t> Python is designed to be portable. Its programs are supported on any modern computer OS. </a:t>
            </a:r>
          </a:p>
          <a:p>
            <a:r>
              <a:rPr lang="en-US" b="1" i="0" dirty="0">
                <a:solidFill>
                  <a:srgbClr val="292929"/>
                </a:solidFill>
                <a:effectLst/>
                <a:latin typeface="Montserrat" panose="00000500000000000000" pitchFamily="2" charset="0"/>
              </a:rPr>
              <a:t>A strong community.</a:t>
            </a:r>
            <a:r>
              <a:rPr lang="en-US" b="0" i="0" dirty="0">
                <a:solidFill>
                  <a:srgbClr val="292929"/>
                </a:solidFill>
                <a:effectLst/>
                <a:latin typeface="Montserrat" panose="00000500000000000000" pitchFamily="2" charset="0"/>
              </a:rPr>
              <a:t> Python has a rapidly growing user base and is representative of what a strong community is. </a:t>
            </a:r>
            <a:endParaRPr lang="en-US" dirty="0"/>
          </a:p>
          <a:p>
            <a:endParaRPr lang="en-US" dirty="0"/>
          </a:p>
          <a:p>
            <a:r>
              <a:rPr lang="en-US" dirty="0"/>
              <a:t>====</a:t>
            </a:r>
          </a:p>
          <a:p>
            <a:r>
              <a:rPr lang="en-US" dirty="0"/>
              <a:t>https://vilmate.com/blog/python-vs-other-programming-languages/</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080520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system-ui"/>
              </a:rPr>
              <a:t>NumPy</a:t>
            </a:r>
            <a:r>
              <a:rPr lang="en-US" b="0" i="0" dirty="0">
                <a:solidFill>
                  <a:srgbClr val="444444"/>
                </a:solidFill>
                <a:effectLst/>
                <a:latin typeface="system-ui"/>
              </a:rPr>
              <a:t> is a library for the Python programming language, which adds support for large, multi-dimensional arrays and matrices, along with a large collection of high-level mathematical functions to operate on these arrays.</a:t>
            </a:r>
          </a:p>
          <a:p>
            <a:endParaRPr lang="en-US" b="0" i="0" dirty="0">
              <a:solidFill>
                <a:srgbClr val="444444"/>
              </a:solidFill>
              <a:effectLst/>
              <a:latin typeface="system-ui"/>
            </a:endParaRPr>
          </a:p>
          <a:p>
            <a:r>
              <a:rPr lang="en-US" b="0" i="0" dirty="0">
                <a:solidFill>
                  <a:srgbClr val="444444"/>
                </a:solidFill>
                <a:effectLst/>
                <a:latin typeface="system-ui"/>
              </a:rPr>
              <a:t>Latest version: </a:t>
            </a:r>
            <a:r>
              <a:rPr lang="en-US" b="0" i="0" dirty="0">
                <a:solidFill>
                  <a:srgbClr val="4A4A4A"/>
                </a:solidFill>
                <a:effectLst/>
                <a:latin typeface="Lato" panose="020F0502020204030203" pitchFamily="34" charset="0"/>
              </a:rPr>
              <a:t>1.24.2</a:t>
            </a:r>
          </a:p>
          <a:p>
            <a:r>
              <a:rPr lang="en-US" b="0" i="0" dirty="0">
                <a:solidFill>
                  <a:srgbClr val="444444"/>
                </a:solidFill>
                <a:effectLst/>
                <a:latin typeface="system-ui"/>
              </a:rPr>
              <a:t>Release date: Feb 05, </a:t>
            </a:r>
            <a:r>
              <a:rPr lang="en-US" dirty="0"/>
              <a:t>2023</a:t>
            </a: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3515819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78394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00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5472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191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78080-8D0A-4BE8-A5B4-CB115102D524}" type="datetimeFigureOut">
              <a:rPr lang="en-US" smtClean="0"/>
              <a:t>7/5/2023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532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1335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78080-8D0A-4BE8-A5B4-CB115102D524}" type="datetimeFigureOut">
              <a:rPr lang="en-US" smtClean="0"/>
              <a:t>7/5/2023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4733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F78080-8D0A-4BE8-A5B4-CB115102D524}" type="datetimeFigureOut">
              <a:rPr lang="en-US" smtClean="0"/>
              <a:t>7/5/2023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539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8080-8D0A-4BE8-A5B4-CB115102D524}" type="datetimeFigureOut">
              <a:rPr lang="en-US" smtClean="0"/>
              <a:t>7/5/2023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3392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65034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7/5/2023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7705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7/5/2023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34089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www.turing.com/kb/data-wrangling-and-importing-csv-in-python"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image" Target="../media/image4.png"/><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capellasolutions.com/blog/taming-the-data-beast-the-art-of-efficient-data-wrangling" TargetMode="Externa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a:latin typeface="Palatino Linotype" panose="02040502050505030304" pitchFamily="18" charset="0"/>
                <a:cs typeface="Segoe UI" panose="020B0502040204020203" pitchFamily="34" charset="0"/>
              </a:rPr>
              <a:t>Python for AI</a:t>
            </a:r>
            <a:endParaRPr lang="en-US" dirty="0">
              <a:latin typeface="Palatino Linotype" panose="02040502050505030304" pitchFamily="18" charset="0"/>
              <a:cs typeface="Segoe UI" panose="020B0502040204020203"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light&#10;&#10;Description automatically generated">
            <a:extLst>
              <a:ext uri="{FF2B5EF4-FFF2-40B4-BE49-F238E27FC236}">
                <a16:creationId xmlns:a16="http://schemas.microsoft.com/office/drawing/2014/main" id="{DB76F3B7-7D32-AB94-5AFC-07C92A63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2611182"/>
            <a:ext cx="4114800" cy="1635636"/>
          </a:xfrm>
          <a:prstGeom prst="rect">
            <a:avLst/>
          </a:prstGeom>
        </p:spPr>
      </p:pic>
      <p:sp>
        <p:nvSpPr>
          <p:cNvPr id="6" name="TextBox 5">
            <a:extLst>
              <a:ext uri="{FF2B5EF4-FFF2-40B4-BE49-F238E27FC236}">
                <a16:creationId xmlns:a16="http://schemas.microsoft.com/office/drawing/2014/main" id="{AA6515D2-32C4-042A-2380-2FEDECBC9DE6}"/>
              </a:ext>
            </a:extLst>
          </p:cNvPr>
          <p:cNvSpPr txBox="1"/>
          <p:nvPr/>
        </p:nvSpPr>
        <p:spPr>
          <a:xfrm>
            <a:off x="4340476" y="4366636"/>
            <a:ext cx="4208880" cy="523220"/>
          </a:xfrm>
          <a:prstGeom prst="rect">
            <a:avLst/>
          </a:prstGeom>
          <a:noFill/>
        </p:spPr>
        <p:txBody>
          <a:bodyPr wrap="square" rtlCol="0">
            <a:spAutoFit/>
          </a:bodyPr>
          <a:lstStyle/>
          <a:p>
            <a:r>
              <a:rPr lang="en-US" sz="2800" dirty="0">
                <a:latin typeface="Abadi" panose="020B0604020104020204" pitchFamily="34" charset="0"/>
              </a:rPr>
              <a:t>03.1_numpy_scipy.ipynb</a:t>
            </a:r>
          </a:p>
        </p:txBody>
      </p:sp>
      <p:pic>
        <p:nvPicPr>
          <p:cNvPr id="2" name="Picture 1">
            <a:extLst>
              <a:ext uri="{FF2B5EF4-FFF2-40B4-BE49-F238E27FC236}">
                <a16:creationId xmlns:a16="http://schemas.microsoft.com/office/drawing/2014/main" id="{71EBD0B7-63DD-B648-6197-895622F7F187}"/>
              </a:ext>
            </a:extLst>
          </p:cNvPr>
          <p:cNvPicPr>
            <a:picLocks noChangeAspect="1"/>
          </p:cNvPicPr>
          <p:nvPr/>
        </p:nvPicPr>
        <p:blipFill>
          <a:blip r:embed="rId4"/>
          <a:stretch>
            <a:fillRect/>
          </a:stretch>
        </p:blipFill>
        <p:spPr>
          <a:xfrm>
            <a:off x="0" y="274320"/>
            <a:ext cx="3233668" cy="805144"/>
          </a:xfrm>
          <a:prstGeom prst="rect">
            <a:avLst/>
          </a:prstGeom>
        </p:spPr>
      </p:pic>
    </p:spTree>
    <p:extLst>
      <p:ext uri="{BB962C8B-B14F-4D97-AF65-F5344CB8AC3E}">
        <p14:creationId xmlns:p14="http://schemas.microsoft.com/office/powerpoint/2010/main" val="1933876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7FDF00D0-1377-148B-BD3C-563DAAA741F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581400" y="2410587"/>
            <a:ext cx="5029200" cy="2036826"/>
          </a:xfrm>
          <a:prstGeom prst="rect">
            <a:avLst/>
          </a:prstGeom>
        </p:spPr>
      </p:pic>
      <p:sp>
        <p:nvSpPr>
          <p:cNvPr id="7" name="TextBox 6">
            <a:extLst>
              <a:ext uri="{FF2B5EF4-FFF2-40B4-BE49-F238E27FC236}">
                <a16:creationId xmlns:a16="http://schemas.microsoft.com/office/drawing/2014/main" id="{CD7002DE-43FE-5F4C-D920-AE7B7C316FB4}"/>
              </a:ext>
            </a:extLst>
          </p:cNvPr>
          <p:cNvSpPr txBox="1"/>
          <p:nvPr/>
        </p:nvSpPr>
        <p:spPr>
          <a:xfrm>
            <a:off x="4489216" y="4185803"/>
            <a:ext cx="3213568" cy="523220"/>
          </a:xfrm>
          <a:prstGeom prst="rect">
            <a:avLst/>
          </a:prstGeom>
          <a:noFill/>
        </p:spPr>
        <p:txBody>
          <a:bodyPr wrap="square" rtlCol="0">
            <a:spAutoFit/>
          </a:bodyPr>
          <a:lstStyle/>
          <a:p>
            <a:r>
              <a:rPr lang="en-US" sz="2800" dirty="0">
                <a:latin typeface="Abadi" panose="020B0604020104020204" pitchFamily="34" charset="0"/>
              </a:rPr>
              <a:t>03.2_pandas.ipynb</a:t>
            </a:r>
          </a:p>
        </p:txBody>
      </p:sp>
      <p:pic>
        <p:nvPicPr>
          <p:cNvPr id="2" name="Picture 1">
            <a:extLst>
              <a:ext uri="{FF2B5EF4-FFF2-40B4-BE49-F238E27FC236}">
                <a16:creationId xmlns:a16="http://schemas.microsoft.com/office/drawing/2014/main" id="{55F3B92B-7976-23CF-A779-9D47C0160BF3}"/>
              </a:ext>
            </a:extLst>
          </p:cNvPr>
          <p:cNvPicPr>
            <a:picLocks noChangeAspect="1"/>
          </p:cNvPicPr>
          <p:nvPr/>
        </p:nvPicPr>
        <p:blipFill>
          <a:blip r:embed="rId4"/>
          <a:stretch>
            <a:fillRect/>
          </a:stretch>
        </p:blipFill>
        <p:spPr>
          <a:xfrm>
            <a:off x="0" y="274320"/>
            <a:ext cx="3233668" cy="805144"/>
          </a:xfrm>
          <a:prstGeom prst="rect">
            <a:avLst/>
          </a:prstGeom>
        </p:spPr>
      </p:pic>
    </p:spTree>
    <p:extLst>
      <p:ext uri="{BB962C8B-B14F-4D97-AF65-F5344CB8AC3E}">
        <p14:creationId xmlns:p14="http://schemas.microsoft.com/office/powerpoint/2010/main" val="89383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DF4A6941-DB2F-7B7D-6D55-E4FBA5B9FB7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810000" y="2588894"/>
            <a:ext cx="4572000" cy="1680211"/>
          </a:xfrm>
          <a:prstGeom prst="rect">
            <a:avLst/>
          </a:prstGeom>
        </p:spPr>
      </p:pic>
      <p:sp>
        <p:nvSpPr>
          <p:cNvPr id="5" name="TextBox 4">
            <a:extLst>
              <a:ext uri="{FF2B5EF4-FFF2-40B4-BE49-F238E27FC236}">
                <a16:creationId xmlns:a16="http://schemas.microsoft.com/office/drawing/2014/main" id="{A3F3A93F-25C1-E916-89A9-736AAB022A01}"/>
              </a:ext>
            </a:extLst>
          </p:cNvPr>
          <p:cNvSpPr txBox="1"/>
          <p:nvPr/>
        </p:nvSpPr>
        <p:spPr>
          <a:xfrm>
            <a:off x="4171901" y="4007495"/>
            <a:ext cx="3848198" cy="523220"/>
          </a:xfrm>
          <a:prstGeom prst="rect">
            <a:avLst/>
          </a:prstGeom>
          <a:noFill/>
        </p:spPr>
        <p:txBody>
          <a:bodyPr wrap="square" rtlCol="0">
            <a:spAutoFit/>
          </a:bodyPr>
          <a:lstStyle/>
          <a:p>
            <a:r>
              <a:rPr lang="en-US" sz="2800" dirty="0">
                <a:latin typeface="Abadi" panose="020B0604020104020204" pitchFamily="34" charset="0"/>
              </a:rPr>
              <a:t>03.3_rapids_cudf.ipynb</a:t>
            </a:r>
          </a:p>
        </p:txBody>
      </p:sp>
      <p:pic>
        <p:nvPicPr>
          <p:cNvPr id="2" name="Picture 1">
            <a:extLst>
              <a:ext uri="{FF2B5EF4-FFF2-40B4-BE49-F238E27FC236}">
                <a16:creationId xmlns:a16="http://schemas.microsoft.com/office/drawing/2014/main" id="{6D11693C-3EB6-0740-67F0-8F003E85A96B}"/>
              </a:ext>
            </a:extLst>
          </p:cNvPr>
          <p:cNvPicPr>
            <a:picLocks noChangeAspect="1"/>
          </p:cNvPicPr>
          <p:nvPr/>
        </p:nvPicPr>
        <p:blipFill>
          <a:blip r:embed="rId4"/>
          <a:stretch>
            <a:fillRect/>
          </a:stretch>
        </p:blipFill>
        <p:spPr>
          <a:xfrm>
            <a:off x="0" y="274320"/>
            <a:ext cx="3233668" cy="805144"/>
          </a:xfrm>
          <a:prstGeom prst="rect">
            <a:avLst/>
          </a:prstGeom>
        </p:spPr>
      </p:pic>
    </p:spTree>
    <p:extLst>
      <p:ext uri="{BB962C8B-B14F-4D97-AF65-F5344CB8AC3E}">
        <p14:creationId xmlns:p14="http://schemas.microsoft.com/office/powerpoint/2010/main" val="1389048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ext&#10;&#10;Description automatically generated with medium confidence">
            <a:extLst>
              <a:ext uri="{FF2B5EF4-FFF2-40B4-BE49-F238E27FC236}">
                <a16:creationId xmlns:a16="http://schemas.microsoft.com/office/drawing/2014/main" id="{4D91B725-E326-4E26-C120-8CBA2CB18114}"/>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4642187" y="2102257"/>
            <a:ext cx="5203867" cy="1970442"/>
          </a:xfrm>
          <a:prstGeom prst="rect">
            <a:avLst/>
          </a:prstGeom>
        </p:spPr>
      </p:pic>
      <p:sp>
        <p:nvSpPr>
          <p:cNvPr id="14" name="TextBox 13">
            <a:extLst>
              <a:ext uri="{FF2B5EF4-FFF2-40B4-BE49-F238E27FC236}">
                <a16:creationId xmlns:a16="http://schemas.microsoft.com/office/drawing/2014/main" id="{7B3554A1-52C4-1E60-BAC6-2F77E0C4A311}"/>
              </a:ext>
            </a:extLst>
          </p:cNvPr>
          <p:cNvSpPr txBox="1"/>
          <p:nvPr/>
        </p:nvSpPr>
        <p:spPr>
          <a:xfrm>
            <a:off x="4337928" y="4184328"/>
            <a:ext cx="4344536" cy="523220"/>
          </a:xfrm>
          <a:prstGeom prst="rect">
            <a:avLst/>
          </a:prstGeom>
          <a:noFill/>
        </p:spPr>
        <p:txBody>
          <a:bodyPr wrap="square" rtlCol="0">
            <a:spAutoFit/>
          </a:bodyPr>
          <a:lstStyle/>
          <a:p>
            <a:r>
              <a:rPr lang="en-US" sz="2800" dirty="0">
                <a:latin typeface="Abadi" panose="020B0604020104020204" pitchFamily="34" charset="0"/>
              </a:rPr>
              <a:t>03.3_polars.ipynb</a:t>
            </a:r>
          </a:p>
        </p:txBody>
      </p:sp>
      <p:pic>
        <p:nvPicPr>
          <p:cNvPr id="3" name="Graphic 2">
            <a:extLst>
              <a:ext uri="{FF2B5EF4-FFF2-40B4-BE49-F238E27FC236}">
                <a16:creationId xmlns:a16="http://schemas.microsoft.com/office/drawing/2014/main" id="{D547D94E-466A-7AEF-AE91-5D56446BB809}"/>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25731" y="2954522"/>
            <a:ext cx="1838155" cy="914400"/>
          </a:xfrm>
          <a:prstGeom prst="rect">
            <a:avLst/>
          </a:prstGeom>
        </p:spPr>
      </p:pic>
      <p:pic>
        <p:nvPicPr>
          <p:cNvPr id="2" name="Picture 1">
            <a:extLst>
              <a:ext uri="{FF2B5EF4-FFF2-40B4-BE49-F238E27FC236}">
                <a16:creationId xmlns:a16="http://schemas.microsoft.com/office/drawing/2014/main" id="{89AE90CB-1E71-453F-E98B-DAF09A7420AE}"/>
              </a:ext>
            </a:extLst>
          </p:cNvPr>
          <p:cNvPicPr>
            <a:picLocks noChangeAspect="1"/>
          </p:cNvPicPr>
          <p:nvPr/>
        </p:nvPicPr>
        <p:blipFill>
          <a:blip r:embed="rId6"/>
          <a:stretch>
            <a:fillRect/>
          </a:stretch>
        </p:blipFill>
        <p:spPr>
          <a:xfrm>
            <a:off x="0" y="274320"/>
            <a:ext cx="3233668" cy="805144"/>
          </a:xfrm>
          <a:prstGeom prst="rect">
            <a:avLst/>
          </a:prstGeom>
        </p:spPr>
      </p:pic>
    </p:spTree>
    <p:extLst>
      <p:ext uri="{BB962C8B-B14F-4D97-AF65-F5344CB8AC3E}">
        <p14:creationId xmlns:p14="http://schemas.microsoft.com/office/powerpoint/2010/main" val="425124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pandas vs Polars vs </a:t>
            </a:r>
            <a:r>
              <a:rPr lang="en-US" sz="3200" dirty="0" err="1">
                <a:solidFill>
                  <a:schemeClr val="tx1">
                    <a:lumMod val="85000"/>
                    <a:lumOff val="15000"/>
                  </a:schemeClr>
                </a:solidFill>
                <a:latin typeface="Selawik Semibold" panose="020B0604020202020204" pitchFamily="34" charset="0"/>
              </a:rPr>
              <a:t>cuDF</a:t>
            </a:r>
            <a:endParaRPr lang="en-US" sz="3200" dirty="0">
              <a:solidFill>
                <a:schemeClr val="tx1">
                  <a:lumMod val="85000"/>
                  <a:lumOff val="15000"/>
                </a:schemeClr>
              </a:solidFill>
              <a:latin typeface="Selawik Semibold" panose="020B0604020202020204" pitchFamily="34" charset="0"/>
            </a:endParaRPr>
          </a:p>
        </p:txBody>
      </p:sp>
      <p:sp>
        <p:nvSpPr>
          <p:cNvPr id="13" name="TextBox 12">
            <a:extLst>
              <a:ext uri="{FF2B5EF4-FFF2-40B4-BE49-F238E27FC236}">
                <a16:creationId xmlns:a16="http://schemas.microsoft.com/office/drawing/2014/main" id="{5CD72195-7865-9D72-1699-66AC947361E8}"/>
              </a:ext>
            </a:extLst>
          </p:cNvPr>
          <p:cNvSpPr txBox="1"/>
          <p:nvPr/>
        </p:nvSpPr>
        <p:spPr>
          <a:xfrm>
            <a:off x="6751324" y="5129914"/>
            <a:ext cx="6039612" cy="1200329"/>
          </a:xfrm>
          <a:prstGeom prst="rect">
            <a:avLst/>
          </a:prstGeom>
          <a:noFill/>
        </p:spPr>
        <p:txBody>
          <a:bodyPr wrap="square">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GPU memory isn't enough: Polars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If GPU memory is sufficient: </a:t>
            </a:r>
            <a:r>
              <a:rPr lang="en-US" sz="2400" dirty="0" err="1">
                <a:latin typeface="Times New Roman" panose="02020603050405020304" pitchFamily="18" charset="0"/>
                <a:cs typeface="Times New Roman" panose="02020603050405020304" pitchFamily="18" charset="0"/>
              </a:rPr>
              <a:t>cuDF</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Others? : pandas</a:t>
            </a:r>
          </a:p>
        </p:txBody>
      </p:sp>
      <p:sp>
        <p:nvSpPr>
          <p:cNvPr id="15" name="TextBox 14">
            <a:extLst>
              <a:ext uri="{FF2B5EF4-FFF2-40B4-BE49-F238E27FC236}">
                <a16:creationId xmlns:a16="http://schemas.microsoft.com/office/drawing/2014/main" id="{6B4FAB54-CE61-C9A4-0983-B87FE3D49598}"/>
              </a:ext>
            </a:extLst>
          </p:cNvPr>
          <p:cNvSpPr txBox="1"/>
          <p:nvPr/>
        </p:nvSpPr>
        <p:spPr>
          <a:xfrm>
            <a:off x="841248" y="1333578"/>
            <a:ext cx="6099048"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Environment: </a:t>
            </a:r>
          </a:p>
          <a:p>
            <a:r>
              <a:rPr lang="en-US" sz="2000" dirty="0">
                <a:latin typeface="Times New Roman" panose="02020603050405020304" pitchFamily="18" charset="0"/>
                <a:cs typeface="Times New Roman" panose="02020603050405020304" pitchFamily="18" charset="0"/>
              </a:rPr>
              <a:t>CPU : Ryzen 7 3700X</a:t>
            </a:r>
          </a:p>
          <a:p>
            <a:r>
              <a:rPr lang="en-US" sz="2000" dirty="0">
                <a:latin typeface="Times New Roman" panose="02020603050405020304" pitchFamily="18" charset="0"/>
                <a:cs typeface="Times New Roman" panose="02020603050405020304" pitchFamily="18" charset="0"/>
              </a:rPr>
              <a:t>GPU : RTX3090</a:t>
            </a:r>
          </a:p>
          <a:p>
            <a:r>
              <a:rPr lang="en-US" sz="2000" dirty="0">
                <a:latin typeface="Times New Roman" panose="02020603050405020304" pitchFamily="18" charset="0"/>
                <a:cs typeface="Times New Roman" panose="02020603050405020304" pitchFamily="18" charset="0"/>
              </a:rPr>
              <a:t>OS : Windows11 / WLS2(Ubuntu 20.04)</a:t>
            </a:r>
          </a:p>
        </p:txBody>
      </p:sp>
      <p:sp>
        <p:nvSpPr>
          <p:cNvPr id="17" name="TextBox 16">
            <a:extLst>
              <a:ext uri="{FF2B5EF4-FFF2-40B4-BE49-F238E27FC236}">
                <a16:creationId xmlns:a16="http://schemas.microsoft.com/office/drawing/2014/main" id="{7AC9CF9F-8120-FC49-A609-1E81B424AB7E}"/>
              </a:ext>
            </a:extLst>
          </p:cNvPr>
          <p:cNvSpPr txBox="1"/>
          <p:nvPr/>
        </p:nvSpPr>
        <p:spPr>
          <a:xfrm>
            <a:off x="841248" y="2803018"/>
            <a:ext cx="6099048"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Performance comparison for </a:t>
            </a:r>
            <a:r>
              <a:rPr lang="en-US" sz="2000" b="1" dirty="0" err="1">
                <a:latin typeface="Times New Roman" panose="02020603050405020304" pitchFamily="18" charset="0"/>
                <a:cs typeface="Times New Roman" panose="02020603050405020304" pitchFamily="18" charset="0"/>
              </a:rPr>
              <a:t>groupby</a:t>
            </a:r>
            <a:endParaRPr lang="en-US" sz="2000" b="1" dirty="0">
              <a:latin typeface="Times New Roman" panose="02020603050405020304" pitchFamily="18" charset="0"/>
              <a:cs typeface="Times New Roman" panose="02020603050405020304" pitchFamily="18" charset="0"/>
            </a:endParaRPr>
          </a:p>
        </p:txBody>
      </p:sp>
      <p:sp>
        <p:nvSpPr>
          <p:cNvPr id="18" name="Rectangle 1">
            <a:extLst>
              <a:ext uri="{FF2B5EF4-FFF2-40B4-BE49-F238E27FC236}">
                <a16:creationId xmlns:a16="http://schemas.microsoft.com/office/drawing/2014/main" id="{8C209645-E4CE-7C4F-207A-CC06F1A391E9}"/>
              </a:ext>
            </a:extLst>
          </p:cNvPr>
          <p:cNvSpPr>
            <a:spLocks noChangeArrowheads="1"/>
          </p:cNvSpPr>
          <p:nvPr/>
        </p:nvSpPr>
        <p:spPr bwMode="auto">
          <a:xfrm>
            <a:off x="879348" y="3380218"/>
            <a:ext cx="4463796" cy="584775"/>
          </a:xfrm>
          <a:prstGeom prst="rect">
            <a:avLst/>
          </a:prstGeom>
          <a:solidFill>
            <a:srgbClr val="F7F8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D3F44"/>
                </a:solidFill>
                <a:effectLst/>
                <a:latin typeface="Arial Unicode MS"/>
                <a:ea typeface="Monaco"/>
              </a:rPr>
              <a:t># Code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D3F44"/>
                </a:solidFill>
                <a:effectLst/>
                <a:latin typeface="Arial Unicode MS"/>
                <a:ea typeface="Monaco"/>
              </a:rPr>
              <a:t>df.groupby</a:t>
            </a:r>
            <a:r>
              <a:rPr kumimoji="0" lang="en-US" altLang="en-US" sz="1600" b="0" i="0" u="none" strike="noStrike" cap="none" normalizeH="0" baseline="0" dirty="0">
                <a:ln>
                  <a:noFill/>
                </a:ln>
                <a:solidFill>
                  <a:srgbClr val="3D3F44"/>
                </a:solidFill>
                <a:effectLst/>
                <a:latin typeface="Arial Unicode MS"/>
                <a:ea typeface="Monaco"/>
              </a:rPr>
              <a:t>([</a:t>
            </a:r>
            <a:r>
              <a:rPr kumimoji="0" lang="en-US" altLang="en-US" sz="1600" b="0" i="0" u="none" strike="noStrike" cap="none" normalizeH="0" baseline="0" dirty="0">
                <a:ln>
                  <a:noFill/>
                </a:ln>
                <a:solidFill>
                  <a:srgbClr val="FF6666"/>
                </a:solidFill>
                <a:effectLst/>
                <a:latin typeface="Arial Unicode MS"/>
                <a:ea typeface="Monaco"/>
              </a:rPr>
              <a:t>'Category'</a:t>
            </a:r>
            <a:r>
              <a:rPr kumimoji="0" lang="en-US" altLang="en-US" sz="1600" b="0" i="0" u="none" strike="noStrike" cap="none" normalizeH="0" baseline="0" dirty="0">
                <a:ln>
                  <a:noFill/>
                </a:ln>
                <a:solidFill>
                  <a:srgbClr val="3D3F44"/>
                </a:solidFill>
                <a:effectLst/>
                <a:latin typeface="Arial Unicode MS"/>
                <a:ea typeface="Monaco"/>
              </a:rPr>
              <a:t>]).mean()</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00E19D7F-BD35-D0E3-9DEE-F685D746B7F0}"/>
              </a:ext>
            </a:extLst>
          </p:cNvPr>
          <p:cNvGraphicFramePr>
            <a:graphicFrameLocks noGrp="1"/>
          </p:cNvGraphicFramePr>
          <p:nvPr>
            <p:extLst>
              <p:ext uri="{D42A27DB-BD31-4B8C-83A1-F6EECF244321}">
                <p14:modId xmlns:p14="http://schemas.microsoft.com/office/powerpoint/2010/main" val="1625179278"/>
              </p:ext>
            </p:extLst>
          </p:nvPr>
        </p:nvGraphicFramePr>
        <p:xfrm>
          <a:off x="879348" y="4185585"/>
          <a:ext cx="5273040" cy="2119764"/>
        </p:xfrm>
        <a:graphic>
          <a:graphicData uri="http://schemas.openxmlformats.org/drawingml/2006/table">
            <a:tbl>
              <a:tblPr/>
              <a:tblGrid>
                <a:gridCol w="1318260">
                  <a:extLst>
                    <a:ext uri="{9D8B030D-6E8A-4147-A177-3AD203B41FA5}">
                      <a16:colId xmlns:a16="http://schemas.microsoft.com/office/drawing/2014/main" val="3340423560"/>
                    </a:ext>
                  </a:extLst>
                </a:gridCol>
                <a:gridCol w="1318260">
                  <a:extLst>
                    <a:ext uri="{9D8B030D-6E8A-4147-A177-3AD203B41FA5}">
                      <a16:colId xmlns:a16="http://schemas.microsoft.com/office/drawing/2014/main" val="1674194212"/>
                    </a:ext>
                  </a:extLst>
                </a:gridCol>
                <a:gridCol w="1318260">
                  <a:extLst>
                    <a:ext uri="{9D8B030D-6E8A-4147-A177-3AD203B41FA5}">
                      <a16:colId xmlns:a16="http://schemas.microsoft.com/office/drawing/2014/main" val="139724559"/>
                    </a:ext>
                  </a:extLst>
                </a:gridCol>
                <a:gridCol w="1318260">
                  <a:extLst>
                    <a:ext uri="{9D8B030D-6E8A-4147-A177-3AD203B41FA5}">
                      <a16:colId xmlns:a16="http://schemas.microsoft.com/office/drawing/2014/main" val="619317653"/>
                    </a:ext>
                  </a:extLst>
                </a:gridCol>
              </a:tblGrid>
              <a:tr h="353294">
                <a:tc>
                  <a:txBody>
                    <a:bodyPr/>
                    <a:lstStyle/>
                    <a:p>
                      <a:r>
                        <a:rPr lang="en-US" altLang="zh-CN" dirty="0">
                          <a:effectLst/>
                          <a:latin typeface="Arial" panose="020B0604020202020204" pitchFamily="34" charset="0"/>
                          <a:cs typeface="Arial" panose="020B0604020202020204" pitchFamily="34" charset="0"/>
                        </a:rPr>
                        <a:t>columns</a:t>
                      </a:r>
                      <a:endParaRPr lang="zh-CN" altLang="en-US" dirty="0">
                        <a:effectLst/>
                        <a:latin typeface="Arial" panose="020B0604020202020204" pitchFamily="34" charset="0"/>
                        <a:cs typeface="Arial" panose="020B0604020202020204" pitchFamily="34" charset="0"/>
                      </a:endParaRP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7F8F9"/>
                    </a:solidFill>
                  </a:tcPr>
                </a:tc>
                <a:tc>
                  <a:txBody>
                    <a:bodyPr/>
                    <a:lstStyle/>
                    <a:p>
                      <a:r>
                        <a:rPr lang="en-US">
                          <a:effectLst/>
                          <a:latin typeface="Arial" panose="020B0604020202020204" pitchFamily="34" charset="0"/>
                          <a:cs typeface="Arial" panose="020B0604020202020204" pitchFamily="34" charset="0"/>
                        </a:rPr>
                        <a:t>pandas</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7F8F9"/>
                    </a:solidFill>
                  </a:tcPr>
                </a:tc>
                <a:tc>
                  <a:txBody>
                    <a:bodyPr/>
                    <a:lstStyle/>
                    <a:p>
                      <a:r>
                        <a:rPr lang="en-US">
                          <a:effectLst/>
                          <a:latin typeface="Arial" panose="020B0604020202020204" pitchFamily="34" charset="0"/>
                          <a:cs typeface="Arial" panose="020B0604020202020204" pitchFamily="34" charset="0"/>
                        </a:rPr>
                        <a:t>polars</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7F8F9"/>
                    </a:solidFill>
                  </a:tcPr>
                </a:tc>
                <a:tc>
                  <a:txBody>
                    <a:bodyPr/>
                    <a:lstStyle/>
                    <a:p>
                      <a:r>
                        <a:rPr lang="en-US" dirty="0" err="1">
                          <a:effectLst/>
                          <a:latin typeface="Arial" panose="020B0604020202020204" pitchFamily="34" charset="0"/>
                          <a:cs typeface="Arial" panose="020B0604020202020204" pitchFamily="34" charset="0"/>
                        </a:rPr>
                        <a:t>cudf</a:t>
                      </a:r>
                      <a:endParaRPr lang="en-US" dirty="0">
                        <a:effectLst/>
                        <a:latin typeface="Arial" panose="020B0604020202020204" pitchFamily="34" charset="0"/>
                        <a:cs typeface="Arial" panose="020B0604020202020204" pitchFamily="34" charset="0"/>
                      </a:endParaRP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7F8F9"/>
                    </a:solidFill>
                  </a:tcPr>
                </a:tc>
                <a:extLst>
                  <a:ext uri="{0D108BD9-81ED-4DB2-BD59-A6C34878D82A}">
                    <a16:rowId xmlns:a16="http://schemas.microsoft.com/office/drawing/2014/main" val="902298420"/>
                  </a:ext>
                </a:extLst>
              </a:tr>
              <a:tr h="353294">
                <a:tc>
                  <a:txBody>
                    <a:bodyPr/>
                    <a:lstStyle/>
                    <a:p>
                      <a:r>
                        <a:rPr lang="en-US">
                          <a:effectLst/>
                          <a:latin typeface="Arial" panose="020B0604020202020204" pitchFamily="34" charset="0"/>
                          <a:cs typeface="Arial" panose="020B0604020202020204" pitchFamily="34" charset="0"/>
                        </a:rPr>
                        <a:t>10000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0.002895</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0.003179</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0.005933</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extLst>
                  <a:ext uri="{0D108BD9-81ED-4DB2-BD59-A6C34878D82A}">
                    <a16:rowId xmlns:a16="http://schemas.microsoft.com/office/drawing/2014/main" val="1519029973"/>
                  </a:ext>
                </a:extLst>
              </a:tr>
              <a:tr h="353294">
                <a:tc>
                  <a:txBody>
                    <a:bodyPr/>
                    <a:lstStyle/>
                    <a:p>
                      <a:r>
                        <a:rPr lang="en-US">
                          <a:effectLst/>
                          <a:latin typeface="Arial" panose="020B0604020202020204" pitchFamily="34" charset="0"/>
                          <a:cs typeface="Arial" panose="020B0604020202020204" pitchFamily="34" charset="0"/>
                        </a:rPr>
                        <a:t>100000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0.012538</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0.018462</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0.006192</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extLst>
                  <a:ext uri="{0D108BD9-81ED-4DB2-BD59-A6C34878D82A}">
                    <a16:rowId xmlns:a16="http://schemas.microsoft.com/office/drawing/2014/main" val="3969492857"/>
                  </a:ext>
                </a:extLst>
              </a:tr>
              <a:tr h="353294">
                <a:tc>
                  <a:txBody>
                    <a:bodyPr/>
                    <a:lstStyle/>
                    <a:p>
                      <a:r>
                        <a:rPr lang="en-US">
                          <a:effectLst/>
                          <a:latin typeface="Arial" panose="020B0604020202020204" pitchFamily="34" charset="0"/>
                          <a:cs typeface="Arial" panose="020B0604020202020204" pitchFamily="34" charset="0"/>
                        </a:rPr>
                        <a:t>1000000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0.040214</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0.075114</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0.008816</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extLst>
                  <a:ext uri="{0D108BD9-81ED-4DB2-BD59-A6C34878D82A}">
                    <a16:rowId xmlns:a16="http://schemas.microsoft.com/office/drawing/2014/main" val="3816518583"/>
                  </a:ext>
                </a:extLst>
              </a:tr>
              <a:tr h="353294">
                <a:tc>
                  <a:txBody>
                    <a:bodyPr/>
                    <a:lstStyle/>
                    <a:p>
                      <a:r>
                        <a:rPr lang="en-US">
                          <a:effectLst/>
                          <a:latin typeface="Arial" panose="020B0604020202020204" pitchFamily="34" charset="0"/>
                          <a:cs typeface="Arial" panose="020B0604020202020204" pitchFamily="34" charset="0"/>
                        </a:rPr>
                        <a:t>10000000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0.260392</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0.196927</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0.176728</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extLst>
                  <a:ext uri="{0D108BD9-81ED-4DB2-BD59-A6C34878D82A}">
                    <a16:rowId xmlns:a16="http://schemas.microsoft.com/office/drawing/2014/main" val="580040224"/>
                  </a:ext>
                </a:extLst>
              </a:tr>
              <a:tr h="353294">
                <a:tc>
                  <a:txBody>
                    <a:bodyPr/>
                    <a:lstStyle/>
                    <a:p>
                      <a:r>
                        <a:rPr lang="en-US" dirty="0">
                          <a:effectLst/>
                          <a:latin typeface="Arial" panose="020B0604020202020204" pitchFamily="34" charset="0"/>
                          <a:cs typeface="Arial" panose="020B0604020202020204" pitchFamily="34" charset="0"/>
                        </a:rPr>
                        <a:t>100000000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2.463650</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a:effectLst/>
                          <a:latin typeface="Arial" panose="020B0604020202020204" pitchFamily="34" charset="0"/>
                          <a:cs typeface="Arial" panose="020B0604020202020204" pitchFamily="34" charset="0"/>
                        </a:rPr>
                        <a:t>1.327975</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tc>
                  <a:txBody>
                    <a:bodyPr/>
                    <a:lstStyle/>
                    <a:p>
                      <a:r>
                        <a:rPr lang="en-US" dirty="0">
                          <a:effectLst/>
                          <a:latin typeface="Arial" panose="020B0604020202020204" pitchFamily="34" charset="0"/>
                          <a:cs typeface="Arial" panose="020B0604020202020204" pitchFamily="34" charset="0"/>
                        </a:rPr>
                        <a:t>0.439283</a:t>
                      </a:r>
                    </a:p>
                  </a:txBody>
                  <a:tcPr marL="63500" marR="63500" marT="31750" marB="31750" anchor="ctr">
                    <a:lnL w="6350" cap="flat" cmpd="sng" algn="ctr">
                      <a:solidFill>
                        <a:srgbClr val="D2D7E5"/>
                      </a:solidFill>
                      <a:prstDash val="solid"/>
                      <a:round/>
                      <a:headEnd type="none" w="med" len="med"/>
                      <a:tailEnd type="none" w="med" len="med"/>
                    </a:lnL>
                    <a:lnR w="6350" cap="flat" cmpd="sng" algn="ctr">
                      <a:solidFill>
                        <a:srgbClr val="D2D7E5"/>
                      </a:solidFill>
                      <a:prstDash val="solid"/>
                      <a:round/>
                      <a:headEnd type="none" w="med" len="med"/>
                      <a:tailEnd type="none" w="med" len="med"/>
                    </a:lnR>
                    <a:lnT w="6350" cap="flat" cmpd="sng" algn="ctr">
                      <a:solidFill>
                        <a:srgbClr val="D2D7E5"/>
                      </a:solidFill>
                      <a:prstDash val="solid"/>
                      <a:round/>
                      <a:headEnd type="none" w="med" len="med"/>
                      <a:tailEnd type="none" w="med" len="med"/>
                    </a:lnT>
                    <a:lnB w="6350" cap="flat" cmpd="sng" algn="ctr">
                      <a:solidFill>
                        <a:srgbClr val="D2D7E5"/>
                      </a:solidFill>
                      <a:prstDash val="solid"/>
                      <a:round/>
                      <a:headEnd type="none" w="med" len="med"/>
                      <a:tailEnd type="none" w="med" len="med"/>
                    </a:lnB>
                    <a:solidFill>
                      <a:srgbClr val="FFFFFF"/>
                    </a:solidFill>
                  </a:tcPr>
                </a:tc>
                <a:extLst>
                  <a:ext uri="{0D108BD9-81ED-4DB2-BD59-A6C34878D82A}">
                    <a16:rowId xmlns:a16="http://schemas.microsoft.com/office/drawing/2014/main" val="1548561182"/>
                  </a:ext>
                </a:extLst>
              </a:tr>
            </a:tbl>
          </a:graphicData>
        </a:graphic>
      </p:graphicFrame>
      <p:pic>
        <p:nvPicPr>
          <p:cNvPr id="1027" name="Picture 3">
            <a:extLst>
              <a:ext uri="{FF2B5EF4-FFF2-40B4-BE49-F238E27FC236}">
                <a16:creationId xmlns:a16="http://schemas.microsoft.com/office/drawing/2014/main" id="{78D4D405-CB01-CC76-6EC5-6F65EB8E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110" y="1409075"/>
            <a:ext cx="4869748" cy="341011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D555FE9C-092B-3C2B-4266-B1DB7D488822}"/>
              </a:ext>
            </a:extLst>
          </p:cNvPr>
          <p:cNvSpPr txBox="1"/>
          <p:nvPr/>
        </p:nvSpPr>
        <p:spPr>
          <a:xfrm>
            <a:off x="0" y="6588077"/>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a:t>
            </a:r>
            <a:r>
              <a:rPr lang="en-US" sz="1100" dirty="0">
                <a:solidFill>
                  <a:schemeClr val="bg2">
                    <a:lumMod val="50000"/>
                  </a:schemeClr>
                </a:solidFill>
                <a:latin typeface="Abadi" panose="020B0604020104020204" pitchFamily="34" charset="0"/>
              </a:rPr>
              <a:t>: </a:t>
            </a:r>
            <a:r>
              <a:rPr lang="en-US" sz="1100" dirty="0">
                <a:solidFill>
                  <a:schemeClr val="bg2">
                    <a:lumMod val="50000"/>
                  </a:schemeClr>
                </a:solidFill>
                <a:effectLst/>
                <a:latin typeface="Times New Roman" panose="02020603050405020304" pitchFamily="18" charset="0"/>
                <a:ea typeface="DengXian" panose="02010600030101010101" pitchFamily="2" charset="-122"/>
                <a:cs typeface="Times New Roman" panose="02020603050405020304" pitchFamily="18" charset="0"/>
              </a:rPr>
              <a:t>https://zakopilo.hatenablog.jp/entry/2023/02/04/220552</a:t>
            </a:r>
            <a:endParaRPr lang="en-US" sz="1100" dirty="0">
              <a:solidFill>
                <a:schemeClr val="bg2">
                  <a:lumMod val="50000"/>
                </a:schemeClr>
              </a:solidFill>
              <a:latin typeface="Abadi" panose="020B0604020104020204" pitchFamily="34" charset="0"/>
            </a:endParaRPr>
          </a:p>
        </p:txBody>
      </p:sp>
    </p:spTree>
    <p:extLst>
      <p:ext uri="{BB962C8B-B14F-4D97-AF65-F5344CB8AC3E}">
        <p14:creationId xmlns:p14="http://schemas.microsoft.com/office/powerpoint/2010/main" val="296186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What is Data Wrangling?</a:t>
            </a:r>
          </a:p>
        </p:txBody>
      </p:sp>
      <p:sp>
        <p:nvSpPr>
          <p:cNvPr id="22" name="TextBox 21">
            <a:extLst>
              <a:ext uri="{FF2B5EF4-FFF2-40B4-BE49-F238E27FC236}">
                <a16:creationId xmlns:a16="http://schemas.microsoft.com/office/drawing/2014/main" id="{2E5FD647-3E29-77AC-854B-770B2296DF2B}"/>
              </a:ext>
            </a:extLst>
          </p:cNvPr>
          <p:cNvSpPr txBox="1"/>
          <p:nvPr/>
        </p:nvSpPr>
        <p:spPr>
          <a:xfrm>
            <a:off x="1839736" y="1449230"/>
            <a:ext cx="7918798" cy="912173"/>
          </a:xfrm>
          <a:prstGeom prst="rect">
            <a:avLst/>
          </a:prstGeom>
          <a:noFill/>
        </p:spPr>
        <p:txBody>
          <a:bodyPr wrap="square">
            <a:spAutoFit/>
          </a:bodyPr>
          <a:lstStyle/>
          <a:p>
            <a:pPr algn="just" defTabSz="676656">
              <a:spcAft>
                <a:spcPts val="600"/>
              </a:spcAft>
            </a:pPr>
            <a:r>
              <a:rPr lang="en-US" sz="1776" b="1" kern="1200" dirty="0">
                <a:solidFill>
                  <a:schemeClr val="tx1"/>
                </a:solidFill>
                <a:latin typeface="Abadi" panose="020B0604020104020204" pitchFamily="34" charset="0"/>
                <a:ea typeface="+mn-ea"/>
                <a:cs typeface="Times New Roman" panose="02020603050405020304" pitchFamily="18" charset="0"/>
              </a:rPr>
              <a:t>Data Wrangling </a:t>
            </a:r>
            <a:r>
              <a:rPr lang="en-US" sz="1776" kern="1200" dirty="0">
                <a:solidFill>
                  <a:schemeClr val="tx1"/>
                </a:solidFill>
                <a:latin typeface="Abadi" panose="020B0604020104020204" pitchFamily="34" charset="0"/>
                <a:ea typeface="+mn-ea"/>
                <a:cs typeface="Times New Roman" panose="02020603050405020304" pitchFamily="18" charset="0"/>
              </a:rPr>
              <a:t>is the process of gathering, collecting, and transforming raw data into another format for better understanding, decision-making, accessing, and analysis in less time. </a:t>
            </a:r>
            <a:endParaRPr lang="en-US" sz="2400" dirty="0">
              <a:latin typeface="Abadi" panose="020B0604020104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00D18BA-0219-1AD4-94ED-62A3250ECFF9}"/>
              </a:ext>
            </a:extLst>
          </p:cNvPr>
          <p:cNvGrpSpPr/>
          <p:nvPr/>
        </p:nvGrpSpPr>
        <p:grpSpPr>
          <a:xfrm>
            <a:off x="2854613" y="2029071"/>
            <a:ext cx="5889043" cy="4124106"/>
            <a:chOff x="3149955" y="2265300"/>
            <a:chExt cx="5889043" cy="4124106"/>
          </a:xfrm>
        </p:grpSpPr>
        <p:graphicFrame>
          <p:nvGraphicFramePr>
            <p:cNvPr id="25" name="Diagram 24">
              <a:extLst>
                <a:ext uri="{FF2B5EF4-FFF2-40B4-BE49-F238E27FC236}">
                  <a16:creationId xmlns:a16="http://schemas.microsoft.com/office/drawing/2014/main" id="{4D5BF486-6CB4-E5DA-9088-809E7931A74B}"/>
                </a:ext>
              </a:extLst>
            </p:cNvPr>
            <p:cNvGraphicFramePr/>
            <p:nvPr>
              <p:extLst>
                <p:ext uri="{D42A27DB-BD31-4B8C-83A1-F6EECF244321}">
                  <p14:modId xmlns:p14="http://schemas.microsoft.com/office/powerpoint/2010/main" val="3015371784"/>
                </p:ext>
              </p:extLst>
            </p:nvPr>
          </p:nvGraphicFramePr>
          <p:xfrm>
            <a:off x="3149955" y="2265300"/>
            <a:ext cx="5889043" cy="2526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Diagram 26">
              <a:extLst>
                <a:ext uri="{FF2B5EF4-FFF2-40B4-BE49-F238E27FC236}">
                  <a16:creationId xmlns:a16="http://schemas.microsoft.com/office/drawing/2014/main" id="{330F3686-57EE-146C-1968-36C4B71EDA2F}"/>
                </a:ext>
              </a:extLst>
            </p:cNvPr>
            <p:cNvGraphicFramePr/>
            <p:nvPr>
              <p:extLst>
                <p:ext uri="{D42A27DB-BD31-4B8C-83A1-F6EECF244321}">
                  <p14:modId xmlns:p14="http://schemas.microsoft.com/office/powerpoint/2010/main" val="4292209187"/>
                </p:ext>
              </p:extLst>
            </p:nvPr>
          </p:nvGraphicFramePr>
          <p:xfrm>
            <a:off x="3149955" y="3862685"/>
            <a:ext cx="5889042" cy="2526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Arrow: Down 27">
              <a:extLst>
                <a:ext uri="{FF2B5EF4-FFF2-40B4-BE49-F238E27FC236}">
                  <a16:creationId xmlns:a16="http://schemas.microsoft.com/office/drawing/2014/main" id="{66EF21A2-07A0-61BA-FE8F-45A05890DAD4}"/>
                </a:ext>
              </a:extLst>
            </p:cNvPr>
            <p:cNvSpPr/>
            <p:nvPr/>
          </p:nvSpPr>
          <p:spPr>
            <a:xfrm>
              <a:off x="8122510" y="4185892"/>
              <a:ext cx="395862" cy="346379"/>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sp>
        <p:nvSpPr>
          <p:cNvPr id="2" name="TextBox 1">
            <a:extLst>
              <a:ext uri="{FF2B5EF4-FFF2-40B4-BE49-F238E27FC236}">
                <a16:creationId xmlns:a16="http://schemas.microsoft.com/office/drawing/2014/main" id="{8BA41520-C770-5997-7181-CA54E9D466E9}"/>
              </a:ext>
            </a:extLst>
          </p:cNvPr>
          <p:cNvSpPr txBox="1"/>
          <p:nvPr/>
        </p:nvSpPr>
        <p:spPr>
          <a:xfrm>
            <a:off x="4819191" y="5814623"/>
            <a:ext cx="3205908" cy="338554"/>
          </a:xfrm>
          <a:prstGeom prst="rect">
            <a:avLst/>
          </a:prstGeom>
          <a:noFill/>
        </p:spPr>
        <p:txBody>
          <a:bodyPr wrap="square" rtlCol="0">
            <a:spAutoFit/>
          </a:bodyPr>
          <a:lstStyle/>
          <a:p>
            <a:r>
              <a:rPr lang="en-US" sz="1600" b="0" i="0" dirty="0">
                <a:solidFill>
                  <a:srgbClr val="333333"/>
                </a:solidFill>
                <a:effectLst/>
                <a:latin typeface="Abadi" panose="020B0604020104020204" pitchFamily="34" charset="0"/>
                <a:cs typeface="Times New Roman" panose="02020603050405020304" pitchFamily="18" charset="0"/>
              </a:rPr>
              <a:t>Steps in data wrangling</a:t>
            </a:r>
            <a:endParaRPr lang="en-US" sz="1600" dirty="0">
              <a:latin typeface="Abadi" panose="020B0604020104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77D2F7A-CB2F-0133-4A67-A92ACE56B493}"/>
              </a:ext>
            </a:extLst>
          </p:cNvPr>
          <p:cNvSpPr txBox="1"/>
          <p:nvPr/>
        </p:nvSpPr>
        <p:spPr>
          <a:xfrm>
            <a:off x="0" y="6577060"/>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latin typeface="Abadi" panose="020B0604020104020204" pitchFamily="34" charset="0"/>
                <a:hlinkClick r:id="rId13">
                  <a:extLst>
                    <a:ext uri="{A12FA001-AC4F-418D-AE19-62706E023703}">
                      <ahyp:hlinkClr xmlns:ahyp="http://schemas.microsoft.com/office/drawing/2018/hyperlinkcolor" val="tx"/>
                    </a:ext>
                  </a:extLst>
                </a:hlinkClick>
              </a:rPr>
              <a:t>A Handy Guide to Data Wrangling and Importing CSV in Python (turing.com)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11589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Importance of Data Wrangling</a:t>
            </a:r>
          </a:p>
        </p:txBody>
      </p:sp>
      <p:grpSp>
        <p:nvGrpSpPr>
          <p:cNvPr id="15" name="Group 14">
            <a:extLst>
              <a:ext uri="{FF2B5EF4-FFF2-40B4-BE49-F238E27FC236}">
                <a16:creationId xmlns:a16="http://schemas.microsoft.com/office/drawing/2014/main" id="{6FFC69A8-8FEE-720F-1034-E28B3D3FC07F}"/>
              </a:ext>
            </a:extLst>
          </p:cNvPr>
          <p:cNvGrpSpPr/>
          <p:nvPr/>
        </p:nvGrpSpPr>
        <p:grpSpPr>
          <a:xfrm>
            <a:off x="3340765" y="1612452"/>
            <a:ext cx="5507421" cy="4099035"/>
            <a:chOff x="2759818" y="1653640"/>
            <a:chExt cx="5507421" cy="4099035"/>
          </a:xfrm>
        </p:grpSpPr>
        <p:graphicFrame>
          <p:nvGraphicFramePr>
            <p:cNvPr id="14" name="Chart 13">
              <a:extLst>
                <a:ext uri="{FF2B5EF4-FFF2-40B4-BE49-F238E27FC236}">
                  <a16:creationId xmlns:a16="http://schemas.microsoft.com/office/drawing/2014/main" id="{4B9F98C3-CC76-CFCE-7733-E192FF2C5574}"/>
                </a:ext>
              </a:extLst>
            </p:cNvPr>
            <p:cNvGraphicFramePr/>
            <p:nvPr>
              <p:extLst>
                <p:ext uri="{D42A27DB-BD31-4B8C-83A1-F6EECF244321}">
                  <p14:modId xmlns:p14="http://schemas.microsoft.com/office/powerpoint/2010/main" val="3010649249"/>
                </p:ext>
              </p:extLst>
            </p:nvPr>
          </p:nvGraphicFramePr>
          <p:xfrm>
            <a:off x="2759818" y="1653640"/>
            <a:ext cx="5507421" cy="409903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BC2E31C-0869-C87D-7A8F-BE379E3AAFF8}"/>
                </a:ext>
              </a:extLst>
            </p:cNvPr>
            <p:cNvSpPr txBox="1"/>
            <p:nvPr/>
          </p:nvSpPr>
          <p:spPr>
            <a:xfrm>
              <a:off x="5626847" y="3908760"/>
              <a:ext cx="1185706" cy="584775"/>
            </a:xfrm>
            <a:prstGeom prst="rect">
              <a:avLst/>
            </a:prstGeom>
            <a:noFill/>
          </p:spPr>
          <p:txBody>
            <a:bodyPr wrap="square" rtlCol="0">
              <a:spAutoFit/>
            </a:bodyPr>
            <a:lstStyle/>
            <a:p>
              <a:r>
                <a:rPr lang="en-US" sz="3200" dirty="0">
                  <a:solidFill>
                    <a:schemeClr val="tx1">
                      <a:lumMod val="85000"/>
                      <a:lumOff val="15000"/>
                    </a:schemeClr>
                  </a:solidFill>
                  <a:latin typeface="Selawik Semibold" panose="020B0702040204020203" pitchFamily="34" charset="0"/>
                </a:rPr>
                <a:t>80%</a:t>
              </a:r>
            </a:p>
          </p:txBody>
        </p:sp>
        <p:sp>
          <p:nvSpPr>
            <p:cNvPr id="5" name="TextBox 4">
              <a:extLst>
                <a:ext uri="{FF2B5EF4-FFF2-40B4-BE49-F238E27FC236}">
                  <a16:creationId xmlns:a16="http://schemas.microsoft.com/office/drawing/2014/main" id="{7CCF4574-A196-1AA0-EED1-9188CA1FA866}"/>
                </a:ext>
              </a:extLst>
            </p:cNvPr>
            <p:cNvSpPr txBox="1"/>
            <p:nvPr/>
          </p:nvSpPr>
          <p:spPr>
            <a:xfrm>
              <a:off x="4327824" y="2552219"/>
              <a:ext cx="1185705" cy="584775"/>
            </a:xfrm>
            <a:prstGeom prst="rect">
              <a:avLst/>
            </a:prstGeom>
            <a:noFill/>
          </p:spPr>
          <p:txBody>
            <a:bodyPr wrap="square" rtlCol="0">
              <a:spAutoFit/>
            </a:bodyPr>
            <a:lstStyle/>
            <a:p>
              <a:r>
                <a:rPr lang="en-US" sz="3200" dirty="0">
                  <a:solidFill>
                    <a:schemeClr val="tx1">
                      <a:lumMod val="85000"/>
                      <a:lumOff val="15000"/>
                    </a:schemeClr>
                  </a:solidFill>
                  <a:latin typeface="Selawik Semibold" panose="020B0702040204020203" pitchFamily="34" charset="0"/>
                </a:rPr>
                <a:t>20%</a:t>
              </a:r>
            </a:p>
          </p:txBody>
        </p:sp>
      </p:grpSp>
      <p:grpSp>
        <p:nvGrpSpPr>
          <p:cNvPr id="6" name="Group 5">
            <a:extLst>
              <a:ext uri="{FF2B5EF4-FFF2-40B4-BE49-F238E27FC236}">
                <a16:creationId xmlns:a16="http://schemas.microsoft.com/office/drawing/2014/main" id="{404F093C-7DDF-E384-E053-DE28C69B21B5}"/>
              </a:ext>
            </a:extLst>
          </p:cNvPr>
          <p:cNvGrpSpPr/>
          <p:nvPr/>
        </p:nvGrpSpPr>
        <p:grpSpPr>
          <a:xfrm>
            <a:off x="951397" y="6016300"/>
            <a:ext cx="6080101" cy="461665"/>
            <a:chOff x="6120970" y="2704663"/>
            <a:chExt cx="6080101" cy="461665"/>
          </a:xfrm>
        </p:grpSpPr>
        <p:sp>
          <p:nvSpPr>
            <p:cNvPr id="7" name="TextBox 6">
              <a:extLst>
                <a:ext uri="{FF2B5EF4-FFF2-40B4-BE49-F238E27FC236}">
                  <a16:creationId xmlns:a16="http://schemas.microsoft.com/office/drawing/2014/main" id="{FA15F614-55C8-99BF-5EF7-8A8C6346F8FF}"/>
                </a:ext>
              </a:extLst>
            </p:cNvPr>
            <p:cNvSpPr txBox="1"/>
            <p:nvPr/>
          </p:nvSpPr>
          <p:spPr>
            <a:xfrm>
              <a:off x="6974020" y="2704663"/>
              <a:ext cx="5227051" cy="461665"/>
            </a:xfrm>
            <a:prstGeom prst="rect">
              <a:avLst/>
            </a:prstGeom>
            <a:noFill/>
          </p:spPr>
          <p:txBody>
            <a:bodyPr wrap="square" rtlCol="0">
              <a:spAutoFit/>
            </a:bodyPr>
            <a:lstStyle/>
            <a:p>
              <a:r>
                <a:rPr lang="en-US" sz="2400" dirty="0">
                  <a:solidFill>
                    <a:schemeClr val="tx1">
                      <a:lumMod val="75000"/>
                      <a:lumOff val="25000"/>
                    </a:schemeClr>
                  </a:solidFill>
                  <a:latin typeface="Selawik Semibold" panose="020B0604020202020204" pitchFamily="34" charset="0"/>
                </a:rPr>
                <a:t>Data Exploration and Modeling</a:t>
              </a:r>
            </a:p>
          </p:txBody>
        </p:sp>
        <p:sp>
          <p:nvSpPr>
            <p:cNvPr id="8" name="Rectangle 7">
              <a:extLst>
                <a:ext uri="{FF2B5EF4-FFF2-40B4-BE49-F238E27FC236}">
                  <a16:creationId xmlns:a16="http://schemas.microsoft.com/office/drawing/2014/main" id="{08C4BB89-9FC5-53B8-BAEE-0A6BA9D52DE4}"/>
                </a:ext>
              </a:extLst>
            </p:cNvPr>
            <p:cNvSpPr/>
            <p:nvPr/>
          </p:nvSpPr>
          <p:spPr>
            <a:xfrm>
              <a:off x="6120970" y="2769345"/>
              <a:ext cx="711200" cy="3323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110FB39D-66D7-289A-82E1-C7C3B2CE079A}"/>
              </a:ext>
            </a:extLst>
          </p:cNvPr>
          <p:cNvGrpSpPr/>
          <p:nvPr/>
        </p:nvGrpSpPr>
        <p:grpSpPr>
          <a:xfrm>
            <a:off x="7763503" y="6016300"/>
            <a:ext cx="8200335" cy="461665"/>
            <a:chOff x="6120970" y="4563472"/>
            <a:chExt cx="8200335" cy="461665"/>
          </a:xfrm>
        </p:grpSpPr>
        <p:sp>
          <p:nvSpPr>
            <p:cNvPr id="10" name="TextBox 9">
              <a:extLst>
                <a:ext uri="{FF2B5EF4-FFF2-40B4-BE49-F238E27FC236}">
                  <a16:creationId xmlns:a16="http://schemas.microsoft.com/office/drawing/2014/main" id="{249FC687-F8DB-D832-B396-87A44FCB9F5E}"/>
                </a:ext>
              </a:extLst>
            </p:cNvPr>
            <p:cNvSpPr txBox="1"/>
            <p:nvPr/>
          </p:nvSpPr>
          <p:spPr>
            <a:xfrm>
              <a:off x="6974020" y="4563472"/>
              <a:ext cx="7347285" cy="461665"/>
            </a:xfrm>
            <a:prstGeom prst="rect">
              <a:avLst/>
            </a:prstGeom>
            <a:noFill/>
          </p:spPr>
          <p:txBody>
            <a:bodyPr wrap="square" rtlCol="0">
              <a:spAutoFit/>
            </a:bodyPr>
            <a:lstStyle/>
            <a:p>
              <a:r>
                <a:rPr lang="en-US" sz="2400" dirty="0">
                  <a:solidFill>
                    <a:schemeClr val="tx1">
                      <a:lumMod val="75000"/>
                      <a:lumOff val="25000"/>
                    </a:schemeClr>
                  </a:solidFill>
                  <a:latin typeface="Selawik Semibold" panose="020B0604020202020204" pitchFamily="34" charset="0"/>
                </a:rPr>
                <a:t>Data Wrangling</a:t>
              </a:r>
            </a:p>
          </p:txBody>
        </p:sp>
        <p:sp>
          <p:nvSpPr>
            <p:cNvPr id="11" name="Rectangle 10">
              <a:extLst>
                <a:ext uri="{FF2B5EF4-FFF2-40B4-BE49-F238E27FC236}">
                  <a16:creationId xmlns:a16="http://schemas.microsoft.com/office/drawing/2014/main" id="{C212A72B-53D3-3BC9-9505-43F74CBB9CFE}"/>
                </a:ext>
              </a:extLst>
            </p:cNvPr>
            <p:cNvSpPr/>
            <p:nvPr/>
          </p:nvSpPr>
          <p:spPr>
            <a:xfrm>
              <a:off x="6120970" y="4609535"/>
              <a:ext cx="711200" cy="33230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655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dirty="0">
                <a:solidFill>
                  <a:srgbClr val="273239"/>
                </a:solidFill>
                <a:effectLst/>
                <a:latin typeface="Nunito" pitchFamily="2" charset="0"/>
              </a:rPr>
              <a:t>Common Data Wrangling Challenges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294B0194-B5DF-EDE1-D5B2-57B546FF0EEC}"/>
              </a:ext>
            </a:extLst>
          </p:cNvPr>
          <p:cNvGrpSpPr/>
          <p:nvPr/>
        </p:nvGrpSpPr>
        <p:grpSpPr>
          <a:xfrm>
            <a:off x="549007" y="-965232"/>
            <a:ext cx="11093986" cy="8595360"/>
            <a:chOff x="-4990692" y="-395992"/>
            <a:chExt cx="12192000" cy="8595360"/>
          </a:xfrm>
        </p:grpSpPr>
        <p:graphicFrame>
          <p:nvGraphicFramePr>
            <p:cNvPr id="5" name="Diagram 4">
              <a:extLst>
                <a:ext uri="{FF2B5EF4-FFF2-40B4-BE49-F238E27FC236}">
                  <a16:creationId xmlns:a16="http://schemas.microsoft.com/office/drawing/2014/main" id="{4DA14A8F-27ED-13BE-8779-EED3A13EB858}"/>
                </a:ext>
              </a:extLst>
            </p:cNvPr>
            <p:cNvGraphicFramePr/>
            <p:nvPr>
              <p:extLst>
                <p:ext uri="{D42A27DB-BD31-4B8C-83A1-F6EECF244321}">
                  <p14:modId xmlns:p14="http://schemas.microsoft.com/office/powerpoint/2010/main" val="4110663481"/>
                </p:ext>
              </p:extLst>
            </p:nvPr>
          </p:nvGraphicFramePr>
          <p:xfrm>
            <a:off x="-4990692" y="-395992"/>
            <a:ext cx="12192000" cy="85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F24AD5C-B44A-B303-BEB8-25C7A5A2D71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974689" y="5196191"/>
              <a:ext cx="703431" cy="703431"/>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CF03D3EF-84F4-9B47-97F4-18C5AAFE339F}"/>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390583" y="2856558"/>
              <a:ext cx="602941" cy="58880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4E21C364-E428-A891-B114-E9B4DE21CAA6}"/>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044857" y="5230894"/>
              <a:ext cx="653186" cy="65318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954BEAAF-798B-B366-8AE6-8738F8D68BE9}"/>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3347031" y="2766489"/>
              <a:ext cx="803921" cy="803921"/>
            </a:xfrm>
            <a:prstGeom prst="rect">
              <a:avLst/>
            </a:prstGeom>
          </p:spPr>
        </p:pic>
        <p:pic>
          <p:nvPicPr>
            <p:cNvPr id="10" name="Picture 9" descr="Shape, circle&#10;&#10;Description automatically generated">
              <a:extLst>
                <a:ext uri="{FF2B5EF4-FFF2-40B4-BE49-F238E27FC236}">
                  <a16:creationId xmlns:a16="http://schemas.microsoft.com/office/drawing/2014/main" id="{0D41F75C-0B68-D1EC-5A9F-E7F95FB1DBC8}"/>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5950023" y="5274962"/>
              <a:ext cx="602941" cy="555615"/>
            </a:xfrm>
            <a:prstGeom prst="rect">
              <a:avLst/>
            </a:prstGeom>
          </p:spPr>
        </p:pic>
      </p:grpSp>
      <p:sp>
        <p:nvSpPr>
          <p:cNvPr id="11" name="TextBox 10">
            <a:extLst>
              <a:ext uri="{FF2B5EF4-FFF2-40B4-BE49-F238E27FC236}">
                <a16:creationId xmlns:a16="http://schemas.microsoft.com/office/drawing/2014/main" id="{E87147A2-7B53-92C1-2C29-AE53F9B27D00}"/>
              </a:ext>
            </a:extLst>
          </p:cNvPr>
          <p:cNvSpPr txBox="1"/>
          <p:nvPr/>
        </p:nvSpPr>
        <p:spPr>
          <a:xfrm>
            <a:off x="0" y="6588077"/>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13">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29003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dirty="0">
                <a:solidFill>
                  <a:srgbClr val="273239"/>
                </a:solidFill>
                <a:effectLst/>
                <a:latin typeface="Nunito" pitchFamily="2" charset="0"/>
              </a:rPr>
              <a:t>Data Wrangling Techniques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aphicFrame>
        <p:nvGraphicFramePr>
          <p:cNvPr id="2" name="Diagram 1">
            <a:extLst>
              <a:ext uri="{FF2B5EF4-FFF2-40B4-BE49-F238E27FC236}">
                <a16:creationId xmlns:a16="http://schemas.microsoft.com/office/drawing/2014/main" id="{159944CC-B563-20A3-5039-82D2AFDAFEAB}"/>
              </a:ext>
            </a:extLst>
          </p:cNvPr>
          <p:cNvGraphicFramePr/>
          <p:nvPr>
            <p:extLst>
              <p:ext uri="{D42A27DB-BD31-4B8C-83A1-F6EECF244321}">
                <p14:modId xmlns:p14="http://schemas.microsoft.com/office/powerpoint/2010/main" val="1234904491"/>
              </p:ext>
            </p:extLst>
          </p:nvPr>
        </p:nvGraphicFramePr>
        <p:xfrm>
          <a:off x="1641513" y="1437204"/>
          <a:ext cx="8527056" cy="4732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6A2375F-29BD-8827-0422-461DDED9F073}"/>
              </a:ext>
            </a:extLst>
          </p:cNvPr>
          <p:cNvSpPr txBox="1"/>
          <p:nvPr/>
        </p:nvSpPr>
        <p:spPr>
          <a:xfrm>
            <a:off x="0" y="6588077"/>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8">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36411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dirty="0">
                <a:solidFill>
                  <a:schemeClr val="tx1">
                    <a:lumMod val="85000"/>
                    <a:lumOff val="15000"/>
                  </a:schemeClr>
                </a:solidFill>
                <a:latin typeface="Selawik Semibold" panose="020B0604020202020204" pitchFamily="34" charset="0"/>
              </a:rPr>
              <a:t>Data Wrangling Best Practices</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sp>
      <p:grpSp>
        <p:nvGrpSpPr>
          <p:cNvPr id="4" name="Group 3">
            <a:extLst>
              <a:ext uri="{FF2B5EF4-FFF2-40B4-BE49-F238E27FC236}">
                <a16:creationId xmlns:a16="http://schemas.microsoft.com/office/drawing/2014/main" id="{40D76DA0-55A7-1260-5905-97760525F34C}"/>
              </a:ext>
            </a:extLst>
          </p:cNvPr>
          <p:cNvGrpSpPr/>
          <p:nvPr/>
        </p:nvGrpSpPr>
        <p:grpSpPr>
          <a:xfrm>
            <a:off x="2165543" y="1527702"/>
            <a:ext cx="7851769" cy="4584946"/>
            <a:chOff x="2165543" y="1648022"/>
            <a:chExt cx="7851769" cy="4584946"/>
          </a:xfrm>
        </p:grpSpPr>
        <p:pic>
          <p:nvPicPr>
            <p:cNvPr id="3" name="Graphic 2" descr="Open book with table lamp, books, pen and pencil">
              <a:extLst>
                <a:ext uri="{FF2B5EF4-FFF2-40B4-BE49-F238E27FC236}">
                  <a16:creationId xmlns:a16="http://schemas.microsoft.com/office/drawing/2014/main" id="{E9C235BC-FE5D-11BB-2EBC-AD92EBDCA072}"/>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528" y="2067653"/>
              <a:ext cx="4165315" cy="4165315"/>
            </a:xfrm>
            <a:prstGeom prst="rect">
              <a:avLst/>
            </a:prstGeom>
          </p:spPr>
        </p:pic>
        <p:sp>
          <p:nvSpPr>
            <p:cNvPr id="25" name="Freeform: Shape 24">
              <a:extLst>
                <a:ext uri="{FF2B5EF4-FFF2-40B4-BE49-F238E27FC236}">
                  <a16:creationId xmlns:a16="http://schemas.microsoft.com/office/drawing/2014/main" id="{591B14BA-534C-771F-C8CE-60651C921717}"/>
                </a:ext>
              </a:extLst>
            </p:cNvPr>
            <p:cNvSpPr/>
            <p:nvPr/>
          </p:nvSpPr>
          <p:spPr>
            <a:xfrm>
              <a:off x="5089992" y="1648022"/>
              <a:ext cx="2052985" cy="1313910"/>
            </a:xfrm>
            <a:prstGeom prst="ellipse">
              <a:avLst/>
            </a:prstGeom>
            <a:solidFill>
              <a:srgbClr val="F1C4A8"/>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dirty="0">
                <a:solidFill>
                  <a:schemeClr val="bg2">
                    <a:lumMod val="25000"/>
                  </a:schemeClr>
                </a:solidFill>
                <a:latin typeface="Amasis MT Pro Medium" panose="02040604050005020304" pitchFamily="18" charset="0"/>
              </a:endParaRPr>
            </a:p>
          </p:txBody>
        </p:sp>
        <p:sp>
          <p:nvSpPr>
            <p:cNvPr id="27" name="Freeform: Shape 26">
              <a:extLst>
                <a:ext uri="{FF2B5EF4-FFF2-40B4-BE49-F238E27FC236}">
                  <a16:creationId xmlns:a16="http://schemas.microsoft.com/office/drawing/2014/main" id="{2F3FB2A5-6BA4-2B16-2466-10CFFCC4656A}"/>
                </a:ext>
              </a:extLst>
            </p:cNvPr>
            <p:cNvSpPr/>
            <p:nvPr/>
          </p:nvSpPr>
          <p:spPr>
            <a:xfrm>
              <a:off x="7964327" y="2780677"/>
              <a:ext cx="2052985" cy="1313910"/>
            </a:xfrm>
            <a:prstGeom prst="ellipse">
              <a:avLst/>
            </a:prstGeom>
            <a:solidFill>
              <a:srgbClr val="DDCBBA"/>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Selawik Semibold" panose="020B0702040204020203" pitchFamily="34" charset="0"/>
              </a:endParaRPr>
            </a:p>
          </p:txBody>
        </p:sp>
        <p:sp>
          <p:nvSpPr>
            <p:cNvPr id="29" name="Freeform: Shape 28">
              <a:extLst>
                <a:ext uri="{FF2B5EF4-FFF2-40B4-BE49-F238E27FC236}">
                  <a16:creationId xmlns:a16="http://schemas.microsoft.com/office/drawing/2014/main" id="{CC7C0E06-A141-E749-D75D-50893B778BCF}"/>
                </a:ext>
              </a:extLst>
            </p:cNvPr>
            <p:cNvSpPr/>
            <p:nvPr/>
          </p:nvSpPr>
          <p:spPr>
            <a:xfrm>
              <a:off x="7766725" y="4909226"/>
              <a:ext cx="2052985" cy="1313910"/>
            </a:xfrm>
            <a:prstGeom prst="ellipse">
              <a:avLst/>
            </a:prstGeom>
            <a:solidFill>
              <a:schemeClr val="accent6">
                <a:lumMod val="60000"/>
                <a:lumOff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Selawik Semibold" panose="020B0702040204020203" pitchFamily="34" charset="0"/>
              </a:endParaRPr>
            </a:p>
          </p:txBody>
        </p:sp>
        <p:sp>
          <p:nvSpPr>
            <p:cNvPr id="31" name="Freeform: Shape 30">
              <a:extLst>
                <a:ext uri="{FF2B5EF4-FFF2-40B4-BE49-F238E27FC236}">
                  <a16:creationId xmlns:a16="http://schemas.microsoft.com/office/drawing/2014/main" id="{FD0D7213-2537-8924-DA88-7C53696944A7}"/>
                </a:ext>
              </a:extLst>
            </p:cNvPr>
            <p:cNvSpPr/>
            <p:nvPr/>
          </p:nvSpPr>
          <p:spPr>
            <a:xfrm>
              <a:off x="2849596" y="4887437"/>
              <a:ext cx="2052985" cy="1313910"/>
            </a:xfrm>
            <a:prstGeom prst="ellipse">
              <a:avLst/>
            </a:prstGeom>
            <a:solidFill>
              <a:srgbClr val="F8E2A8"/>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dirty="0">
                <a:solidFill>
                  <a:schemeClr val="bg2">
                    <a:lumMod val="25000"/>
                  </a:schemeClr>
                </a:solidFill>
                <a:latin typeface="Amasis MT Pro Medium" panose="02040604050005020304" pitchFamily="18" charset="0"/>
                <a:cs typeface="Aharoni" panose="02010803020104030203" pitchFamily="2" charset="-79"/>
              </a:endParaRPr>
            </a:p>
          </p:txBody>
        </p:sp>
        <p:sp>
          <p:nvSpPr>
            <p:cNvPr id="33" name="Freeform: Shape 32">
              <a:extLst>
                <a:ext uri="{FF2B5EF4-FFF2-40B4-BE49-F238E27FC236}">
                  <a16:creationId xmlns:a16="http://schemas.microsoft.com/office/drawing/2014/main" id="{90389C22-D067-558F-F5E5-7D5B3FEE36FC}"/>
                </a:ext>
              </a:extLst>
            </p:cNvPr>
            <p:cNvSpPr/>
            <p:nvPr/>
          </p:nvSpPr>
          <p:spPr>
            <a:xfrm>
              <a:off x="2165543" y="2873554"/>
              <a:ext cx="2052985" cy="1313910"/>
            </a:xfrm>
            <a:prstGeom prst="ellipse">
              <a:avLst/>
            </a:prstGeom>
            <a:solidFill>
              <a:srgbClr val="B3CFC4"/>
            </a:solid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dirty="0">
                <a:solidFill>
                  <a:schemeClr val="bg2">
                    <a:lumMod val="25000"/>
                  </a:schemeClr>
                </a:solidFill>
                <a:latin typeface="Amasis MT Pro Medium" panose="02040604050005020304" pitchFamily="18" charset="0"/>
                <a:cs typeface="Aldhabi" panose="01000000000000000000" pitchFamily="2" charset="-78"/>
              </a:endParaRPr>
            </a:p>
          </p:txBody>
        </p:sp>
        <p:cxnSp>
          <p:nvCxnSpPr>
            <p:cNvPr id="49" name="Straight Arrow Connector 48">
              <a:extLst>
                <a:ext uri="{FF2B5EF4-FFF2-40B4-BE49-F238E27FC236}">
                  <a16:creationId xmlns:a16="http://schemas.microsoft.com/office/drawing/2014/main" id="{1A665198-08BB-80B8-4983-60ED6BE05970}"/>
                </a:ext>
              </a:extLst>
            </p:cNvPr>
            <p:cNvCxnSpPr>
              <a:cxnSpLocks/>
            </p:cNvCxnSpPr>
            <p:nvPr/>
          </p:nvCxnSpPr>
          <p:spPr>
            <a:xfrm flipH="1" flipV="1">
              <a:off x="3342185" y="4273289"/>
              <a:ext cx="273956" cy="5283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3DFFB9-A4FE-1A9E-134F-DDA61545C68F}"/>
                </a:ext>
              </a:extLst>
            </p:cNvPr>
            <p:cNvCxnSpPr>
              <a:cxnSpLocks/>
            </p:cNvCxnSpPr>
            <p:nvPr/>
          </p:nvCxnSpPr>
          <p:spPr>
            <a:xfrm flipV="1">
              <a:off x="4092196" y="2427688"/>
              <a:ext cx="693992" cy="352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700E6A-A842-1489-8A47-48DC97C2D85C}"/>
                </a:ext>
              </a:extLst>
            </p:cNvPr>
            <p:cNvCxnSpPr>
              <a:cxnSpLocks/>
            </p:cNvCxnSpPr>
            <p:nvPr/>
          </p:nvCxnSpPr>
          <p:spPr>
            <a:xfrm flipH="1">
              <a:off x="9039854" y="4246330"/>
              <a:ext cx="140563" cy="582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F399CD-C2F5-8753-82EB-F2C6A7D61B47}"/>
                </a:ext>
              </a:extLst>
            </p:cNvPr>
            <p:cNvCxnSpPr>
              <a:cxnSpLocks/>
            </p:cNvCxnSpPr>
            <p:nvPr/>
          </p:nvCxnSpPr>
          <p:spPr>
            <a:xfrm>
              <a:off x="7536008" y="2394613"/>
              <a:ext cx="686088" cy="314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DEB3048-78A5-4B2C-45AB-4FD432C7F569}"/>
              </a:ext>
            </a:extLst>
          </p:cNvPr>
          <p:cNvSpPr txBox="1"/>
          <p:nvPr/>
        </p:nvSpPr>
        <p:spPr>
          <a:xfrm>
            <a:off x="0" y="6577060"/>
            <a:ext cx="8599846" cy="261610"/>
          </a:xfrm>
          <a:prstGeom prst="rect">
            <a:avLst/>
          </a:prstGeom>
          <a:noFill/>
        </p:spPr>
        <p:txBody>
          <a:bodyPr wrap="square" rtlCol="0">
            <a:spAutoFit/>
          </a:bodyPr>
          <a:lstStyle/>
          <a:p>
            <a:r>
              <a:rPr lang="en-US" sz="1100" dirty="0">
                <a:solidFill>
                  <a:schemeClr val="tx1">
                    <a:lumMod val="50000"/>
                    <a:lumOff val="50000"/>
                  </a:schemeClr>
                </a:solidFill>
                <a:latin typeface="Abadi" panose="020B0604020104020204" pitchFamily="34" charset="0"/>
              </a:rPr>
              <a:t>Sources: </a:t>
            </a:r>
            <a:r>
              <a:rPr lang="en-US" sz="1100" dirty="0">
                <a:solidFill>
                  <a:schemeClr val="tx1">
                    <a:lumMod val="50000"/>
                    <a:lumOff val="50000"/>
                  </a:schemeClr>
                </a:solidFill>
                <a:hlinkClick r:id="rId5">
                  <a:extLst>
                    <a:ext uri="{A12FA001-AC4F-418D-AE19-62706E023703}">
                      <ahyp:hlinkClr xmlns:ahyp="http://schemas.microsoft.com/office/drawing/2018/hyperlinkcolor" val="tx"/>
                    </a:ext>
                  </a:extLst>
                </a:hlinkClick>
              </a:rPr>
              <a:t>Taming the Data Beast: The Art of Efficient Data Wrangling (capellasolutions.com)</a:t>
            </a:r>
            <a:endParaRPr lang="en-US" sz="1100" dirty="0">
              <a:solidFill>
                <a:schemeClr val="tx1">
                  <a:lumMod val="50000"/>
                  <a:lumOff val="50000"/>
                </a:schemeClr>
              </a:solidFill>
              <a:latin typeface="Abadi" panose="020B0604020104020204" pitchFamily="34" charset="0"/>
            </a:endParaRPr>
          </a:p>
        </p:txBody>
      </p:sp>
      <p:sp>
        <p:nvSpPr>
          <p:cNvPr id="5" name="TextBox 4">
            <a:extLst>
              <a:ext uri="{FF2B5EF4-FFF2-40B4-BE49-F238E27FC236}">
                <a16:creationId xmlns:a16="http://schemas.microsoft.com/office/drawing/2014/main" id="{5C14D293-7744-4FA0-51D5-E7536F9F579E}"/>
              </a:ext>
            </a:extLst>
          </p:cNvPr>
          <p:cNvSpPr txBox="1"/>
          <p:nvPr/>
        </p:nvSpPr>
        <p:spPr>
          <a:xfrm>
            <a:off x="3364789" y="5058099"/>
            <a:ext cx="1074403" cy="646331"/>
          </a:xfrm>
          <a:prstGeom prst="rect">
            <a:avLst/>
          </a:prstGeom>
          <a:noFill/>
        </p:spPr>
        <p:txBody>
          <a:bodyPr wrap="square" rtlCol="0">
            <a:spAutoFit/>
          </a:bodyPr>
          <a:lstStyle/>
          <a:p>
            <a:pPr algn="ctr"/>
            <a:r>
              <a:rPr lang="en-US" dirty="0">
                <a:latin typeface="Amasis MT Pro Medium" panose="02040604050005020304" pitchFamily="18" charset="0"/>
              </a:rPr>
              <a:t>Plan ahead</a:t>
            </a:r>
          </a:p>
        </p:txBody>
      </p:sp>
      <p:sp>
        <p:nvSpPr>
          <p:cNvPr id="6" name="TextBox 5">
            <a:extLst>
              <a:ext uri="{FF2B5EF4-FFF2-40B4-BE49-F238E27FC236}">
                <a16:creationId xmlns:a16="http://schemas.microsoft.com/office/drawing/2014/main" id="{0B10111A-1761-354B-74CC-D642F7709750}"/>
              </a:ext>
            </a:extLst>
          </p:cNvPr>
          <p:cNvSpPr txBox="1"/>
          <p:nvPr/>
        </p:nvSpPr>
        <p:spPr>
          <a:xfrm>
            <a:off x="2519345" y="3087023"/>
            <a:ext cx="1355023" cy="646331"/>
          </a:xfrm>
          <a:prstGeom prst="rect">
            <a:avLst/>
          </a:prstGeom>
          <a:noFill/>
        </p:spPr>
        <p:txBody>
          <a:bodyPr wrap="square" rtlCol="0">
            <a:spAutoFit/>
          </a:bodyPr>
          <a:lstStyle/>
          <a:p>
            <a:pPr algn="ctr"/>
            <a:r>
              <a:rPr lang="en-US" dirty="0">
                <a:latin typeface="Amasis MT Pro Medium" panose="02040604050005020304" pitchFamily="18" charset="0"/>
              </a:rPr>
              <a:t>Document your work</a:t>
            </a:r>
          </a:p>
        </p:txBody>
      </p:sp>
      <p:sp>
        <p:nvSpPr>
          <p:cNvPr id="7" name="TextBox 6">
            <a:extLst>
              <a:ext uri="{FF2B5EF4-FFF2-40B4-BE49-F238E27FC236}">
                <a16:creationId xmlns:a16="http://schemas.microsoft.com/office/drawing/2014/main" id="{2C5C6B0F-465B-9899-1AE8-F911FBD05128}"/>
              </a:ext>
            </a:extLst>
          </p:cNvPr>
          <p:cNvSpPr txBox="1"/>
          <p:nvPr/>
        </p:nvSpPr>
        <p:spPr>
          <a:xfrm>
            <a:off x="5416964" y="1861491"/>
            <a:ext cx="1355023" cy="646331"/>
          </a:xfrm>
          <a:prstGeom prst="rect">
            <a:avLst/>
          </a:prstGeom>
          <a:noFill/>
        </p:spPr>
        <p:txBody>
          <a:bodyPr wrap="square" rtlCol="0">
            <a:spAutoFit/>
          </a:bodyPr>
          <a:lstStyle/>
          <a:p>
            <a:pPr algn="ctr"/>
            <a:r>
              <a:rPr lang="en-US" dirty="0">
                <a:latin typeface="Amasis MT Pro Medium" panose="02040604050005020304" pitchFamily="18" charset="0"/>
              </a:rPr>
              <a:t>Test your work</a:t>
            </a:r>
          </a:p>
        </p:txBody>
      </p:sp>
      <p:sp>
        <p:nvSpPr>
          <p:cNvPr id="8" name="TextBox 7">
            <a:extLst>
              <a:ext uri="{FF2B5EF4-FFF2-40B4-BE49-F238E27FC236}">
                <a16:creationId xmlns:a16="http://schemas.microsoft.com/office/drawing/2014/main" id="{07564E49-DCBB-7A2B-1282-0A3546D400F1}"/>
              </a:ext>
            </a:extLst>
          </p:cNvPr>
          <p:cNvSpPr txBox="1"/>
          <p:nvPr/>
        </p:nvSpPr>
        <p:spPr>
          <a:xfrm>
            <a:off x="8187512" y="2970762"/>
            <a:ext cx="1655573" cy="646331"/>
          </a:xfrm>
          <a:prstGeom prst="rect">
            <a:avLst/>
          </a:prstGeom>
          <a:noFill/>
        </p:spPr>
        <p:txBody>
          <a:bodyPr wrap="square" rtlCol="0">
            <a:spAutoFit/>
          </a:bodyPr>
          <a:lstStyle/>
          <a:p>
            <a:pPr algn="ctr"/>
            <a:r>
              <a:rPr lang="en-US" dirty="0">
                <a:latin typeface="Amasis MT Pro Medium" panose="02040604050005020304" pitchFamily="18" charset="0"/>
              </a:rPr>
              <a:t>Keep the original data</a:t>
            </a:r>
          </a:p>
        </p:txBody>
      </p:sp>
      <p:sp>
        <p:nvSpPr>
          <p:cNvPr id="9" name="TextBox 8">
            <a:extLst>
              <a:ext uri="{FF2B5EF4-FFF2-40B4-BE49-F238E27FC236}">
                <a16:creationId xmlns:a16="http://schemas.microsoft.com/office/drawing/2014/main" id="{F5E045DB-1EE4-CC5D-4976-55A31B2E8AD3}"/>
              </a:ext>
            </a:extLst>
          </p:cNvPr>
          <p:cNvSpPr txBox="1"/>
          <p:nvPr/>
        </p:nvSpPr>
        <p:spPr>
          <a:xfrm>
            <a:off x="7998956" y="5017509"/>
            <a:ext cx="1655573" cy="923330"/>
          </a:xfrm>
          <a:prstGeom prst="rect">
            <a:avLst/>
          </a:prstGeom>
          <a:noFill/>
        </p:spPr>
        <p:txBody>
          <a:bodyPr wrap="square" rtlCol="0">
            <a:spAutoFit/>
          </a:bodyPr>
          <a:lstStyle/>
          <a:p>
            <a:pPr algn="ctr"/>
            <a:r>
              <a:rPr lang="en-US" dirty="0">
                <a:latin typeface="Amasis MT Pro Medium" panose="02040604050005020304" pitchFamily="18" charset="0"/>
              </a:rPr>
              <a:t>Automate where possible</a:t>
            </a:r>
          </a:p>
        </p:txBody>
      </p:sp>
    </p:spTree>
    <p:extLst>
      <p:ext uri="{BB962C8B-B14F-4D97-AF65-F5344CB8AC3E}">
        <p14:creationId xmlns:p14="http://schemas.microsoft.com/office/powerpoint/2010/main" val="22840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Data Wrangling Python libraries</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202660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001F9EC-2EC5-551C-3E33-48EBD6814375}"/>
              </a:ext>
            </a:extLst>
          </p:cNvPr>
          <p:cNvGrpSpPr/>
          <p:nvPr/>
        </p:nvGrpSpPr>
        <p:grpSpPr>
          <a:xfrm>
            <a:off x="643467" y="1047837"/>
            <a:ext cx="10905066" cy="4786390"/>
            <a:chOff x="622221" y="1035804"/>
            <a:chExt cx="10905066" cy="4786390"/>
          </a:xfrm>
        </p:grpSpPr>
        <p:pic>
          <p:nvPicPr>
            <p:cNvPr id="49" name="Picture 48" descr="Logo, icon&#10;&#10;Description automatically generated">
              <a:extLst>
                <a:ext uri="{FF2B5EF4-FFF2-40B4-BE49-F238E27FC236}">
                  <a16:creationId xmlns:a16="http://schemas.microsoft.com/office/drawing/2014/main" id="{C304AC8F-386A-1AA9-5B02-EF9D97781A31}"/>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622221" y="1035804"/>
              <a:ext cx="1116394" cy="858207"/>
            </a:xfrm>
            <a:prstGeom prst="rect">
              <a:avLst/>
            </a:prstGeom>
          </p:spPr>
        </p:pic>
        <p:pic>
          <p:nvPicPr>
            <p:cNvPr id="7" name="Picture 6" descr="Logo&#10;&#10;Description automatically generated">
              <a:extLst>
                <a:ext uri="{FF2B5EF4-FFF2-40B4-BE49-F238E27FC236}">
                  <a16:creationId xmlns:a16="http://schemas.microsoft.com/office/drawing/2014/main" id="{1C8FB82C-D3AF-C7FB-563B-DF12C278A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21" y="2897395"/>
              <a:ext cx="1328567" cy="1328567"/>
            </a:xfrm>
            <a:prstGeom prst="rect">
              <a:avLst/>
            </a:prstGeom>
          </p:spPr>
        </p:pic>
        <p:pic>
          <p:nvPicPr>
            <p:cNvPr id="13" name="Picture 12" descr="Icon&#10;&#10;Description automatically generated">
              <a:extLst>
                <a:ext uri="{FF2B5EF4-FFF2-40B4-BE49-F238E27FC236}">
                  <a16:creationId xmlns:a16="http://schemas.microsoft.com/office/drawing/2014/main" id="{742AA18A-59C8-A0A6-09B5-E2E6FFE2E2D6}"/>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6212416" y="1035804"/>
              <a:ext cx="834852" cy="941139"/>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4A97F815-A7D5-490C-1D72-A2E0B8AB1C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5894" y="2745082"/>
              <a:ext cx="1157020" cy="1153294"/>
            </a:xfrm>
            <a:prstGeom prst="rect">
              <a:avLst/>
            </a:prstGeom>
          </p:spPr>
        </p:pic>
        <p:pic>
          <p:nvPicPr>
            <p:cNvPr id="51" name="Picture 50" descr="Logo&#10;&#10;Description automatically generated">
              <a:extLst>
                <a:ext uri="{FF2B5EF4-FFF2-40B4-BE49-F238E27FC236}">
                  <a16:creationId xmlns:a16="http://schemas.microsoft.com/office/drawing/2014/main" id="{D18EFD3E-EC27-6F42-9BA6-DD32E86DF36D}"/>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2458163" y="1149227"/>
              <a:ext cx="2457247" cy="2457247"/>
            </a:xfrm>
            <a:prstGeom prst="rect">
              <a:avLst/>
            </a:prstGeom>
          </p:spPr>
        </p:pic>
        <p:pic>
          <p:nvPicPr>
            <p:cNvPr id="30" name="Picture 29" descr="A picture containing shape&#10;&#10;Description automatically generated">
              <a:extLst>
                <a:ext uri="{FF2B5EF4-FFF2-40B4-BE49-F238E27FC236}">
                  <a16:creationId xmlns:a16="http://schemas.microsoft.com/office/drawing/2014/main" id="{BCA0CE2A-95AF-6D34-FB7D-24A34EABA5C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021441" y="2645896"/>
              <a:ext cx="1311766" cy="1174005"/>
            </a:xfrm>
            <a:prstGeom prst="rect">
              <a:avLst/>
            </a:prstGeom>
          </p:spPr>
        </p:pic>
        <p:sp>
          <p:nvSpPr>
            <p:cNvPr id="52" name="TextBox 51">
              <a:extLst>
                <a:ext uri="{FF2B5EF4-FFF2-40B4-BE49-F238E27FC236}">
                  <a16:creationId xmlns:a16="http://schemas.microsoft.com/office/drawing/2014/main" id="{A1462A76-6868-8B6F-0E60-EDAA9D56A86B}"/>
                </a:ext>
              </a:extLst>
            </p:cNvPr>
            <p:cNvSpPr txBox="1"/>
            <p:nvPr/>
          </p:nvSpPr>
          <p:spPr>
            <a:xfrm>
              <a:off x="8486364" y="1035804"/>
              <a:ext cx="3040923" cy="607540"/>
            </a:xfrm>
            <a:prstGeom prst="rect">
              <a:avLst/>
            </a:prstGeom>
            <a:noFill/>
          </p:spPr>
          <p:txBody>
            <a:bodyPr wrap="square" rtlCol="0">
              <a:spAutoFit/>
            </a:bodyPr>
            <a:lstStyle/>
            <a:p>
              <a:pPr defTabSz="466893">
                <a:spcAft>
                  <a:spcPts val="666"/>
                </a:spcAft>
              </a:pPr>
              <a:r>
                <a:rPr lang="en-US" sz="3268" b="1" kern="1200" dirty="0">
                  <a:solidFill>
                    <a:srgbClr val="273239"/>
                  </a:solidFill>
                  <a:latin typeface="Selawik Semibold" panose="020B0702040204020203" pitchFamily="34" charset="0"/>
                  <a:ea typeface="+mn-ea"/>
                  <a:cs typeface="+mn-cs"/>
                </a:rPr>
                <a:t>Why Python?</a:t>
              </a:r>
              <a:endParaRPr lang="en-US" sz="3200" b="1" i="0" dirty="0">
                <a:solidFill>
                  <a:srgbClr val="273239"/>
                </a:solidFill>
                <a:effectLst/>
                <a:latin typeface="Selawik Semibold" panose="020B0702040204020203" pitchFamily="34" charset="0"/>
              </a:endParaRPr>
            </a:p>
          </p:txBody>
        </p:sp>
        <p:pic>
          <p:nvPicPr>
            <p:cNvPr id="54" name="Picture 53" descr="Logo&#10;&#10;Description automatically generated">
              <a:extLst>
                <a:ext uri="{FF2B5EF4-FFF2-40B4-BE49-F238E27FC236}">
                  <a16:creationId xmlns:a16="http://schemas.microsoft.com/office/drawing/2014/main" id="{9F530357-EEB9-7A36-B88A-1A7FBF559B8C}"/>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2458163" y="4338185"/>
              <a:ext cx="1446176" cy="988597"/>
            </a:xfrm>
            <a:prstGeom prst="rect">
              <a:avLst/>
            </a:prstGeom>
          </p:spPr>
        </p:pic>
        <p:pic>
          <p:nvPicPr>
            <p:cNvPr id="57" name="Picture 56" descr="Logo, icon&#10;&#10;Description automatically generated">
              <a:extLst>
                <a:ext uri="{FF2B5EF4-FFF2-40B4-BE49-F238E27FC236}">
                  <a16:creationId xmlns:a16="http://schemas.microsoft.com/office/drawing/2014/main" id="{DD45D5AD-2517-104E-56DE-A365C24F3A13}"/>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5005498" y="4591495"/>
              <a:ext cx="1637812" cy="1230699"/>
            </a:xfrm>
            <a:prstGeom prst="rect">
              <a:avLst/>
            </a:prstGeom>
          </p:spPr>
        </p:pic>
        <p:pic>
          <p:nvPicPr>
            <p:cNvPr id="66" name="Picture 65" descr="A picture containing text, vector graphics&#10;&#10;Description automatically generated">
              <a:extLst>
                <a:ext uri="{FF2B5EF4-FFF2-40B4-BE49-F238E27FC236}">
                  <a16:creationId xmlns:a16="http://schemas.microsoft.com/office/drawing/2014/main" id="{7FB95DDE-306D-A7D6-AB3D-DAF35279C6C4}"/>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8906556" y="2506203"/>
              <a:ext cx="2200540" cy="2200541"/>
            </a:xfrm>
            <a:prstGeom prst="rect">
              <a:avLst/>
            </a:prstGeom>
          </p:spPr>
        </p:pic>
      </p:grpSp>
    </p:spTree>
    <p:extLst>
      <p:ext uri="{BB962C8B-B14F-4D97-AF65-F5344CB8AC3E}">
        <p14:creationId xmlns:p14="http://schemas.microsoft.com/office/powerpoint/2010/main" val="33394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DFE41B46-1619-395B-2DEC-B03355AFAB47}"/>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810000" y="2400301"/>
            <a:ext cx="4572000" cy="2057398"/>
          </a:xfrm>
          <a:prstGeom prst="rect">
            <a:avLst/>
          </a:prstGeom>
        </p:spPr>
      </p:pic>
      <p:sp>
        <p:nvSpPr>
          <p:cNvPr id="5" name="TextBox 4">
            <a:extLst>
              <a:ext uri="{FF2B5EF4-FFF2-40B4-BE49-F238E27FC236}">
                <a16:creationId xmlns:a16="http://schemas.microsoft.com/office/drawing/2014/main" id="{95AAE109-AD99-54C4-912A-BA0205B81AD2}"/>
              </a:ext>
            </a:extLst>
          </p:cNvPr>
          <p:cNvSpPr txBox="1"/>
          <p:nvPr/>
        </p:nvSpPr>
        <p:spPr>
          <a:xfrm>
            <a:off x="4173119" y="4283829"/>
            <a:ext cx="4208880" cy="523220"/>
          </a:xfrm>
          <a:prstGeom prst="rect">
            <a:avLst/>
          </a:prstGeom>
          <a:noFill/>
        </p:spPr>
        <p:txBody>
          <a:bodyPr wrap="square" rtlCol="0">
            <a:spAutoFit/>
          </a:bodyPr>
          <a:lstStyle/>
          <a:p>
            <a:r>
              <a:rPr lang="en-US" sz="2800" dirty="0">
                <a:latin typeface="Abadi" panose="020B0604020104020204" pitchFamily="34" charset="0"/>
              </a:rPr>
              <a:t>03.1_numpy_scipy.ipynb</a:t>
            </a:r>
          </a:p>
        </p:txBody>
      </p:sp>
      <p:pic>
        <p:nvPicPr>
          <p:cNvPr id="2" name="Picture 1">
            <a:extLst>
              <a:ext uri="{FF2B5EF4-FFF2-40B4-BE49-F238E27FC236}">
                <a16:creationId xmlns:a16="http://schemas.microsoft.com/office/drawing/2014/main" id="{01621F4B-3762-2108-4B39-BB23EF7E7CCA}"/>
              </a:ext>
            </a:extLst>
          </p:cNvPr>
          <p:cNvPicPr>
            <a:picLocks noChangeAspect="1"/>
          </p:cNvPicPr>
          <p:nvPr/>
        </p:nvPicPr>
        <p:blipFill>
          <a:blip r:embed="rId4"/>
          <a:stretch>
            <a:fillRect/>
          </a:stretch>
        </p:blipFill>
        <p:spPr>
          <a:xfrm>
            <a:off x="0" y="274320"/>
            <a:ext cx="3233668" cy="805144"/>
          </a:xfrm>
          <a:prstGeom prst="rect">
            <a:avLst/>
          </a:prstGeom>
        </p:spPr>
      </p:pic>
    </p:spTree>
    <p:extLst>
      <p:ext uri="{BB962C8B-B14F-4D97-AF65-F5344CB8AC3E}">
        <p14:creationId xmlns:p14="http://schemas.microsoft.com/office/powerpoint/2010/main" val="326590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5710</TotalTime>
  <Words>1516</Words>
  <Application>Microsoft Office PowerPoint</Application>
  <PresentationFormat>Widescreen</PresentationFormat>
  <Paragraphs>178</Paragraphs>
  <Slides>14</Slides>
  <Notes>14</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14</vt:i4>
      </vt:variant>
    </vt:vector>
  </HeadingPairs>
  <TitlesOfParts>
    <vt:vector size="36" baseType="lpstr">
      <vt:lpstr>-apple-system</vt:lpstr>
      <vt:lpstr>Arial Unicode MS</vt:lpstr>
      <vt:lpstr>NVIDIA Sans</vt:lpstr>
      <vt:lpstr>Söhne</vt:lpstr>
      <vt:lpstr>system-ui</vt:lpstr>
      <vt:lpstr>Abadi</vt:lpstr>
      <vt:lpstr>Amasis MT Pro Medium</vt:lpstr>
      <vt:lpstr>Arial</vt:lpstr>
      <vt:lpstr>Calibri</vt:lpstr>
      <vt:lpstr>Calibri Light</vt:lpstr>
      <vt:lpstr>Lato</vt:lpstr>
      <vt:lpstr>Montserrat</vt:lpstr>
      <vt:lpstr>Nunito</vt:lpstr>
      <vt:lpstr>Palatino Linotype</vt:lpstr>
      <vt:lpstr>Poppins</vt:lpstr>
      <vt:lpstr>Roboto</vt:lpstr>
      <vt:lpstr>Selawik Semibold</vt:lpstr>
      <vt:lpstr>Sitka Banner Semibold</vt:lpstr>
      <vt:lpstr>Times New Roman</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342</cp:revision>
  <cp:lastPrinted>2021-10-19T13:01:34Z</cp:lastPrinted>
  <dcterms:created xsi:type="dcterms:W3CDTF">2021-03-18T17:30:04Z</dcterms:created>
  <dcterms:modified xsi:type="dcterms:W3CDTF">2023-07-05T17:34:53Z</dcterms:modified>
</cp:coreProperties>
</file>