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324" r:id="rId5"/>
    <p:sldId id="301" r:id="rId6"/>
    <p:sldId id="325" r:id="rId7"/>
    <p:sldId id="326" r:id="rId8"/>
    <p:sldId id="327" r:id="rId9"/>
    <p:sldId id="328" r:id="rId10"/>
    <p:sldId id="329" r:id="rId11"/>
    <p:sldId id="330" r:id="rId12"/>
    <p:sldId id="331" r:id="rId13"/>
    <p:sldId id="332" r:id="rId14"/>
    <p:sldId id="333" r:id="rId15"/>
    <p:sldId id="334" r:id="rId16"/>
    <p:sldId id="33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B0"/>
    <a:srgbClr val="5CC079"/>
    <a:srgbClr val="6666FF"/>
    <a:srgbClr val="DE3500"/>
    <a:srgbClr val="3366FF"/>
    <a:srgbClr val="0066FF"/>
    <a:srgbClr val="759FCC"/>
    <a:srgbClr val="6699FF"/>
    <a:srgbClr val="0099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E13ED-8370-4495-963F-14C904057EDD}" v="1" dt="2023-07-05T17:29:59.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39" autoAdjust="0"/>
  </p:normalViewPr>
  <p:slideViewPr>
    <p:cSldViewPr snapToGrid="0">
      <p:cViewPr varScale="1">
        <p:scale>
          <a:sx n="41" d="100"/>
          <a:sy n="41" d="100"/>
        </p:scale>
        <p:origin x="1604" y="24"/>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DBFCE87F-559A-453B-9096-46FD465BC6A4}"/>
    <pc:docChg chg="custSel modSld">
      <pc:chgData name="Maxwell,Daniel" userId="1b6ea79d-60d7-472e-a79a-e3fa9de1dfad" providerId="ADAL" clId="{DBFCE87F-559A-453B-9096-46FD465BC6A4}" dt="2023-03-21T21:04:48.651" v="969" actId="20577"/>
      <pc:docMkLst>
        <pc:docMk/>
      </pc:docMkLst>
      <pc:sldChg chg="modNotesTx">
        <pc:chgData name="Maxwell,Daniel" userId="1b6ea79d-60d7-472e-a79a-e3fa9de1dfad" providerId="ADAL" clId="{DBFCE87F-559A-453B-9096-46FD465BC6A4}" dt="2023-03-21T21:04:48.651" v="969" actId="20577"/>
        <pc:sldMkLst>
          <pc:docMk/>
          <pc:sldMk cId="468663789" sldId="325"/>
        </pc:sldMkLst>
      </pc:sldChg>
      <pc:sldChg chg="addSp delSp modSp mod delAnim modAnim modNotesTx">
        <pc:chgData name="Maxwell,Daniel" userId="1b6ea79d-60d7-472e-a79a-e3fa9de1dfad" providerId="ADAL" clId="{DBFCE87F-559A-453B-9096-46FD465BC6A4}" dt="2023-03-21T20:44:50.617" v="192" actId="20577"/>
        <pc:sldMkLst>
          <pc:docMk/>
          <pc:sldMk cId="1423646080" sldId="326"/>
        </pc:sldMkLst>
        <pc:picChg chg="add mod">
          <ac:chgData name="Maxwell,Daniel" userId="1b6ea79d-60d7-472e-a79a-e3fa9de1dfad" providerId="ADAL" clId="{DBFCE87F-559A-453B-9096-46FD465BC6A4}" dt="2023-03-21T20:34:35.560" v="106" actId="1076"/>
          <ac:picMkLst>
            <pc:docMk/>
            <pc:sldMk cId="1423646080" sldId="326"/>
            <ac:picMk id="7" creationId="{C9F82DFE-D1D9-7D90-120C-8F0FB0806587}"/>
          </ac:picMkLst>
        </pc:picChg>
        <pc:picChg chg="del">
          <ac:chgData name="Maxwell,Daniel" userId="1b6ea79d-60d7-472e-a79a-e3fa9de1dfad" providerId="ADAL" clId="{DBFCE87F-559A-453B-9096-46FD465BC6A4}" dt="2023-03-21T20:30:42.800" v="93" actId="478"/>
          <ac:picMkLst>
            <pc:docMk/>
            <pc:sldMk cId="1423646080" sldId="326"/>
            <ac:picMk id="18" creationId="{C3A96545-216F-D50F-38A6-24C92613E30E}"/>
          </ac:picMkLst>
        </pc:picChg>
      </pc:sldChg>
      <pc:sldChg chg="modNotesTx">
        <pc:chgData name="Maxwell,Daniel" userId="1b6ea79d-60d7-472e-a79a-e3fa9de1dfad" providerId="ADAL" clId="{DBFCE87F-559A-453B-9096-46FD465BC6A4}" dt="2023-03-21T20:47:58.269" v="276" actId="20577"/>
        <pc:sldMkLst>
          <pc:docMk/>
          <pc:sldMk cId="3286618633" sldId="327"/>
        </pc:sldMkLst>
      </pc:sldChg>
      <pc:sldChg chg="modNotesTx">
        <pc:chgData name="Maxwell,Daniel" userId="1b6ea79d-60d7-472e-a79a-e3fa9de1dfad" providerId="ADAL" clId="{DBFCE87F-559A-453B-9096-46FD465BC6A4}" dt="2023-03-21T20:49:17.363" v="288" actId="20577"/>
        <pc:sldMkLst>
          <pc:docMk/>
          <pc:sldMk cId="3992715397" sldId="331"/>
        </pc:sldMkLst>
      </pc:sldChg>
      <pc:sldChg chg="modNotesTx">
        <pc:chgData name="Maxwell,Daniel" userId="1b6ea79d-60d7-472e-a79a-e3fa9de1dfad" providerId="ADAL" clId="{DBFCE87F-559A-453B-9096-46FD465BC6A4}" dt="2023-03-21T20:54:03.817" v="739" actId="20577"/>
        <pc:sldMkLst>
          <pc:docMk/>
          <pc:sldMk cId="1362822165" sldId="332"/>
        </pc:sldMkLst>
      </pc:sldChg>
    </pc:docChg>
  </pc:docChgLst>
  <pc:docChgLst>
    <pc:chgData name="Maxwell,Daniel" userId="1b6ea79d-60d7-472e-a79a-e3fa9de1dfad" providerId="ADAL" clId="{537E13ED-8370-4495-963F-14C904057EDD}"/>
    <pc:docChg chg="modSld">
      <pc:chgData name="Maxwell,Daniel" userId="1b6ea79d-60d7-472e-a79a-e3fa9de1dfad" providerId="ADAL" clId="{537E13ED-8370-4495-963F-14C904057EDD}" dt="2023-07-05T17:29:59.254" v="13"/>
      <pc:docMkLst>
        <pc:docMk/>
      </pc:docMkLst>
      <pc:sldChg chg="delSp modTransition modAnim">
        <pc:chgData name="Maxwell,Daniel" userId="1b6ea79d-60d7-472e-a79a-e3fa9de1dfad" providerId="ADAL" clId="{537E13ED-8370-4495-963F-14C904057EDD}" dt="2023-07-05T17:29:59.254" v="13"/>
        <pc:sldMkLst>
          <pc:docMk/>
          <pc:sldMk cId="3989656751" sldId="301"/>
        </pc:sldMkLst>
        <pc:picChg chg="del">
          <ac:chgData name="Maxwell,Daniel" userId="1b6ea79d-60d7-472e-a79a-e3fa9de1dfad" providerId="ADAL" clId="{537E13ED-8370-4495-963F-14C904057EDD}" dt="2023-07-05T17:29:59.254" v="13"/>
          <ac:picMkLst>
            <pc:docMk/>
            <pc:sldMk cId="3989656751" sldId="301"/>
            <ac:picMk id="7" creationId="{07D01BA0-97AE-F435-2F21-351E443066BB}"/>
          </ac:picMkLst>
        </pc:picChg>
      </pc:sldChg>
      <pc:sldChg chg="delSp modSp mod modTransition modAnim">
        <pc:chgData name="Maxwell,Daniel" userId="1b6ea79d-60d7-472e-a79a-e3fa9de1dfad" providerId="ADAL" clId="{537E13ED-8370-4495-963F-14C904057EDD}" dt="2023-07-05T17:29:59.254" v="13"/>
        <pc:sldMkLst>
          <pc:docMk/>
          <pc:sldMk cId="4229412751" sldId="324"/>
        </pc:sldMkLst>
        <pc:spChg chg="mod">
          <ac:chgData name="Maxwell,Daniel" userId="1b6ea79d-60d7-472e-a79a-e3fa9de1dfad" providerId="ADAL" clId="{537E13ED-8370-4495-963F-14C904057EDD}" dt="2023-07-05T17:29:47.717" v="12" actId="20577"/>
          <ac:spMkLst>
            <pc:docMk/>
            <pc:sldMk cId="4229412751" sldId="324"/>
            <ac:spMk id="4" creationId="{1F8B85C5-4FB4-42DD-949E-25639170299E}"/>
          </ac:spMkLst>
        </pc:spChg>
        <pc:picChg chg="del">
          <ac:chgData name="Maxwell,Daniel" userId="1b6ea79d-60d7-472e-a79a-e3fa9de1dfad" providerId="ADAL" clId="{537E13ED-8370-4495-963F-14C904057EDD}" dt="2023-07-05T17:29:59.254" v="13"/>
          <ac:picMkLst>
            <pc:docMk/>
            <pc:sldMk cId="4229412751" sldId="324"/>
            <ac:picMk id="3" creationId="{C7B0FF75-62A2-10AE-0920-50E81D697B82}"/>
          </ac:picMkLst>
        </pc:picChg>
      </pc:sldChg>
      <pc:sldChg chg="delSp modTransition modAnim">
        <pc:chgData name="Maxwell,Daniel" userId="1b6ea79d-60d7-472e-a79a-e3fa9de1dfad" providerId="ADAL" clId="{537E13ED-8370-4495-963F-14C904057EDD}" dt="2023-07-05T17:29:59.254" v="13"/>
        <pc:sldMkLst>
          <pc:docMk/>
          <pc:sldMk cId="468663789" sldId="325"/>
        </pc:sldMkLst>
        <pc:picChg chg="del">
          <ac:chgData name="Maxwell,Daniel" userId="1b6ea79d-60d7-472e-a79a-e3fa9de1dfad" providerId="ADAL" clId="{537E13ED-8370-4495-963F-14C904057EDD}" dt="2023-07-05T17:29:59.254" v="13"/>
          <ac:picMkLst>
            <pc:docMk/>
            <pc:sldMk cId="468663789" sldId="325"/>
            <ac:picMk id="24" creationId="{396D398C-8023-8EF4-70EE-0C431947A2F4}"/>
          </ac:picMkLst>
        </pc:picChg>
      </pc:sldChg>
      <pc:sldChg chg="delSp modTransition modAnim">
        <pc:chgData name="Maxwell,Daniel" userId="1b6ea79d-60d7-472e-a79a-e3fa9de1dfad" providerId="ADAL" clId="{537E13ED-8370-4495-963F-14C904057EDD}" dt="2023-07-05T17:29:59.254" v="13"/>
        <pc:sldMkLst>
          <pc:docMk/>
          <pc:sldMk cId="1423646080" sldId="326"/>
        </pc:sldMkLst>
        <pc:picChg chg="del">
          <ac:chgData name="Maxwell,Daniel" userId="1b6ea79d-60d7-472e-a79a-e3fa9de1dfad" providerId="ADAL" clId="{537E13ED-8370-4495-963F-14C904057EDD}" dt="2023-07-05T17:29:59.254" v="13"/>
          <ac:picMkLst>
            <pc:docMk/>
            <pc:sldMk cId="1423646080" sldId="326"/>
            <ac:picMk id="17" creationId="{EBE022F1-601C-E99B-A47E-0C36829F5AC4}"/>
          </ac:picMkLst>
        </pc:picChg>
      </pc:sldChg>
      <pc:sldChg chg="delSp modTransition modAnim">
        <pc:chgData name="Maxwell,Daniel" userId="1b6ea79d-60d7-472e-a79a-e3fa9de1dfad" providerId="ADAL" clId="{537E13ED-8370-4495-963F-14C904057EDD}" dt="2023-07-05T17:29:59.254" v="13"/>
        <pc:sldMkLst>
          <pc:docMk/>
          <pc:sldMk cId="3286618633" sldId="327"/>
        </pc:sldMkLst>
        <pc:picChg chg="del">
          <ac:chgData name="Maxwell,Daniel" userId="1b6ea79d-60d7-472e-a79a-e3fa9de1dfad" providerId="ADAL" clId="{537E13ED-8370-4495-963F-14C904057EDD}" dt="2023-07-05T17:29:59.254" v="13"/>
          <ac:picMkLst>
            <pc:docMk/>
            <pc:sldMk cId="3286618633" sldId="327"/>
            <ac:picMk id="10" creationId="{B008FA30-012D-D6C2-6402-54AB0E0418C2}"/>
          </ac:picMkLst>
        </pc:picChg>
      </pc:sldChg>
      <pc:sldChg chg="delSp modTransition modAnim">
        <pc:chgData name="Maxwell,Daniel" userId="1b6ea79d-60d7-472e-a79a-e3fa9de1dfad" providerId="ADAL" clId="{537E13ED-8370-4495-963F-14C904057EDD}" dt="2023-07-05T17:29:59.254" v="13"/>
        <pc:sldMkLst>
          <pc:docMk/>
          <pc:sldMk cId="3468537034" sldId="328"/>
        </pc:sldMkLst>
        <pc:picChg chg="del">
          <ac:chgData name="Maxwell,Daniel" userId="1b6ea79d-60d7-472e-a79a-e3fa9de1dfad" providerId="ADAL" clId="{537E13ED-8370-4495-963F-14C904057EDD}" dt="2023-07-05T17:29:59.254" v="13"/>
          <ac:picMkLst>
            <pc:docMk/>
            <pc:sldMk cId="3468537034" sldId="328"/>
            <ac:picMk id="6" creationId="{B9F3E6B6-AE2D-9738-5B58-A302EDBFD327}"/>
          </ac:picMkLst>
        </pc:picChg>
      </pc:sldChg>
      <pc:sldChg chg="delSp modTransition modAnim">
        <pc:chgData name="Maxwell,Daniel" userId="1b6ea79d-60d7-472e-a79a-e3fa9de1dfad" providerId="ADAL" clId="{537E13ED-8370-4495-963F-14C904057EDD}" dt="2023-07-05T17:29:59.254" v="13"/>
        <pc:sldMkLst>
          <pc:docMk/>
          <pc:sldMk cId="3482130005" sldId="329"/>
        </pc:sldMkLst>
        <pc:picChg chg="del">
          <ac:chgData name="Maxwell,Daniel" userId="1b6ea79d-60d7-472e-a79a-e3fa9de1dfad" providerId="ADAL" clId="{537E13ED-8370-4495-963F-14C904057EDD}" dt="2023-07-05T17:29:59.254" v="13"/>
          <ac:picMkLst>
            <pc:docMk/>
            <pc:sldMk cId="3482130005" sldId="329"/>
            <ac:picMk id="5" creationId="{2EC8DEE2-6B1B-3303-5D22-EBB5693409D6}"/>
          </ac:picMkLst>
        </pc:picChg>
      </pc:sldChg>
      <pc:sldChg chg="delSp modTransition modAnim">
        <pc:chgData name="Maxwell,Daniel" userId="1b6ea79d-60d7-472e-a79a-e3fa9de1dfad" providerId="ADAL" clId="{537E13ED-8370-4495-963F-14C904057EDD}" dt="2023-07-05T17:29:59.254" v="13"/>
        <pc:sldMkLst>
          <pc:docMk/>
          <pc:sldMk cId="1783901527" sldId="330"/>
        </pc:sldMkLst>
        <pc:picChg chg="del">
          <ac:chgData name="Maxwell,Daniel" userId="1b6ea79d-60d7-472e-a79a-e3fa9de1dfad" providerId="ADAL" clId="{537E13ED-8370-4495-963F-14C904057EDD}" dt="2023-07-05T17:29:59.254" v="13"/>
          <ac:picMkLst>
            <pc:docMk/>
            <pc:sldMk cId="1783901527" sldId="330"/>
            <ac:picMk id="14" creationId="{268A9FB1-7605-2371-7702-40557DA92EC0}"/>
          </ac:picMkLst>
        </pc:picChg>
      </pc:sldChg>
      <pc:sldChg chg="delSp modTransition modAnim">
        <pc:chgData name="Maxwell,Daniel" userId="1b6ea79d-60d7-472e-a79a-e3fa9de1dfad" providerId="ADAL" clId="{537E13ED-8370-4495-963F-14C904057EDD}" dt="2023-07-05T17:29:59.254" v="13"/>
        <pc:sldMkLst>
          <pc:docMk/>
          <pc:sldMk cId="3992715397" sldId="331"/>
        </pc:sldMkLst>
        <pc:picChg chg="del">
          <ac:chgData name="Maxwell,Daniel" userId="1b6ea79d-60d7-472e-a79a-e3fa9de1dfad" providerId="ADAL" clId="{537E13ED-8370-4495-963F-14C904057EDD}" dt="2023-07-05T17:29:59.254" v="13"/>
          <ac:picMkLst>
            <pc:docMk/>
            <pc:sldMk cId="3992715397" sldId="331"/>
            <ac:picMk id="13" creationId="{3FBAF556-3F7E-6CE6-C6F2-51441E00AF7D}"/>
          </ac:picMkLst>
        </pc:picChg>
      </pc:sldChg>
      <pc:sldChg chg="delSp modTransition modAnim">
        <pc:chgData name="Maxwell,Daniel" userId="1b6ea79d-60d7-472e-a79a-e3fa9de1dfad" providerId="ADAL" clId="{537E13ED-8370-4495-963F-14C904057EDD}" dt="2023-07-05T17:29:59.254" v="13"/>
        <pc:sldMkLst>
          <pc:docMk/>
          <pc:sldMk cId="1362822165" sldId="332"/>
        </pc:sldMkLst>
        <pc:picChg chg="del">
          <ac:chgData name="Maxwell,Daniel" userId="1b6ea79d-60d7-472e-a79a-e3fa9de1dfad" providerId="ADAL" clId="{537E13ED-8370-4495-963F-14C904057EDD}" dt="2023-07-05T17:29:59.254" v="13"/>
          <ac:picMkLst>
            <pc:docMk/>
            <pc:sldMk cId="1362822165" sldId="332"/>
            <ac:picMk id="10" creationId="{6DB21EF7-8621-BA08-F96D-32ACB8A2DB4A}"/>
          </ac:picMkLst>
        </pc:picChg>
      </pc:sldChg>
      <pc:sldChg chg="delSp modTransition modAnim">
        <pc:chgData name="Maxwell,Daniel" userId="1b6ea79d-60d7-472e-a79a-e3fa9de1dfad" providerId="ADAL" clId="{537E13ED-8370-4495-963F-14C904057EDD}" dt="2023-07-05T17:29:59.254" v="13"/>
        <pc:sldMkLst>
          <pc:docMk/>
          <pc:sldMk cId="954048569" sldId="333"/>
        </pc:sldMkLst>
        <pc:picChg chg="del">
          <ac:chgData name="Maxwell,Daniel" userId="1b6ea79d-60d7-472e-a79a-e3fa9de1dfad" providerId="ADAL" clId="{537E13ED-8370-4495-963F-14C904057EDD}" dt="2023-07-05T17:29:59.254" v="13"/>
          <ac:picMkLst>
            <pc:docMk/>
            <pc:sldMk cId="954048569" sldId="333"/>
            <ac:picMk id="13" creationId="{C9865286-BCAC-BB39-2EE8-092E947C5B4A}"/>
          </ac:picMkLst>
        </pc:picChg>
      </pc:sldChg>
      <pc:sldChg chg="delSp modTransition modAnim">
        <pc:chgData name="Maxwell,Daniel" userId="1b6ea79d-60d7-472e-a79a-e3fa9de1dfad" providerId="ADAL" clId="{537E13ED-8370-4495-963F-14C904057EDD}" dt="2023-07-05T17:29:59.254" v="13"/>
        <pc:sldMkLst>
          <pc:docMk/>
          <pc:sldMk cId="144314383" sldId="334"/>
        </pc:sldMkLst>
        <pc:picChg chg="del">
          <ac:chgData name="Maxwell,Daniel" userId="1b6ea79d-60d7-472e-a79a-e3fa9de1dfad" providerId="ADAL" clId="{537E13ED-8370-4495-963F-14C904057EDD}" dt="2023-07-05T17:29:59.254" v="13"/>
          <ac:picMkLst>
            <pc:docMk/>
            <pc:sldMk cId="144314383" sldId="334"/>
            <ac:picMk id="2" creationId="{1501B2BF-68AD-66B3-1C31-69E45629E641}"/>
          </ac:picMkLst>
        </pc:picChg>
      </pc:sldChg>
      <pc:sldChg chg="delSp modTransition modAnim">
        <pc:chgData name="Maxwell,Daniel" userId="1b6ea79d-60d7-472e-a79a-e3fa9de1dfad" providerId="ADAL" clId="{537E13ED-8370-4495-963F-14C904057EDD}" dt="2023-07-05T17:29:59.254" v="13"/>
        <pc:sldMkLst>
          <pc:docMk/>
          <pc:sldMk cId="4252049527" sldId="335"/>
        </pc:sldMkLst>
        <pc:picChg chg="del">
          <ac:chgData name="Maxwell,Daniel" userId="1b6ea79d-60d7-472e-a79a-e3fa9de1dfad" providerId="ADAL" clId="{537E13ED-8370-4495-963F-14C904057EDD}" dt="2023-07-05T17:29:59.254" v="13"/>
          <ac:picMkLst>
            <pc:docMk/>
            <pc:sldMk cId="4252049527" sldId="335"/>
            <ac:picMk id="5" creationId="{4B4208B1-4D95-01DF-0D3E-BFC028103466}"/>
          </ac:picMkLst>
        </pc:picChg>
      </pc:sldChg>
    </pc:docChg>
  </pc:docChgLst>
  <pc:docChgLst>
    <pc:chgData name="Haskell,Allyson A" userId="f01f6c31-ef41-49db-8aa6-74fdc01fc293" providerId="ADAL" clId="{D373F9BF-C7E4-4AB5-8482-11D3C92A0822}"/>
    <pc:docChg chg="modSld">
      <pc:chgData name="Haskell,Allyson A" userId="f01f6c31-ef41-49db-8aa6-74fdc01fc293" providerId="ADAL" clId="{D373F9BF-C7E4-4AB5-8482-11D3C92A0822}" dt="2023-02-09T20:08:41.110" v="545" actId="962"/>
      <pc:docMkLst>
        <pc:docMk/>
      </pc:docMkLst>
      <pc:sldChg chg="modSp">
        <pc:chgData name="Haskell,Allyson A" userId="f01f6c31-ef41-49db-8aa6-74fdc01fc293" providerId="ADAL" clId="{D373F9BF-C7E4-4AB5-8482-11D3C92A0822}" dt="2023-02-09T20:08:35.903" v="544" actId="962"/>
        <pc:sldMkLst>
          <pc:docMk/>
          <pc:sldMk cId="3933901158" sldId="266"/>
        </pc:sldMkLst>
        <pc:picChg chg="mod">
          <ac:chgData name="Haskell,Allyson A" userId="f01f6c31-ef41-49db-8aa6-74fdc01fc293" providerId="ADAL" clId="{D373F9BF-C7E4-4AB5-8482-11D3C92A0822}" dt="2023-02-09T20:08:35.903" v="544" actId="962"/>
          <ac:picMkLst>
            <pc:docMk/>
            <pc:sldMk cId="3933901158" sldId="266"/>
            <ac:picMk id="3" creationId="{0349CC1F-27C2-6CF0-2A33-AEA38089C68B}"/>
          </ac:picMkLst>
        </pc:picChg>
      </pc:sldChg>
      <pc:sldChg chg="addSp modSp">
        <pc:chgData name="Haskell,Allyson A" userId="f01f6c31-ef41-49db-8aa6-74fdc01fc293" providerId="ADAL" clId="{D373F9BF-C7E4-4AB5-8482-11D3C92A0822}" dt="2023-02-09T20:08:17.985" v="542" actId="13244"/>
        <pc:sldMkLst>
          <pc:docMk/>
          <pc:sldMk cId="3989656751" sldId="301"/>
        </pc:sldMkLst>
        <pc:spChg chg="add mod">
          <ac:chgData name="Haskell,Allyson A" userId="f01f6c31-ef41-49db-8aa6-74fdc01fc293" providerId="ADAL" clId="{D373F9BF-C7E4-4AB5-8482-11D3C92A0822}" dt="2023-02-09T20:08:17.985" v="542" actId="13244"/>
          <ac:spMkLst>
            <pc:docMk/>
            <pc:sldMk cId="3989656751" sldId="301"/>
            <ac:spMk id="3" creationId="{388A26A9-D93E-46CA-8DA8-1C6E18DFF967}"/>
          </ac:spMkLst>
        </pc:spChg>
        <pc:picChg chg="mod">
          <ac:chgData name="Haskell,Allyson A" userId="f01f6c31-ef41-49db-8aa6-74fdc01fc293" providerId="ADAL" clId="{D373F9BF-C7E4-4AB5-8482-11D3C92A0822}" dt="2023-02-09T20:08:08.999" v="540" actId="962"/>
          <ac:picMkLst>
            <pc:docMk/>
            <pc:sldMk cId="3989656751" sldId="301"/>
            <ac:picMk id="2" creationId="{B9411F93-01F4-47E2-627E-B9D575DD1DD4}"/>
          </ac:picMkLst>
        </pc:picChg>
        <pc:picChg chg="mod">
          <ac:chgData name="Haskell,Allyson A" userId="f01f6c31-ef41-49db-8aa6-74fdc01fc293" providerId="ADAL" clId="{D373F9BF-C7E4-4AB5-8482-11D3C92A0822}" dt="2023-02-09T20:06:51.754" v="122" actId="962"/>
          <ac:picMkLst>
            <pc:docMk/>
            <pc:sldMk cId="3989656751" sldId="301"/>
            <ac:picMk id="1030" creationId="{86B06A74-6B1E-4893-8AB9-76CB79DD7EF7}"/>
          </ac:picMkLst>
        </pc:picChg>
      </pc:sldChg>
      <pc:sldChg chg="addSp modSp">
        <pc:chgData name="Haskell,Allyson A" userId="f01f6c31-ef41-49db-8aa6-74fdc01fc293" providerId="ADAL" clId="{D373F9BF-C7E4-4AB5-8482-11D3C92A0822}" dt="2023-02-09T20:08:41.110" v="545" actId="962"/>
        <pc:sldMkLst>
          <pc:docMk/>
          <pc:sldMk cId="2721229780" sldId="306"/>
        </pc:sldMkLst>
        <pc:spChg chg="add mod">
          <ac:chgData name="Haskell,Allyson A" userId="f01f6c31-ef41-49db-8aa6-74fdc01fc293" providerId="ADAL" clId="{D373F9BF-C7E4-4AB5-8482-11D3C92A0822}" dt="2023-02-09T20:08:27.290" v="543" actId="13244"/>
          <ac:spMkLst>
            <pc:docMk/>
            <pc:sldMk cId="2721229780" sldId="306"/>
            <ac:spMk id="4" creationId="{5BBB98DD-17FF-4A1B-8E42-DB99F3FCFE67}"/>
          </ac:spMkLst>
        </pc:spChg>
        <pc:picChg chg="mod">
          <ac:chgData name="Haskell,Allyson A" userId="f01f6c31-ef41-49db-8aa6-74fdc01fc293" providerId="ADAL" clId="{D373F9BF-C7E4-4AB5-8482-11D3C92A0822}" dt="2023-02-09T20:08:41.110" v="545" actId="962"/>
          <ac:picMkLst>
            <pc:docMk/>
            <pc:sldMk cId="2721229780" sldId="306"/>
            <ac:picMk id="2" creationId="{7E5D25D3-E7CC-74CB-77F0-4E6DA88D6509}"/>
          </ac:picMkLst>
        </pc:picChg>
        <pc:picChg chg="mod">
          <ac:chgData name="Haskell,Allyson A" userId="f01f6c31-ef41-49db-8aa6-74fdc01fc293" providerId="ADAL" clId="{D373F9BF-C7E4-4AB5-8482-11D3C92A0822}" dt="2023-02-09T20:07:43.627" v="518" actId="962"/>
          <ac:picMkLst>
            <pc:docMk/>
            <pc:sldMk cId="2721229780" sldId="306"/>
            <ac:picMk id="1028" creationId="{2BE7FBCF-87F9-4CD0-8394-CB8238692788}"/>
          </ac:picMkLst>
        </pc:picChg>
      </pc:sldChg>
      <pc:sldChg chg="addSp delSp modSp">
        <pc:chgData name="Haskell,Allyson A" userId="f01f6c31-ef41-49db-8aa6-74fdc01fc293" providerId="ADAL" clId="{D373F9BF-C7E4-4AB5-8482-11D3C92A0822}" dt="2023-02-09T20:06:22.615" v="105" actId="962"/>
        <pc:sldMkLst>
          <pc:docMk/>
          <pc:sldMk cId="4229412751" sldId="324"/>
        </pc:sldMkLst>
        <pc:spChg chg="del">
          <ac:chgData name="Haskell,Allyson A" userId="f01f6c31-ef41-49db-8aa6-74fdc01fc293" providerId="ADAL" clId="{D373F9BF-C7E4-4AB5-8482-11D3C92A0822}" dt="2023-02-09T20:06:02.757" v="77" actId="478"/>
          <ac:spMkLst>
            <pc:docMk/>
            <pc:sldMk cId="4229412751" sldId="324"/>
            <ac:spMk id="3" creationId="{098BC2D2-CCF7-4C63-8489-B46BF394FCA2}"/>
          </ac:spMkLst>
        </pc:spChg>
        <pc:spChg chg="add del mod">
          <ac:chgData name="Haskell,Allyson A" userId="f01f6c31-ef41-49db-8aa6-74fdc01fc293" providerId="ADAL" clId="{D373F9BF-C7E4-4AB5-8482-11D3C92A0822}" dt="2023-02-09T20:06:05.873" v="79" actId="478"/>
          <ac:spMkLst>
            <pc:docMk/>
            <pc:sldMk cId="4229412751" sldId="324"/>
            <ac:spMk id="4" creationId="{1F8B85C5-4FB4-42DD-949E-25639170299E}"/>
          </ac:spMkLst>
        </pc:spChg>
        <pc:spChg chg="add del mod">
          <ac:chgData name="Haskell,Allyson A" userId="f01f6c31-ef41-49db-8aa6-74fdc01fc293" providerId="ADAL" clId="{D373F9BF-C7E4-4AB5-8482-11D3C92A0822}" dt="2023-02-09T20:06:07.012" v="80" actId="478"/>
          <ac:spMkLst>
            <pc:docMk/>
            <pc:sldMk cId="4229412751" sldId="324"/>
            <ac:spMk id="5" creationId="{0996F787-C525-40B5-90D5-90A1B46B1F8B}"/>
          </ac:spMkLst>
        </pc:spChg>
        <pc:spChg chg="add del mod">
          <ac:chgData name="Haskell,Allyson A" userId="f01f6c31-ef41-49db-8aa6-74fdc01fc293" providerId="ADAL" clId="{D373F9BF-C7E4-4AB5-8482-11D3C92A0822}" dt="2023-02-09T20:06:05.873" v="79" actId="478"/>
          <ac:spMkLst>
            <pc:docMk/>
            <pc:sldMk cId="4229412751" sldId="324"/>
            <ac:spMk id="6" creationId="{0210A61C-C79C-49E7-B859-78E9C02D2C2C}"/>
          </ac:spMkLst>
        </pc:spChg>
        <pc:picChg chg="mod">
          <ac:chgData name="Haskell,Allyson A" userId="f01f6c31-ef41-49db-8aa6-74fdc01fc293" providerId="ADAL" clId="{D373F9BF-C7E4-4AB5-8482-11D3C92A0822}" dt="2023-02-09T20:06:12.288" v="81" actId="962"/>
          <ac:picMkLst>
            <pc:docMk/>
            <pc:sldMk cId="4229412751" sldId="324"/>
            <ac:picMk id="2" creationId="{E9B01DD0-E8BF-BF5F-D7C6-C612C171A5CA}"/>
          </ac:picMkLst>
        </pc:picChg>
        <pc:picChg chg="mod">
          <ac:chgData name="Haskell,Allyson A" userId="f01f6c31-ef41-49db-8aa6-74fdc01fc293" providerId="ADAL" clId="{D373F9BF-C7E4-4AB5-8482-11D3C92A0822}" dt="2023-02-09T20:06:22.615" v="105" actId="962"/>
          <ac:picMkLst>
            <pc:docMk/>
            <pc:sldMk cId="4229412751" sldId="324"/>
            <ac:picMk id="7" creationId="{77FCCB67-39FD-4BE1-9A26-C0B1DF4108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Pandas DataFrames.</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Moving on to the scatterplot.</a:t>
            </a:r>
          </a:p>
          <a:p>
            <a:pPr marL="0" indent="0" algn="l">
              <a:buFont typeface="Courier New" panose="02070309020205020404" pitchFamily="49" charset="0"/>
              <a:buNone/>
            </a:pPr>
            <a:endParaRPr lang="en-US" b="0" i="0"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Here’s a sample line of code to create a basic scatterplot.</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And this is what you get when you execute that line of code.</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Scatterplots are a nice way to identify possible distributions, look for outliers, and estimate correlations.  In this example and the one on the next slide, I do not plot a regression line.  But that can be added </a:t>
            </a:r>
            <a:r>
              <a:rPr lang="en-US" sz="1800">
                <a:effectLst/>
                <a:latin typeface="Calibri" panose="020F0502020204030204" pitchFamily="34" charset="0"/>
                <a:ea typeface="Calibri" panose="020F0502020204030204" pitchFamily="34" charset="0"/>
                <a:cs typeface="Times New Roman" panose="02020603050405020304" pitchFamily="18" charset="0"/>
              </a:rPr>
              <a:t>easily.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Font typeface="Courier New" panose="02070309020205020404" pitchFamily="49" charset="0"/>
              <a:buNone/>
            </a:pPr>
            <a:endParaRPr lang="en-US" b="0" i="0" dirty="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5469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We can use Matplotlib to jazz up the simple scatterplot from the previous slide.  Matplotlib is a library that allows you to visualize your data in sophisticated ways. It’s a great tool.  And we cover this library more fully in our data workshop series.  But here, I just want to give you a brief introduction to it.</a:t>
            </a:r>
          </a:p>
          <a:p>
            <a:pPr marL="0" indent="0" algn="l">
              <a:buFont typeface="Courier New" panose="02070309020205020404" pitchFamily="49" charset="0"/>
              <a:buNone/>
            </a:pPr>
            <a:endParaRPr lang="en-US" b="0" i="0"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Again, here’s a block of code to create a scatterplot.  Note the additional methods available to us – grid(), title(), </a:t>
            </a:r>
            <a:r>
              <a:rPr lang="en-US" b="0" i="0" dirty="0" err="1">
                <a:effectLst/>
                <a:latin typeface="-apple-system"/>
              </a:rPr>
              <a:t>xlabel</a:t>
            </a:r>
            <a:r>
              <a:rPr lang="en-US" b="0" i="0" dirty="0">
                <a:effectLst/>
                <a:latin typeface="-apple-system"/>
              </a:rPr>
              <a:t>(), and </a:t>
            </a:r>
            <a:r>
              <a:rPr lang="en-US" b="0" i="0" dirty="0" err="1">
                <a:effectLst/>
                <a:latin typeface="-apple-system"/>
              </a:rPr>
              <a:t>ylabel</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And here’s what this block of code produces when you execute it…</a:t>
            </a:r>
          </a:p>
          <a:p>
            <a:pPr marL="0" indent="0" algn="l">
              <a:buFont typeface="Courier New" panose="02070309020205020404" pitchFamily="49" charset="0"/>
              <a:buNone/>
            </a:pPr>
            <a:endParaRPr lang="en-US" b="0" i="0" dirty="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4155343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a visualization, you may want to save your plot to a file.  And the </a:t>
            </a:r>
            <a:r>
              <a:rPr lang="en-US" dirty="0" err="1"/>
              <a:t>savefig</a:t>
            </a:r>
            <a:r>
              <a:rPr lang="en-US" dirty="0"/>
              <a:t>() method allows you to do that.</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1643425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end this briefing with some reading recommendations.  Edward Tufte is one of the world’s leading authorities on data visualization.</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52924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So, what is Pandas?  I thought the Panda was a cute bear from China.  Well – in this case – Pandas is a data wrangling framework.  The creators of this tool describe it this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Pandas is a fast, powerful, flexible and friendly open-source API (application programming interface), built on top of the Python programming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pple-system"/>
              </a:rPr>
              <a:t>In short, Pandas provides a wonderful set of tools for managing 2-dimensional data.  What?  Well, that’s nothing more than data in a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At the very heart of Pandas lies the dataframe.  And in my opinion, the Pandas DataFrame is one of the greatest inventions since sliced bread.  The DataFrame is a powerful and useful data structure – a natural fit for table data – data usually stored in a plain text file, separated </a:t>
            </a:r>
            <a:r>
              <a:rPr lang="en-US" b="0" i="0">
                <a:effectLst/>
                <a:latin typeface="-apple-system"/>
              </a:rPr>
              <a:t>by tabs.</a:t>
            </a:r>
            <a:endParaRPr lang="en-US" b="0" i="0" dirty="0">
              <a:effectLst/>
              <a:latin typeface="-apple-system"/>
            </a:endParaRPr>
          </a:p>
          <a:p>
            <a:pPr algn="l"/>
            <a:endParaRPr lang="en-US" b="0" i="0" dirty="0">
              <a:effectLst/>
              <a:latin typeface="-apple-system"/>
            </a:endParaRPr>
          </a:p>
          <a:p>
            <a:pPr marL="171450" indent="-171450" algn="l">
              <a:buFont typeface="Courier New" panose="02070309020205020404" pitchFamily="49" charset="0"/>
              <a:buChar char="o"/>
            </a:pPr>
            <a:r>
              <a:rPr lang="en-US" b="0" i="0" dirty="0">
                <a:effectLst/>
                <a:latin typeface="-apple-system"/>
              </a:rPr>
              <a:t>A DataFrame is a named 2-dimensional object…</a:t>
            </a:r>
          </a:p>
          <a:p>
            <a:pPr marL="171450" indent="-171450" algn="l">
              <a:buFont typeface="Courier New" panose="02070309020205020404" pitchFamily="49" charset="0"/>
              <a:buChar char="o"/>
            </a:pPr>
            <a:r>
              <a:rPr lang="en-US" b="0" i="0" dirty="0">
                <a:effectLst/>
                <a:latin typeface="-apple-system"/>
              </a:rPr>
              <a:t>… Comprised of rows and columns.  </a:t>
            </a:r>
          </a:p>
          <a:p>
            <a:pPr marL="171450" indent="-171450" algn="l">
              <a:buFont typeface="Courier New" panose="02070309020205020404" pitchFamily="49" charset="0"/>
              <a:buChar char="o"/>
            </a:pPr>
            <a:r>
              <a:rPr lang="en-US" b="0" i="0" dirty="0">
                <a:effectLst/>
                <a:latin typeface="-apple-system"/>
              </a:rPr>
              <a:t>The first row in a dataframe contains the column headings.</a:t>
            </a:r>
          </a:p>
          <a:p>
            <a:pPr marL="171450" indent="-171450" algn="l">
              <a:buFont typeface="Courier New" panose="02070309020205020404" pitchFamily="49" charset="0"/>
              <a:buChar char="o"/>
            </a:pPr>
            <a:r>
              <a:rPr lang="en-US" b="0" i="0" dirty="0">
                <a:effectLst/>
                <a:latin typeface="-apple-system"/>
              </a:rPr>
              <a:t>You can also think of the dataframe as a collection of one-dimensional series.  </a:t>
            </a:r>
          </a:p>
          <a:p>
            <a:pPr marL="0" indent="0" algn="l">
              <a:buFont typeface="Courier New" panose="02070309020205020404" pitchFamily="49" charset="0"/>
              <a:buNone/>
            </a:pPr>
            <a:endParaRPr lang="en-US" b="0" i="0" dirty="0">
              <a:effectLst/>
              <a:latin typeface="-apple-system"/>
            </a:endParaRPr>
          </a:p>
          <a:p>
            <a:pPr marL="0" indent="0" algn="l">
              <a:buFont typeface="Courier New" panose="02070309020205020404" pitchFamily="49" charset="0"/>
              <a:buNone/>
            </a:pPr>
            <a:r>
              <a:rPr lang="en-US" b="0" i="0" dirty="0">
                <a:effectLst/>
                <a:latin typeface="-apple-system"/>
              </a:rPr>
              <a:t>So, the DataFrame is the way Pandas represents a table, and a Series is the data-structure Pandas uses to represent a column.  Note: Pandas is built on top of the </a:t>
            </a:r>
            <a:r>
              <a:rPr lang="en-US" b="0" i="0" u="none" strike="noStrike" dirty="0">
                <a:effectLst/>
                <a:latin typeface="-apple-system"/>
                <a:hlinkClick r:id="rId3"/>
              </a:rPr>
              <a:t>Numpy</a:t>
            </a:r>
            <a:r>
              <a:rPr lang="en-US" b="0" i="0" dirty="0">
                <a:effectLst/>
                <a:latin typeface="-apple-system"/>
              </a:rPr>
              <a:t> library.  Thus, most of the functions used to manage Numpy Arrays also work with Pandas Series and DataFrames.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91974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Dataframes can be created in a variety of ways.  You can create a dataframe manually or you can do it automagically through a file upload.  </a:t>
            </a:r>
          </a:p>
          <a:p>
            <a:pPr marL="0" indent="0" algn="l">
              <a:buFont typeface="Courier New" panose="02070309020205020404" pitchFamily="49" charset="0"/>
              <a:buNone/>
            </a:pPr>
            <a:endParaRPr lang="en-US" b="0" i="0" dirty="0">
              <a:effectLst/>
              <a:latin typeface="-apple-system"/>
            </a:endParaRPr>
          </a:p>
          <a:p>
            <a:pPr marL="171450" indent="-171450" algn="l">
              <a:buFont typeface="Courier New" panose="02070309020205020404" pitchFamily="49" charset="0"/>
              <a:buChar char="o"/>
            </a:pPr>
            <a:r>
              <a:rPr lang="en-US" b="0" i="0" dirty="0">
                <a:effectLst/>
                <a:latin typeface="-apple-system"/>
              </a:rPr>
              <a:t>Here’s the simple line of code to load a comma separated file (a .csv file) into a dataframe.    </a:t>
            </a:r>
          </a:p>
          <a:p>
            <a:pPr marL="171450" indent="-171450" algn="l">
              <a:buFont typeface="Courier New" panose="02070309020205020404" pitchFamily="49" charset="0"/>
              <a:buChar char="o"/>
            </a:pPr>
            <a:r>
              <a:rPr lang="en-US" b="0" i="0" dirty="0">
                <a:effectLst/>
                <a:latin typeface="-apple-system"/>
              </a:rPr>
              <a:t>Behind the scenes, the method loads the .csv file and then inserts the contents into the dataframe data structure, as we see here.</a:t>
            </a:r>
          </a:p>
          <a:p>
            <a:pPr marL="0" indent="0" algn="l">
              <a:buFont typeface="Courier New" panose="02070309020205020404" pitchFamily="49" charset="0"/>
              <a:buNone/>
            </a:pPr>
            <a:endParaRPr lang="en-US" b="0" i="0" dirty="0">
              <a:effectLst/>
              <a:latin typeface="-apple-system"/>
            </a:endParaRPr>
          </a:p>
          <a:p>
            <a:pPr marL="0" indent="0" algn="l">
              <a:buFont typeface="Courier New" panose="02070309020205020404" pitchFamily="49" charse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addition to the read_csv() method, Pandas also supports data uploads from a variety of other sources such as Excel, pickle files, URLs and more.</a:t>
            </a:r>
            <a:endParaRPr lang="en-US" sz="1800" b="0" i="0" dirty="0">
              <a:effectLst/>
              <a:latin typeface="-apple-system"/>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12349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Sometimes, you may want to add a column to an existing dataframe.  And the code to do that is shown here.  Note carefully how the column names are referenced in this sample code, as strings in single quotes, inside brackets.</a:t>
            </a:r>
          </a:p>
          <a:p>
            <a:pPr marL="0" indent="0" algn="l">
              <a:buFont typeface="Courier New" panose="02070309020205020404" pitchFamily="49" charset="0"/>
              <a:buNone/>
            </a:pPr>
            <a:endParaRPr lang="en-US" b="0" i="0" dirty="0">
              <a:effectLst/>
              <a:latin typeface="-apple-system"/>
            </a:endParaRPr>
          </a:p>
          <a:p>
            <a:pPr marL="171450" indent="-171450" algn="l">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here’s what happens when you execute this line of code to calculate the difference between two columns.”</a:t>
            </a:r>
            <a:endParaRPr lang="en-US" b="0" i="0" dirty="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205760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...and here’s the command to drop a column or row.  The axis argument specifies whether to delete a row (0) or a column (1). Here we are deleting a column.  </a:t>
            </a:r>
          </a:p>
          <a:p>
            <a:pPr marL="0" indent="0" algn="l">
              <a:buFont typeface="Courier New" panose="02070309020205020404" pitchFamily="49" charset="0"/>
              <a:buNone/>
            </a:pPr>
            <a:endParaRPr lang="en-US"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b="0" i="0" dirty="0">
                <a:effectLst/>
                <a:latin typeface="-apple-system"/>
              </a:rPr>
              <a:t>Note:  if you do not assign the dataframe back to itself – as we do here – or assign it to another variable name, the drop method </a:t>
            </a:r>
            <a:r>
              <a:rPr lang="en-US" b="1" i="0" dirty="0">
                <a:effectLst/>
                <a:latin typeface="-apple-system"/>
              </a:rPr>
              <a:t>does not change the original dataframe!!  </a:t>
            </a:r>
            <a:r>
              <a:rPr lang="en-US" b="0" i="0" dirty="0">
                <a:effectLst/>
                <a:latin typeface="-apple-system"/>
              </a:rPr>
              <a:t>You can also force the change by assigning True to the inplace argument.  </a:t>
            </a:r>
            <a:endParaRPr lang="en-US" b="1" i="0" dirty="0">
              <a:effectLst/>
              <a:latin typeface="-apple-system"/>
            </a:endParaRPr>
          </a:p>
          <a:p>
            <a:pPr marL="0" indent="0" algn="l">
              <a:buFont typeface="Courier New" panose="02070309020205020404" pitchFamily="49" charset="0"/>
              <a:buNone/>
            </a:pPr>
            <a:endParaRPr lang="en-US" b="0" i="0"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And here’s what happens when this line of code is executed.</a:t>
            </a:r>
          </a:p>
          <a:p>
            <a:pPr marL="0" indent="0" algn="l">
              <a:buFont typeface="Courier New" panose="02070309020205020404" pitchFamily="49" charset="0"/>
              <a:buNone/>
            </a:pPr>
            <a:endParaRPr lang="en-US" b="1" i="0" dirty="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63690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ea typeface="ＭＳ Ｐゴシック" charset="-128"/>
              </a:rPr>
              <a:t>Hello and welcome to this Practicum AI recording</a:t>
            </a:r>
            <a:r>
              <a:rPr lang="en-US" altLang="en-US" baseline="0" dirty="0">
                <a:ea typeface="ＭＳ Ｐゴシック" charset="-128"/>
              </a:rPr>
              <a:t>.</a:t>
            </a:r>
          </a:p>
          <a:p>
            <a:endParaRPr lang="en-US" altLang="en-US" dirty="0">
              <a:ea typeface="ＭＳ Ｐゴシック" charset="-128"/>
            </a:endParaRPr>
          </a:p>
          <a:p>
            <a:r>
              <a:rPr lang="en-US" altLang="en-US" dirty="0">
                <a:ea typeface="ＭＳ Ｐゴシック" charset="-128"/>
              </a:rPr>
              <a:t>I’m Dan Maxwell.  And I work as an AI Trainer for Research Computing, here at the university of Florida.</a:t>
            </a:r>
          </a:p>
          <a:p>
            <a:endParaRPr lang="en-US" altLang="en-US" dirty="0">
              <a:ea typeface="ＭＳ Ｐゴシック" charset="-128"/>
            </a:endParaRPr>
          </a:p>
          <a:p>
            <a:r>
              <a:rPr lang="en-US" baseline="0" dirty="0"/>
              <a:t>In this short briefing, I’m going to introduce you to basic data statistics and visualization.</a:t>
            </a:r>
          </a:p>
          <a:p>
            <a:endParaRPr lang="en-US" baseline="0" dirty="0"/>
          </a:p>
          <a:p>
            <a:r>
              <a:rPr lang="en-US" baseline="0" dirty="0"/>
              <a:t>[NEXT SLIDE]</a:t>
            </a:r>
            <a:endParaRPr lang="en-US" dirty="0"/>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65438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With any data science or AI project, the first order of business is to work up your data.  What does the dataset look like?  Are you missing any values?  Are there outliers?  Here’s the simple dataframe you’ll encounter in one of our Python notebook exercises.  Let’s use it to take a quick look at some of the statistical methods built into the dataframe object.  </a:t>
            </a:r>
          </a:p>
          <a:p>
            <a:pPr marL="0" indent="0" algn="l">
              <a:buFont typeface="Courier New" panose="02070309020205020404" pitchFamily="49" charset="0"/>
              <a:buNone/>
            </a:pPr>
            <a:endParaRPr lang="en-US" b="0" i="0" dirty="0">
              <a:effectLst/>
              <a:latin typeface="-apple-system"/>
            </a:endParaRPr>
          </a:p>
          <a:p>
            <a:pPr marL="171450" indent="-171450" algn="l">
              <a:buFont typeface="Courier New" panose="02070309020205020404" pitchFamily="49" charset="0"/>
              <a:buChar char="o"/>
            </a:pPr>
            <a:r>
              <a:rPr lang="en-US" b="0" i="0" dirty="0">
                <a:effectLst/>
                <a:latin typeface="-apple-system"/>
              </a:rPr>
              <a:t>The count() method counts the number of instances in a column.</a:t>
            </a:r>
          </a:p>
          <a:p>
            <a:pPr marL="171450" indent="-171450" algn="l">
              <a:buFont typeface="Courier New" panose="02070309020205020404" pitchFamily="49" charset="0"/>
              <a:buChar char="o"/>
            </a:pPr>
            <a:r>
              <a:rPr lang="en-US" b="0" i="0" dirty="0">
                <a:effectLst/>
                <a:latin typeface="-apple-system"/>
              </a:rPr>
              <a:t>Here we ask for the mean() or average for the Height column.  You can apply this to any numeric column.</a:t>
            </a:r>
          </a:p>
          <a:p>
            <a:pPr marL="171450" indent="-171450" algn="l">
              <a:buFont typeface="Courier New" panose="02070309020205020404" pitchFamily="49" charset="0"/>
              <a:buChar char="o"/>
            </a:pPr>
            <a:r>
              <a:rPr lang="en-US" b="0" i="0" dirty="0">
                <a:effectLst/>
                <a:latin typeface="-apple-system"/>
              </a:rPr>
              <a:t>And finally, the describe() method.  This method prints a list of basic statistics for each of the columns – count, mean, standard deviation, min, the 25</a:t>
            </a:r>
            <a:r>
              <a:rPr lang="en-US" b="0" i="0" baseline="30000" dirty="0">
                <a:effectLst/>
                <a:latin typeface="-apple-system"/>
              </a:rPr>
              <a:t>th</a:t>
            </a:r>
            <a:r>
              <a:rPr lang="en-US" b="0" i="0" dirty="0">
                <a:effectLst/>
                <a:latin typeface="-apple-system"/>
              </a:rPr>
              <a:t>, 50</a:t>
            </a:r>
            <a:r>
              <a:rPr lang="en-US" b="0" i="0" baseline="30000" dirty="0">
                <a:effectLst/>
                <a:latin typeface="-apple-system"/>
              </a:rPr>
              <a:t>th</a:t>
            </a:r>
            <a:r>
              <a:rPr lang="en-US" b="0" i="0" dirty="0">
                <a:effectLst/>
                <a:latin typeface="-apple-system"/>
              </a:rPr>
              <a:t>, and 75</a:t>
            </a:r>
            <a:r>
              <a:rPr lang="en-US" b="0" i="0" baseline="30000" dirty="0">
                <a:effectLst/>
                <a:latin typeface="-apple-system"/>
              </a:rPr>
              <a:t>th</a:t>
            </a:r>
            <a:r>
              <a:rPr lang="en-US" b="0" i="0" dirty="0">
                <a:effectLst/>
                <a:latin typeface="-apple-system"/>
              </a:rPr>
              <a:t>  percentiles, and the max value.  This is a handy method as it allows you to quickly size up your dataset.</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462117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dirty="0">
                <a:effectLst/>
                <a:latin typeface="-apple-system"/>
              </a:rPr>
              <a:t>In addition to basic statistics, I strongly recommend that visualize your data.  As they say, a picture is worth a thousand words.  In the next couple of slides, I’m going to quickly introduce some basic plots.  The first is the histogram. </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b="0" i="0"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Here’s a sample line of code to create a histogram.</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dirty="0">
                <a:effectLst/>
                <a:latin typeface="-apple-system"/>
              </a:rPr>
              <a:t>And here’s what you get when you execute that line of code.</a:t>
            </a:r>
          </a:p>
          <a:p>
            <a:pPr marL="0" indent="0" algn="l">
              <a:buFont typeface="Courier New" panose="02070309020205020404" pitchFamily="49" charset="0"/>
              <a:buNone/>
            </a:pPr>
            <a:endParaRPr lang="en-US" b="0" i="0" dirty="0">
              <a:effectLst/>
              <a:latin typeface="-apple-system"/>
            </a:endParaRPr>
          </a:p>
          <a:p>
            <a:pPr marL="0" indent="0" algn="l">
              <a:buFont typeface="Courier New" panose="02070309020205020404" pitchFamily="49" charset="0"/>
              <a:buNone/>
            </a:pPr>
            <a:r>
              <a:rPr lang="en-US" b="0" i="0" dirty="0">
                <a:effectLst/>
                <a:latin typeface="-apple-system"/>
              </a:rPr>
              <a:t>A histogram is a display of statistical information that uses bars to show the frequency of data items in successive numerical buckets of equal size.</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342006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7/5/2023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4.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8.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acticum AI">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a:extLst>
              <a:ext uri="{FF2B5EF4-FFF2-40B4-BE49-F238E27FC236}">
                <a16:creationId xmlns:a16="http://schemas.microsoft.com/office/drawing/2014/main" id="{E9B01DD0-E8BF-BF5F-D7C6-C612C171A5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flipH="1">
            <a:off x="11072551" y="5776267"/>
            <a:ext cx="831910" cy="831910"/>
          </a:xfrm>
          <a:prstGeom prst="rect">
            <a:avLst/>
          </a:prstGeom>
        </p:spPr>
      </p:pic>
      <p:sp>
        <p:nvSpPr>
          <p:cNvPr id="4" name="Title 3">
            <a:extLst>
              <a:ext uri="{FF2B5EF4-FFF2-40B4-BE49-F238E27FC236}">
                <a16:creationId xmlns:a16="http://schemas.microsoft.com/office/drawing/2014/main" id="{1F8B85C5-4FB4-42DD-949E-25639170299E}"/>
              </a:ext>
            </a:extLst>
          </p:cNvPr>
          <p:cNvSpPr>
            <a:spLocks noGrp="1"/>
          </p:cNvSpPr>
          <p:nvPr>
            <p:ph type="title"/>
          </p:nvPr>
        </p:nvSpPr>
        <p:spPr>
          <a:xfrm>
            <a:off x="849435" y="3821109"/>
            <a:ext cx="10515600" cy="1761275"/>
          </a:xfrm>
        </p:spPr>
        <p:txBody>
          <a:bodyPr>
            <a:normAutofit/>
          </a:bodyPr>
          <a:lstStyle/>
          <a:p>
            <a:pPr>
              <a:spcBef>
                <a:spcPts val="1000"/>
              </a:spcBef>
            </a:pPr>
            <a:r>
              <a:rPr lang="en-US" sz="2800" dirty="0">
                <a:solidFill>
                  <a:schemeClr val="bg2">
                    <a:lumMod val="50000"/>
                  </a:schemeClr>
                </a:solidFill>
                <a:latin typeface="Avenir" panose="02000503020000020003" pitchFamily="2" charset="0"/>
                <a:ea typeface="+mn-ea"/>
                <a:cs typeface="Segoe UI" panose="020B0502040204020203" pitchFamily="34" charset="0"/>
              </a:rPr>
              <a:t>Python for AI</a:t>
            </a:r>
          </a:p>
        </p:txBody>
      </p:sp>
    </p:spTree>
    <p:extLst>
      <p:ext uri="{BB962C8B-B14F-4D97-AF65-F5344CB8AC3E}">
        <p14:creationId xmlns:p14="http://schemas.microsoft.com/office/powerpoint/2010/main" val="4229412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4" name="Picture 3">
            <a:extLst>
              <a:ext uri="{FF2B5EF4-FFF2-40B4-BE49-F238E27FC236}">
                <a16:creationId xmlns:a16="http://schemas.microsoft.com/office/drawing/2014/main" id="{BAB9716A-6879-E596-F258-2730F38A50D7}"/>
              </a:ext>
            </a:extLst>
          </p:cNvPr>
          <p:cNvPicPr>
            <a:picLocks noChangeAspect="1"/>
          </p:cNvPicPr>
          <p:nvPr/>
        </p:nvPicPr>
        <p:blipFill>
          <a:blip r:embed="rId5"/>
          <a:stretch>
            <a:fillRect/>
          </a:stretch>
        </p:blipFill>
        <p:spPr>
          <a:xfrm>
            <a:off x="3004184" y="2677477"/>
            <a:ext cx="5857875" cy="3819525"/>
          </a:xfrm>
          <a:prstGeom prst="rect">
            <a:avLst/>
          </a:prstGeom>
        </p:spPr>
      </p:pic>
      <p:pic>
        <p:nvPicPr>
          <p:cNvPr id="8" name="Picture 7">
            <a:extLst>
              <a:ext uri="{FF2B5EF4-FFF2-40B4-BE49-F238E27FC236}">
                <a16:creationId xmlns:a16="http://schemas.microsoft.com/office/drawing/2014/main" id="{977D444A-8BEB-55B8-E4BB-5D4824C391A4}"/>
              </a:ext>
            </a:extLst>
          </p:cNvPr>
          <p:cNvPicPr>
            <a:picLocks noChangeAspect="1"/>
          </p:cNvPicPr>
          <p:nvPr/>
        </p:nvPicPr>
        <p:blipFill>
          <a:blip r:embed="rId6"/>
          <a:stretch>
            <a:fillRect/>
          </a:stretch>
        </p:blipFill>
        <p:spPr>
          <a:xfrm>
            <a:off x="2833617" y="1463992"/>
            <a:ext cx="6524765" cy="517207"/>
          </a:xfrm>
          <a:prstGeom prst="rect">
            <a:avLst/>
          </a:prstGeom>
          <a:ln w="3175">
            <a:solidFill>
              <a:schemeClr val="tx1">
                <a:lumMod val="75000"/>
                <a:lumOff val="25000"/>
              </a:schemeClr>
            </a:solidFill>
          </a:ln>
        </p:spPr>
      </p:pic>
      <p:sp>
        <p:nvSpPr>
          <p:cNvPr id="5" name="Title 1">
            <a:extLst>
              <a:ext uri="{FF2B5EF4-FFF2-40B4-BE49-F238E27FC236}">
                <a16:creationId xmlns:a16="http://schemas.microsoft.com/office/drawing/2014/main" id="{94FA14E0-0D11-AD8B-7FAF-F115B32CE53C}"/>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Scatterplot</a:t>
            </a:r>
          </a:p>
        </p:txBody>
      </p:sp>
    </p:spTree>
    <p:custDataLst>
      <p:tags r:id="rId1"/>
    </p:custDataLst>
    <p:extLst>
      <p:ext uri="{BB962C8B-B14F-4D97-AF65-F5344CB8AC3E}">
        <p14:creationId xmlns:p14="http://schemas.microsoft.com/office/powerpoint/2010/main" val="136282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a:extLst>
              <a:ext uri="{FF2B5EF4-FFF2-40B4-BE49-F238E27FC236}">
                <a16:creationId xmlns:a16="http://schemas.microsoft.com/office/drawing/2014/main" id="{EC928D18-4555-0FFC-B464-4B0F4ABF6953}"/>
              </a:ext>
            </a:extLst>
          </p:cNvPr>
          <p:cNvPicPr>
            <a:picLocks noChangeAspect="1"/>
          </p:cNvPicPr>
          <p:nvPr/>
        </p:nvPicPr>
        <p:blipFill>
          <a:blip r:embed="rId5"/>
          <a:stretch>
            <a:fillRect/>
          </a:stretch>
        </p:blipFill>
        <p:spPr>
          <a:xfrm>
            <a:off x="2078021" y="2490111"/>
            <a:ext cx="8035957" cy="1877778"/>
          </a:xfrm>
          <a:prstGeom prst="rect">
            <a:avLst/>
          </a:prstGeom>
          <a:ln w="3175">
            <a:solidFill>
              <a:schemeClr val="tx1">
                <a:lumMod val="75000"/>
                <a:lumOff val="25000"/>
              </a:schemeClr>
            </a:solidFill>
          </a:ln>
        </p:spPr>
      </p:pic>
      <p:sp>
        <p:nvSpPr>
          <p:cNvPr id="5" name="Title 1">
            <a:extLst>
              <a:ext uri="{FF2B5EF4-FFF2-40B4-BE49-F238E27FC236}">
                <a16:creationId xmlns:a16="http://schemas.microsoft.com/office/drawing/2014/main" id="{0DBD3BEE-43A5-FBDA-94BE-D79C2C2655C5}"/>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Matplotlib Scatterplot</a:t>
            </a:r>
          </a:p>
        </p:txBody>
      </p:sp>
      <p:pic>
        <p:nvPicPr>
          <p:cNvPr id="12" name="Picture 11">
            <a:extLst>
              <a:ext uri="{FF2B5EF4-FFF2-40B4-BE49-F238E27FC236}">
                <a16:creationId xmlns:a16="http://schemas.microsoft.com/office/drawing/2014/main" id="{02C04D69-D7DF-0C39-826C-B621354D6D6A}"/>
              </a:ext>
            </a:extLst>
          </p:cNvPr>
          <p:cNvPicPr>
            <a:picLocks noChangeAspect="1"/>
          </p:cNvPicPr>
          <p:nvPr/>
        </p:nvPicPr>
        <p:blipFill>
          <a:blip r:embed="rId6"/>
          <a:stretch>
            <a:fillRect/>
          </a:stretch>
        </p:blipFill>
        <p:spPr>
          <a:xfrm>
            <a:off x="3076575" y="1753552"/>
            <a:ext cx="6038850" cy="4029075"/>
          </a:xfrm>
          <a:prstGeom prst="rect">
            <a:avLst/>
          </a:prstGeom>
        </p:spPr>
      </p:pic>
    </p:spTree>
    <p:custDataLst>
      <p:tags r:id="rId1"/>
    </p:custDataLst>
    <p:extLst>
      <p:ext uri="{BB962C8B-B14F-4D97-AF65-F5344CB8AC3E}">
        <p14:creationId xmlns:p14="http://schemas.microsoft.com/office/powerpoint/2010/main" val="95404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DEFA3-F34D-F03B-5675-E1E52A133BC2}"/>
              </a:ext>
            </a:extLst>
          </p:cNvPr>
          <p:cNvPicPr>
            <a:picLocks noChangeAspect="1"/>
          </p:cNvPicPr>
          <p:nvPr/>
        </p:nvPicPr>
        <p:blipFill>
          <a:blip r:embed="rId4"/>
          <a:stretch>
            <a:fillRect/>
          </a:stretch>
        </p:blipFill>
        <p:spPr>
          <a:xfrm>
            <a:off x="3269694" y="3156585"/>
            <a:ext cx="5652611" cy="544830"/>
          </a:xfrm>
          <a:prstGeom prst="rect">
            <a:avLst/>
          </a:prstGeom>
          <a:ln w="3175">
            <a:solidFill>
              <a:schemeClr val="tx1">
                <a:lumMod val="75000"/>
                <a:lumOff val="25000"/>
              </a:schemeClr>
            </a:solidFill>
          </a:ln>
        </p:spPr>
      </p:pic>
      <p:pic>
        <p:nvPicPr>
          <p:cNvPr id="4" name="Picture 3">
            <a:extLst>
              <a:ext uri="{FF2B5EF4-FFF2-40B4-BE49-F238E27FC236}">
                <a16:creationId xmlns:a16="http://schemas.microsoft.com/office/drawing/2014/main" id="{6E6C6BDE-2E29-6BCB-DA46-5E255A7092F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5" name="Title 1">
            <a:extLst>
              <a:ext uri="{FF2B5EF4-FFF2-40B4-BE49-F238E27FC236}">
                <a16:creationId xmlns:a16="http://schemas.microsoft.com/office/drawing/2014/main" id="{6151F78E-13BC-6250-6797-1465D56A63A4}"/>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Saving a Plot</a:t>
            </a:r>
          </a:p>
        </p:txBody>
      </p:sp>
    </p:spTree>
    <p:custDataLst>
      <p:tags r:id="rId1"/>
    </p:custDataLst>
    <p:extLst>
      <p:ext uri="{BB962C8B-B14F-4D97-AF65-F5344CB8AC3E}">
        <p14:creationId xmlns:p14="http://schemas.microsoft.com/office/powerpoint/2010/main" val="14431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47E108-8A2F-81F4-8883-B8ED24ED941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26" name="Picture 2">
            <a:extLst>
              <a:ext uri="{FF2B5EF4-FFF2-40B4-BE49-F238E27FC236}">
                <a16:creationId xmlns:a16="http://schemas.microsoft.com/office/drawing/2014/main" id="{93599D82-294F-5C4C-6C67-6104F0203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7467" y="1219200"/>
            <a:ext cx="3074822" cy="36957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AC812A-A6A2-6F02-B6F3-1339C000B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5364" y="1219200"/>
            <a:ext cx="3074823" cy="36957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The Visual Display of Quantitative Information, 2nd Ed. by [Edward R.  Tufte]">
            <a:extLst>
              <a:ext uri="{FF2B5EF4-FFF2-40B4-BE49-F238E27FC236}">
                <a16:creationId xmlns:a16="http://schemas.microsoft.com/office/drawing/2014/main" id="{0D2B9652-2E5E-838A-8EC3-AC5B6CCAE5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759" y="685800"/>
            <a:ext cx="2981325"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04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8A26A9-D93E-46CA-8DA8-1C6E18DFF967}"/>
              </a:ext>
            </a:extLst>
          </p:cNvPr>
          <p:cNvSpPr>
            <a:spLocks noGrp="1"/>
          </p:cNvSpPr>
          <p:nvPr>
            <p:ph type="title"/>
          </p:nvPr>
        </p:nvSpPr>
        <p:spPr>
          <a:xfrm>
            <a:off x="655320" y="-439546"/>
            <a:ext cx="10515600" cy="439546"/>
          </a:xfrm>
        </p:spPr>
        <p:txBody>
          <a:bodyPr>
            <a:normAutofit fontScale="90000"/>
          </a:bodyPr>
          <a:lstStyle/>
          <a:p>
            <a:r>
              <a:rPr lang="en-US"/>
              <a:t>pandas</a:t>
            </a:r>
          </a:p>
        </p:txBody>
      </p:sp>
      <p:pic>
        <p:nvPicPr>
          <p:cNvPr id="1030" name="Picture 6" descr="pandas logo">
            <a:extLst>
              <a:ext uri="{FF2B5EF4-FFF2-40B4-BE49-F238E27FC236}">
                <a16:creationId xmlns:a16="http://schemas.microsoft.com/office/drawing/2014/main" id="{86B06A74-6B1E-4893-8AB9-76CB79DD7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9" y="2481584"/>
            <a:ext cx="4688241" cy="1894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9411F93-01F4-47E2-627E-B9D575DD1DD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Anatomy of the Pandas DataFrame</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extLst>
              <p:ext uri="{D42A27DB-BD31-4B8C-83A1-F6EECF244321}">
                <p14:modId xmlns:p14="http://schemas.microsoft.com/office/powerpoint/2010/main" val="738894263"/>
              </p:ext>
            </p:extLst>
          </p:nvPr>
        </p:nvGraphicFramePr>
        <p:xfrm>
          <a:off x="1790700"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sp>
        <p:nvSpPr>
          <p:cNvPr id="6" name="Left Brace 5">
            <a:extLst>
              <a:ext uri="{FF2B5EF4-FFF2-40B4-BE49-F238E27FC236}">
                <a16:creationId xmlns:a16="http://schemas.microsoft.com/office/drawing/2014/main" id="{508D6838-DDF1-2228-51DF-84C510829D19}"/>
              </a:ext>
            </a:extLst>
          </p:cNvPr>
          <p:cNvSpPr/>
          <p:nvPr/>
        </p:nvSpPr>
        <p:spPr>
          <a:xfrm rot="10800000">
            <a:off x="9042400" y="3344219"/>
            <a:ext cx="533400" cy="1135379"/>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4B1D2707-77EA-5B80-4CBB-5EA66E001427}"/>
              </a:ext>
            </a:extLst>
          </p:cNvPr>
          <p:cNvSpPr/>
          <p:nvPr/>
        </p:nvSpPr>
        <p:spPr>
          <a:xfrm rot="10800000">
            <a:off x="9042400" y="3002140"/>
            <a:ext cx="533400" cy="30988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F2BB4B78-2103-F29A-08EC-36D31A83F50D}"/>
              </a:ext>
            </a:extLst>
          </p:cNvPr>
          <p:cNvSpPr txBox="1">
            <a:spLocks/>
          </p:cNvSpPr>
          <p:nvPr/>
        </p:nvSpPr>
        <p:spPr>
          <a:xfrm>
            <a:off x="9550400" y="3002140"/>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5A5AA3"/>
                </a:solidFill>
                <a:latin typeface="Avenir Black" panose="02000503020000020003" pitchFamily="2" charset="0"/>
              </a:rPr>
              <a:t>Column Header</a:t>
            </a:r>
            <a:endParaRPr lang="en-US" sz="3600" dirty="0">
              <a:latin typeface="Avenir Black" panose="02000503020000020003" pitchFamily="2" charset="0"/>
            </a:endParaRPr>
          </a:p>
        </p:txBody>
      </p:sp>
      <p:sp>
        <p:nvSpPr>
          <p:cNvPr id="9" name="Title 1">
            <a:extLst>
              <a:ext uri="{FF2B5EF4-FFF2-40B4-BE49-F238E27FC236}">
                <a16:creationId xmlns:a16="http://schemas.microsoft.com/office/drawing/2014/main" id="{FFCA8DB0-9A14-2508-4BFA-A7C3D695875F}"/>
              </a:ext>
            </a:extLst>
          </p:cNvPr>
          <p:cNvSpPr txBox="1">
            <a:spLocks/>
          </p:cNvSpPr>
          <p:nvPr/>
        </p:nvSpPr>
        <p:spPr>
          <a:xfrm>
            <a:off x="9563100" y="3753569"/>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5A5AA3"/>
                </a:solidFill>
                <a:latin typeface="Avenir Black" panose="02000503020000020003" pitchFamily="2" charset="0"/>
              </a:rPr>
              <a:t>Rows</a:t>
            </a:r>
            <a:endParaRPr lang="en-US" sz="3600" dirty="0">
              <a:latin typeface="Avenir Black" panose="02000503020000020003" pitchFamily="2" charset="0"/>
            </a:endParaRPr>
          </a:p>
        </p:txBody>
      </p:sp>
      <p:sp>
        <p:nvSpPr>
          <p:cNvPr id="10" name="Left Brace 9">
            <a:extLst>
              <a:ext uri="{FF2B5EF4-FFF2-40B4-BE49-F238E27FC236}">
                <a16:creationId xmlns:a16="http://schemas.microsoft.com/office/drawing/2014/main" id="{73570BF8-4E5E-E916-F309-5F037D190B9F}"/>
              </a:ext>
            </a:extLst>
          </p:cNvPr>
          <p:cNvSpPr/>
          <p:nvPr/>
        </p:nvSpPr>
        <p:spPr>
          <a:xfrm rot="5400000">
            <a:off x="7816850" y="163335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76ABC421-8A1B-73B2-677E-C48454C06217}"/>
              </a:ext>
            </a:extLst>
          </p:cNvPr>
          <p:cNvSpPr txBox="1">
            <a:spLocks/>
          </p:cNvSpPr>
          <p:nvPr/>
        </p:nvSpPr>
        <p:spPr>
          <a:xfrm>
            <a:off x="7431504" y="1906577"/>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rgbClr val="5A5AA3"/>
                </a:solidFill>
                <a:latin typeface="Avenir Black" panose="02000503020000020003" pitchFamily="2" charset="0"/>
              </a:rPr>
              <a:t>Column 4</a:t>
            </a:r>
            <a:endParaRPr lang="en-US" sz="2500" dirty="0">
              <a:latin typeface="Avenir Black" panose="02000503020000020003" pitchFamily="2" charset="0"/>
            </a:endParaRPr>
          </a:p>
        </p:txBody>
      </p:sp>
      <p:sp>
        <p:nvSpPr>
          <p:cNvPr id="12" name="Title 1">
            <a:extLst>
              <a:ext uri="{FF2B5EF4-FFF2-40B4-BE49-F238E27FC236}">
                <a16:creationId xmlns:a16="http://schemas.microsoft.com/office/drawing/2014/main" id="{DE500910-6605-C594-3567-705D18FC6BFE}"/>
              </a:ext>
            </a:extLst>
          </p:cNvPr>
          <p:cNvSpPr txBox="1">
            <a:spLocks/>
          </p:cNvSpPr>
          <p:nvPr/>
        </p:nvSpPr>
        <p:spPr>
          <a:xfrm>
            <a:off x="1968501" y="5146706"/>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rgbClr val="5A5AA3"/>
                </a:solidFill>
                <a:latin typeface="Avenir Black" panose="02000503020000020003" pitchFamily="2" charset="0"/>
              </a:rPr>
              <a:t>Series 1</a:t>
            </a:r>
            <a:endParaRPr lang="en-US" sz="2500" dirty="0">
              <a:latin typeface="Avenir Black" panose="02000503020000020003" pitchFamily="2" charset="0"/>
            </a:endParaRPr>
          </a:p>
        </p:txBody>
      </p:sp>
      <p:sp>
        <p:nvSpPr>
          <p:cNvPr id="13" name="Left Brace 12">
            <a:extLst>
              <a:ext uri="{FF2B5EF4-FFF2-40B4-BE49-F238E27FC236}">
                <a16:creationId xmlns:a16="http://schemas.microsoft.com/office/drawing/2014/main" id="{6A3F69F1-69D5-F0D3-9C88-ACA04EE753BE}"/>
              </a:ext>
            </a:extLst>
          </p:cNvPr>
          <p:cNvSpPr/>
          <p:nvPr/>
        </p:nvSpPr>
        <p:spPr>
          <a:xfrm rot="16200000">
            <a:off x="2432050" y="398738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171B0"/>
              </a:solidFill>
            </a:endParaRPr>
          </a:p>
        </p:txBody>
      </p:sp>
      <p:sp>
        <p:nvSpPr>
          <p:cNvPr id="14" name="Left Brace 13">
            <a:extLst>
              <a:ext uri="{FF2B5EF4-FFF2-40B4-BE49-F238E27FC236}">
                <a16:creationId xmlns:a16="http://schemas.microsoft.com/office/drawing/2014/main" id="{E49CE51E-0126-1BFE-41CF-F74057400009}"/>
              </a:ext>
            </a:extLst>
          </p:cNvPr>
          <p:cNvSpPr/>
          <p:nvPr/>
        </p:nvSpPr>
        <p:spPr>
          <a:xfrm rot="16200000">
            <a:off x="4248151" y="3997356"/>
            <a:ext cx="533400" cy="1816100"/>
          </a:xfrm>
          <a:prstGeom prst="leftBrace">
            <a:avLst>
              <a:gd name="adj1" fmla="val 8333"/>
              <a:gd name="adj2" fmla="val 49144"/>
            </a:avLst>
          </a:prstGeom>
          <a:ln>
            <a:solidFill>
              <a:srgbClr val="7171B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5" name="Title 1">
            <a:extLst>
              <a:ext uri="{FF2B5EF4-FFF2-40B4-BE49-F238E27FC236}">
                <a16:creationId xmlns:a16="http://schemas.microsoft.com/office/drawing/2014/main" id="{952D05C3-D3A1-AB00-613B-9F0759AC9D8E}"/>
              </a:ext>
            </a:extLst>
          </p:cNvPr>
          <p:cNvSpPr txBox="1">
            <a:spLocks/>
          </p:cNvSpPr>
          <p:nvPr/>
        </p:nvSpPr>
        <p:spPr>
          <a:xfrm>
            <a:off x="3867150" y="5162135"/>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dirty="0">
                <a:solidFill>
                  <a:srgbClr val="5A5AA3"/>
                </a:solidFill>
                <a:latin typeface="Avenir Black" panose="02000503020000020003" pitchFamily="2" charset="0"/>
              </a:rPr>
              <a:t>Series 2 …</a:t>
            </a:r>
            <a:endParaRPr lang="en-US" sz="2500" dirty="0">
              <a:latin typeface="Avenir Black" panose="02000503020000020003" pitchFamily="2" charset="0"/>
            </a:endParaRPr>
          </a:p>
        </p:txBody>
      </p:sp>
      <p:sp>
        <p:nvSpPr>
          <p:cNvPr id="16" name="Title 1">
            <a:extLst>
              <a:ext uri="{FF2B5EF4-FFF2-40B4-BE49-F238E27FC236}">
                <a16:creationId xmlns:a16="http://schemas.microsoft.com/office/drawing/2014/main" id="{FBA60C2C-EA58-E741-1347-501C2B4633E6}"/>
              </a:ext>
            </a:extLst>
          </p:cNvPr>
          <p:cNvSpPr txBox="1">
            <a:spLocks/>
          </p:cNvSpPr>
          <p:nvPr/>
        </p:nvSpPr>
        <p:spPr>
          <a:xfrm>
            <a:off x="5615404" y="1906577"/>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dirty="0">
                <a:solidFill>
                  <a:srgbClr val="5A5AA3"/>
                </a:solidFill>
                <a:latin typeface="Avenir Black" panose="02000503020000020003" pitchFamily="2" charset="0"/>
              </a:rPr>
              <a:t>Column 3</a:t>
            </a:r>
            <a:endParaRPr lang="en-US" sz="2500" dirty="0">
              <a:latin typeface="Avenir Black" panose="02000503020000020003" pitchFamily="2" charset="0"/>
            </a:endParaRPr>
          </a:p>
        </p:txBody>
      </p:sp>
      <p:sp>
        <p:nvSpPr>
          <p:cNvPr id="17" name="Left Brace 16">
            <a:extLst>
              <a:ext uri="{FF2B5EF4-FFF2-40B4-BE49-F238E27FC236}">
                <a16:creationId xmlns:a16="http://schemas.microsoft.com/office/drawing/2014/main" id="{E6D7F708-FE76-FAA8-A639-75FB5EFFC5AC}"/>
              </a:ext>
            </a:extLst>
          </p:cNvPr>
          <p:cNvSpPr/>
          <p:nvPr/>
        </p:nvSpPr>
        <p:spPr>
          <a:xfrm rot="5400000">
            <a:off x="6000750" y="162338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a:extLst>
              <a:ext uri="{FF2B5EF4-FFF2-40B4-BE49-F238E27FC236}">
                <a16:creationId xmlns:a16="http://schemas.microsoft.com/office/drawing/2014/main" id="{B6768CE8-1683-67ED-2DE8-D9708CABEDB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6866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p:bldP spid="12" grpId="0"/>
      <p:bldP spid="13" grpId="0" animBg="1"/>
      <p:bldP spid="14" grpId="0" animBg="1"/>
      <p:bldP spid="15" grpId="0"/>
      <p:bldP spid="16"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Avenir Black" panose="02000503020000020003" pitchFamily="2" charset="0"/>
              </a:rPr>
              <a:t>Creating a DataFrame from a File</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extLst>
              <p:ext uri="{D42A27DB-BD31-4B8C-83A1-F6EECF244321}">
                <p14:modId xmlns:p14="http://schemas.microsoft.com/office/powerpoint/2010/main" val="236368858"/>
              </p:ext>
            </p:extLst>
          </p:nvPr>
        </p:nvGraphicFramePr>
        <p:xfrm>
          <a:off x="2554175"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extLst>
              <p:ext uri="{D42A27DB-BD31-4B8C-83A1-F6EECF244321}">
                <p14:modId xmlns:p14="http://schemas.microsoft.com/office/powerpoint/2010/main" val="2232250080"/>
              </p:ext>
            </p:extLst>
          </p:nvPr>
        </p:nvGraphicFramePr>
        <p:xfrm>
          <a:off x="2554175" y="298182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dirty="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dirty="0"/>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pic>
        <p:nvPicPr>
          <p:cNvPr id="6" name="Picture 5">
            <a:extLst>
              <a:ext uri="{FF2B5EF4-FFF2-40B4-BE49-F238E27FC236}">
                <a16:creationId xmlns:a16="http://schemas.microsoft.com/office/drawing/2014/main" id="{AF78A85A-426E-6DC8-5CEC-D467F407C29D}"/>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7" name="Picture 6">
            <a:extLst>
              <a:ext uri="{FF2B5EF4-FFF2-40B4-BE49-F238E27FC236}">
                <a16:creationId xmlns:a16="http://schemas.microsoft.com/office/drawing/2014/main" id="{C9F82DFE-D1D9-7D90-120C-8F0FB0806587}"/>
              </a:ext>
            </a:extLst>
          </p:cNvPr>
          <p:cNvPicPr>
            <a:picLocks noChangeAspect="1"/>
          </p:cNvPicPr>
          <p:nvPr/>
        </p:nvPicPr>
        <p:blipFill>
          <a:blip r:embed="rId5"/>
          <a:stretch>
            <a:fillRect/>
          </a:stretch>
        </p:blipFill>
        <p:spPr>
          <a:xfrm>
            <a:off x="2583208" y="1793027"/>
            <a:ext cx="7025583" cy="545812"/>
          </a:xfrm>
          <a:prstGeom prst="rect">
            <a:avLst/>
          </a:prstGeom>
          <a:ln w="3175">
            <a:solidFill>
              <a:schemeClr val="tx1">
                <a:lumMod val="65000"/>
                <a:lumOff val="35000"/>
              </a:schemeClr>
            </a:solidFill>
          </a:ln>
        </p:spPr>
      </p:pic>
    </p:spTree>
    <p:custDataLst>
      <p:tags r:id="rId1"/>
    </p:custDataLst>
    <p:extLst>
      <p:ext uri="{BB962C8B-B14F-4D97-AF65-F5344CB8AC3E}">
        <p14:creationId xmlns:p14="http://schemas.microsoft.com/office/powerpoint/2010/main" val="142364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Adding a New Column</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extLst>
              <p:ext uri="{D42A27DB-BD31-4B8C-83A1-F6EECF244321}">
                <p14:modId xmlns:p14="http://schemas.microsoft.com/office/powerpoint/2010/main" val="3198870194"/>
              </p:ext>
            </p:extLst>
          </p:nvPr>
        </p:nvGraphicFramePr>
        <p:xfrm>
          <a:off x="1639774"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extLst>
              <p:ext uri="{D42A27DB-BD31-4B8C-83A1-F6EECF244321}">
                <p14:modId xmlns:p14="http://schemas.microsoft.com/office/powerpoint/2010/main" val="840950759"/>
              </p:ext>
            </p:extLst>
          </p:nvPr>
        </p:nvGraphicFramePr>
        <p:xfrm>
          <a:off x="1639774" y="297674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dirty="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dirty="0"/>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pic>
        <p:nvPicPr>
          <p:cNvPr id="6" name="Picture 5">
            <a:extLst>
              <a:ext uri="{FF2B5EF4-FFF2-40B4-BE49-F238E27FC236}">
                <a16:creationId xmlns:a16="http://schemas.microsoft.com/office/drawing/2014/main" id="{A420A464-E2C4-BF57-3699-E9C326D7723E}"/>
              </a:ext>
            </a:extLst>
          </p:cNvPr>
          <p:cNvPicPr>
            <a:picLocks noChangeAspect="1"/>
          </p:cNvPicPr>
          <p:nvPr/>
        </p:nvPicPr>
        <p:blipFill>
          <a:blip r:embed="rId4"/>
          <a:stretch>
            <a:fillRect/>
          </a:stretch>
        </p:blipFill>
        <p:spPr>
          <a:xfrm>
            <a:off x="465317" y="1646772"/>
            <a:ext cx="11261365" cy="479207"/>
          </a:xfrm>
          <a:prstGeom prst="rect">
            <a:avLst/>
          </a:prstGeom>
          <a:ln w="3175">
            <a:solidFill>
              <a:schemeClr val="tx1">
                <a:lumMod val="85000"/>
                <a:lumOff val="15000"/>
              </a:schemeClr>
            </a:solidFill>
          </a:ln>
        </p:spPr>
      </p:pic>
      <p:graphicFrame>
        <p:nvGraphicFramePr>
          <p:cNvPr id="9" name="Table 3">
            <a:extLst>
              <a:ext uri="{FF2B5EF4-FFF2-40B4-BE49-F238E27FC236}">
                <a16:creationId xmlns:a16="http://schemas.microsoft.com/office/drawing/2014/main" id="{890BF685-3B88-0857-A84F-EC1892670FD4}"/>
              </a:ext>
            </a:extLst>
          </p:cNvPr>
          <p:cNvGraphicFramePr>
            <a:graphicFrameLocks noGrp="1"/>
          </p:cNvGraphicFramePr>
          <p:nvPr>
            <p:extLst>
              <p:ext uri="{D42A27DB-BD31-4B8C-83A1-F6EECF244321}">
                <p14:modId xmlns:p14="http://schemas.microsoft.com/office/powerpoint/2010/main" val="1486343690"/>
              </p:ext>
            </p:extLst>
          </p:nvPr>
        </p:nvGraphicFramePr>
        <p:xfrm>
          <a:off x="8840671" y="2976740"/>
          <a:ext cx="1800225"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tblGrid>
              <a:tr h="370840">
                <a:tc>
                  <a:txBody>
                    <a:bodyPr/>
                    <a:lstStyle/>
                    <a:p>
                      <a:r>
                        <a:rPr lang="en-US" b="0" dirty="0">
                          <a:solidFill>
                            <a:schemeClr val="tx1"/>
                          </a:solidFill>
                        </a:rPr>
                        <a:t>gdpChange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pPr algn="r"/>
                      <a:r>
                        <a:rPr lang="en-US" dirty="0"/>
                        <a:t>3982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pPr algn="r"/>
                      <a:r>
                        <a:rPr lang="en-US" dirty="0"/>
                        <a:t>4115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pPr algn="r"/>
                      <a:r>
                        <a:rPr lang="en-US" dirty="0"/>
                        <a:t>3052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pic>
        <p:nvPicPr>
          <p:cNvPr id="7" name="Picture 6">
            <a:extLst>
              <a:ext uri="{FF2B5EF4-FFF2-40B4-BE49-F238E27FC236}">
                <a16:creationId xmlns:a16="http://schemas.microsoft.com/office/drawing/2014/main" id="{21DBB678-2899-47E9-00D7-9A80C9B21AB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32866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Dropping a Column</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639774"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dirty="0">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1639774" y="297674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dirty="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dirty="0"/>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dirty="0"/>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graphicFrame>
        <p:nvGraphicFramePr>
          <p:cNvPr id="9" name="Table 3">
            <a:extLst>
              <a:ext uri="{FF2B5EF4-FFF2-40B4-BE49-F238E27FC236}">
                <a16:creationId xmlns:a16="http://schemas.microsoft.com/office/drawing/2014/main" id="{890BF685-3B88-0857-A84F-EC1892670FD4}"/>
              </a:ext>
            </a:extLst>
          </p:cNvPr>
          <p:cNvGraphicFramePr>
            <a:graphicFrameLocks noGrp="1"/>
          </p:cNvGraphicFramePr>
          <p:nvPr/>
        </p:nvGraphicFramePr>
        <p:xfrm>
          <a:off x="8840671" y="2976740"/>
          <a:ext cx="1800225"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tblGrid>
              <a:tr h="370840">
                <a:tc>
                  <a:txBody>
                    <a:bodyPr/>
                    <a:lstStyle/>
                    <a:p>
                      <a:r>
                        <a:rPr lang="en-US" b="0" dirty="0">
                          <a:solidFill>
                            <a:schemeClr val="tx1"/>
                          </a:solidFill>
                        </a:rPr>
                        <a:t>gdpChange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pPr algn="r"/>
                      <a:r>
                        <a:rPr lang="en-US" dirty="0"/>
                        <a:t>3982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pPr algn="r"/>
                      <a:r>
                        <a:rPr lang="en-US" dirty="0"/>
                        <a:t>4115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pPr algn="r"/>
                      <a:r>
                        <a:rPr lang="en-US" dirty="0"/>
                        <a:t>3052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pic>
        <p:nvPicPr>
          <p:cNvPr id="12" name="Picture 11">
            <a:extLst>
              <a:ext uri="{FF2B5EF4-FFF2-40B4-BE49-F238E27FC236}">
                <a16:creationId xmlns:a16="http://schemas.microsoft.com/office/drawing/2014/main" id="{95587524-1673-CFF8-F99E-3AF74AA9626C}"/>
              </a:ext>
            </a:extLst>
          </p:cNvPr>
          <p:cNvPicPr>
            <a:picLocks noChangeAspect="1"/>
          </p:cNvPicPr>
          <p:nvPr/>
        </p:nvPicPr>
        <p:blipFill>
          <a:blip r:embed="rId4"/>
          <a:stretch>
            <a:fillRect/>
          </a:stretch>
        </p:blipFill>
        <p:spPr>
          <a:xfrm>
            <a:off x="2043441" y="1621805"/>
            <a:ext cx="8105118" cy="533566"/>
          </a:xfrm>
          <a:prstGeom prst="rect">
            <a:avLst/>
          </a:prstGeom>
          <a:ln w="3175">
            <a:solidFill>
              <a:schemeClr val="tx1">
                <a:lumMod val="85000"/>
                <a:lumOff val="15000"/>
              </a:schemeClr>
            </a:solidFill>
          </a:ln>
        </p:spPr>
      </p:pic>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346853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acticum AI">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a:extLst>
              <a:ext uri="{FF2B5EF4-FFF2-40B4-BE49-F238E27FC236}">
                <a16:creationId xmlns:a16="http://schemas.microsoft.com/office/drawing/2014/main" id="{E9B01DD0-E8BF-BF5F-D7C6-C612C171A5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flipH="1">
            <a:off x="11072551" y="5776267"/>
            <a:ext cx="831910" cy="831910"/>
          </a:xfrm>
          <a:prstGeom prst="rect">
            <a:avLst/>
          </a:prstGeom>
        </p:spPr>
      </p:pic>
      <p:sp>
        <p:nvSpPr>
          <p:cNvPr id="4" name="Title 3">
            <a:extLst>
              <a:ext uri="{FF2B5EF4-FFF2-40B4-BE49-F238E27FC236}">
                <a16:creationId xmlns:a16="http://schemas.microsoft.com/office/drawing/2014/main" id="{1F8B85C5-4FB4-42DD-949E-25639170299E}"/>
              </a:ext>
            </a:extLst>
          </p:cNvPr>
          <p:cNvSpPr>
            <a:spLocks noGrp="1"/>
          </p:cNvSpPr>
          <p:nvPr>
            <p:ph type="title"/>
          </p:nvPr>
        </p:nvSpPr>
        <p:spPr>
          <a:xfrm>
            <a:off x="849435" y="3821109"/>
            <a:ext cx="10515600" cy="1761275"/>
          </a:xfrm>
        </p:spPr>
        <p:txBody>
          <a:bodyPr>
            <a:normAutofit/>
          </a:bodyPr>
          <a:lstStyle/>
          <a:p>
            <a:pPr>
              <a:spcBef>
                <a:spcPts val="1000"/>
              </a:spcBef>
            </a:pPr>
            <a:r>
              <a:rPr lang="en-US" sz="2800" dirty="0">
                <a:solidFill>
                  <a:schemeClr val="bg2">
                    <a:lumMod val="50000"/>
                  </a:schemeClr>
                </a:solidFill>
                <a:latin typeface="Avenir" panose="02000503020000020003" pitchFamily="2" charset="0"/>
                <a:ea typeface="+mn-ea"/>
                <a:cs typeface="Segoe UI" panose="020B0502040204020203" pitchFamily="34" charset="0"/>
              </a:rPr>
              <a:t>Basic Data Stats &amp; Visualization</a:t>
            </a:r>
          </a:p>
        </p:txBody>
      </p:sp>
    </p:spTree>
    <p:extLst>
      <p:ext uri="{BB962C8B-B14F-4D97-AF65-F5344CB8AC3E}">
        <p14:creationId xmlns:p14="http://schemas.microsoft.com/office/powerpoint/2010/main" val="3482130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a:extLst>
              <a:ext uri="{FF2B5EF4-FFF2-40B4-BE49-F238E27FC236}">
                <a16:creationId xmlns:a16="http://schemas.microsoft.com/office/drawing/2014/main" id="{BCD70C6D-54D8-83D3-314B-ED3B69F343FD}"/>
              </a:ext>
            </a:extLst>
          </p:cNvPr>
          <p:cNvPicPr>
            <a:picLocks noChangeAspect="1"/>
          </p:cNvPicPr>
          <p:nvPr/>
        </p:nvPicPr>
        <p:blipFill>
          <a:blip r:embed="rId5"/>
          <a:stretch>
            <a:fillRect/>
          </a:stretch>
        </p:blipFill>
        <p:spPr>
          <a:xfrm>
            <a:off x="279269" y="1002636"/>
            <a:ext cx="3955132" cy="5855364"/>
          </a:xfrm>
          <a:prstGeom prst="rect">
            <a:avLst/>
          </a:prstGeom>
        </p:spPr>
      </p:pic>
      <p:pic>
        <p:nvPicPr>
          <p:cNvPr id="10" name="Picture 9">
            <a:extLst>
              <a:ext uri="{FF2B5EF4-FFF2-40B4-BE49-F238E27FC236}">
                <a16:creationId xmlns:a16="http://schemas.microsoft.com/office/drawing/2014/main" id="{5A09830D-7FF3-A7FC-4CB8-D3C2B4D92F96}"/>
              </a:ext>
            </a:extLst>
          </p:cNvPr>
          <p:cNvPicPr>
            <a:picLocks noChangeAspect="1"/>
          </p:cNvPicPr>
          <p:nvPr/>
        </p:nvPicPr>
        <p:blipFill>
          <a:blip r:embed="rId6"/>
          <a:stretch>
            <a:fillRect/>
          </a:stretch>
        </p:blipFill>
        <p:spPr>
          <a:xfrm>
            <a:off x="4884372" y="1511268"/>
            <a:ext cx="6873318" cy="598982"/>
          </a:xfrm>
          <a:prstGeom prst="rect">
            <a:avLst/>
          </a:prstGeom>
          <a:ln w="3175">
            <a:solidFill>
              <a:schemeClr val="tx1">
                <a:lumMod val="75000"/>
                <a:lumOff val="25000"/>
              </a:schemeClr>
            </a:solidFill>
          </a:ln>
        </p:spPr>
      </p:pic>
      <p:pic>
        <p:nvPicPr>
          <p:cNvPr id="13" name="Picture 12">
            <a:extLst>
              <a:ext uri="{FF2B5EF4-FFF2-40B4-BE49-F238E27FC236}">
                <a16:creationId xmlns:a16="http://schemas.microsoft.com/office/drawing/2014/main" id="{5CA2ED0F-DCBF-6A6A-3F13-6380F2ADC89D}"/>
              </a:ext>
            </a:extLst>
          </p:cNvPr>
          <p:cNvPicPr>
            <a:picLocks noChangeAspect="1"/>
          </p:cNvPicPr>
          <p:nvPr/>
        </p:nvPicPr>
        <p:blipFill>
          <a:blip r:embed="rId7"/>
          <a:stretch>
            <a:fillRect/>
          </a:stretch>
        </p:blipFill>
        <p:spPr>
          <a:xfrm>
            <a:off x="4884372" y="2855631"/>
            <a:ext cx="6873318" cy="584007"/>
          </a:xfrm>
          <a:prstGeom prst="rect">
            <a:avLst/>
          </a:prstGeom>
          <a:ln w="3175">
            <a:solidFill>
              <a:schemeClr val="tx1">
                <a:lumMod val="75000"/>
                <a:lumOff val="25000"/>
              </a:schemeClr>
            </a:solidFill>
          </a:ln>
        </p:spPr>
      </p:pic>
      <p:pic>
        <p:nvPicPr>
          <p:cNvPr id="15" name="Picture 14">
            <a:extLst>
              <a:ext uri="{FF2B5EF4-FFF2-40B4-BE49-F238E27FC236}">
                <a16:creationId xmlns:a16="http://schemas.microsoft.com/office/drawing/2014/main" id="{A9EA9CF6-33B3-6522-4C04-9B83A75736C4}"/>
              </a:ext>
            </a:extLst>
          </p:cNvPr>
          <p:cNvPicPr>
            <a:picLocks noChangeAspect="1"/>
          </p:cNvPicPr>
          <p:nvPr/>
        </p:nvPicPr>
        <p:blipFill>
          <a:blip r:embed="rId8"/>
          <a:stretch>
            <a:fillRect/>
          </a:stretch>
        </p:blipFill>
        <p:spPr>
          <a:xfrm>
            <a:off x="4884372" y="4185020"/>
            <a:ext cx="6873318" cy="556900"/>
          </a:xfrm>
          <a:prstGeom prst="rect">
            <a:avLst/>
          </a:prstGeom>
          <a:ln w="3175">
            <a:solidFill>
              <a:schemeClr val="tx1">
                <a:lumMod val="75000"/>
                <a:lumOff val="25000"/>
              </a:schemeClr>
            </a:solidFill>
          </a:ln>
        </p:spPr>
      </p:pic>
      <p:sp>
        <p:nvSpPr>
          <p:cNvPr id="9" name="Title 1">
            <a:extLst>
              <a:ext uri="{FF2B5EF4-FFF2-40B4-BE49-F238E27FC236}">
                <a16:creationId xmlns:a16="http://schemas.microsoft.com/office/drawing/2014/main" id="{4B7F1342-E43F-1C9E-82F7-D05AD79762FC}"/>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Basic Dataframe Statistics</a:t>
            </a:r>
          </a:p>
        </p:txBody>
      </p:sp>
    </p:spTree>
    <p:custDataLst>
      <p:tags r:id="rId1"/>
    </p:custDataLst>
    <p:extLst>
      <p:ext uri="{BB962C8B-B14F-4D97-AF65-F5344CB8AC3E}">
        <p14:creationId xmlns:p14="http://schemas.microsoft.com/office/powerpoint/2010/main" val="17839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3" name="Picture 2">
            <a:extLst>
              <a:ext uri="{FF2B5EF4-FFF2-40B4-BE49-F238E27FC236}">
                <a16:creationId xmlns:a16="http://schemas.microsoft.com/office/drawing/2014/main" id="{E72BAB60-1851-AA2F-D8D0-F570B97F5A4E}"/>
              </a:ext>
            </a:extLst>
          </p:cNvPr>
          <p:cNvPicPr>
            <a:picLocks noChangeAspect="1"/>
          </p:cNvPicPr>
          <p:nvPr/>
        </p:nvPicPr>
        <p:blipFill>
          <a:blip r:embed="rId5"/>
          <a:stretch>
            <a:fillRect/>
          </a:stretch>
        </p:blipFill>
        <p:spPr>
          <a:xfrm>
            <a:off x="3271837" y="2631758"/>
            <a:ext cx="5648325" cy="3600450"/>
          </a:xfrm>
          <a:prstGeom prst="rect">
            <a:avLst/>
          </a:prstGeom>
        </p:spPr>
      </p:pic>
      <p:pic>
        <p:nvPicPr>
          <p:cNvPr id="5" name="Picture 4">
            <a:extLst>
              <a:ext uri="{FF2B5EF4-FFF2-40B4-BE49-F238E27FC236}">
                <a16:creationId xmlns:a16="http://schemas.microsoft.com/office/drawing/2014/main" id="{2DAB6E9E-61EC-1319-85D4-FFF2B252564F}"/>
              </a:ext>
            </a:extLst>
          </p:cNvPr>
          <p:cNvPicPr>
            <a:picLocks noChangeAspect="1"/>
          </p:cNvPicPr>
          <p:nvPr/>
        </p:nvPicPr>
        <p:blipFill>
          <a:blip r:embed="rId6"/>
          <a:stretch>
            <a:fillRect/>
          </a:stretch>
        </p:blipFill>
        <p:spPr>
          <a:xfrm>
            <a:off x="3160871" y="1441132"/>
            <a:ext cx="5648325" cy="539220"/>
          </a:xfrm>
          <a:prstGeom prst="rect">
            <a:avLst/>
          </a:prstGeom>
          <a:ln w="3175">
            <a:solidFill>
              <a:schemeClr val="tx1">
                <a:lumMod val="75000"/>
                <a:lumOff val="25000"/>
              </a:schemeClr>
            </a:solidFill>
          </a:ln>
        </p:spPr>
      </p:pic>
      <p:sp>
        <p:nvSpPr>
          <p:cNvPr id="6" name="Title 1">
            <a:extLst>
              <a:ext uri="{FF2B5EF4-FFF2-40B4-BE49-F238E27FC236}">
                <a16:creationId xmlns:a16="http://schemas.microsoft.com/office/drawing/2014/main" id="{787879C1-5D5C-64A1-7C9B-27B2E8C314C4}"/>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Avenir Black" panose="02000503020000020003" pitchFamily="2" charset="0"/>
              </a:rPr>
              <a:t>Histogram</a:t>
            </a:r>
          </a:p>
        </p:txBody>
      </p:sp>
    </p:spTree>
    <p:custDataLst>
      <p:tags r:id="rId1"/>
    </p:custDataLst>
    <p:extLst>
      <p:ext uri="{BB962C8B-B14F-4D97-AF65-F5344CB8AC3E}">
        <p14:creationId xmlns:p14="http://schemas.microsoft.com/office/powerpoint/2010/main" val="399271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4.1|3.9|3.9|3.8"/>
</p:tagLst>
</file>

<file path=ppt/tags/tag2.xml><?xml version="1.0" encoding="utf-8"?>
<p:tagLst xmlns:a="http://schemas.openxmlformats.org/drawingml/2006/main" xmlns:r="http://schemas.openxmlformats.org/officeDocument/2006/relationships" xmlns:p="http://schemas.openxmlformats.org/presentationml/2006/main">
  <p:tag name="TIMING" val="|14.3|16.1"/>
</p:tagLst>
</file>

<file path=ppt/tags/tag3.xml><?xml version="1.0" encoding="utf-8"?>
<p:tagLst xmlns:a="http://schemas.openxmlformats.org/drawingml/2006/main" xmlns:r="http://schemas.openxmlformats.org/officeDocument/2006/relationships" xmlns:p="http://schemas.openxmlformats.org/presentationml/2006/main">
  <p:tag name="TIMING" val="|18.7"/>
</p:tagLst>
</file>

<file path=ppt/tags/tag4.xml><?xml version="1.0" encoding="utf-8"?>
<p:tagLst xmlns:a="http://schemas.openxmlformats.org/drawingml/2006/main" xmlns:r="http://schemas.openxmlformats.org/officeDocument/2006/relationships" xmlns:p="http://schemas.openxmlformats.org/presentationml/2006/main">
  <p:tag name="TIMING" val="|42.5"/>
</p:tagLst>
</file>

<file path=ppt/tags/tag5.xml><?xml version="1.0" encoding="utf-8"?>
<p:tagLst xmlns:a="http://schemas.openxmlformats.org/drawingml/2006/main" xmlns:r="http://schemas.openxmlformats.org/officeDocument/2006/relationships" xmlns:p="http://schemas.openxmlformats.org/presentationml/2006/main">
  <p:tag name="TIMING" val="|16.1|12.2|6|12.2"/>
</p:tagLst>
</file>

<file path=ppt/tags/tag6.xml><?xml version="1.0" encoding="utf-8"?>
<p:tagLst xmlns:a="http://schemas.openxmlformats.org/drawingml/2006/main" xmlns:r="http://schemas.openxmlformats.org/officeDocument/2006/relationships" xmlns:p="http://schemas.openxmlformats.org/presentationml/2006/main">
  <p:tag name="TIMING" val="|17.7|4.5"/>
</p:tagLst>
</file>

<file path=ppt/tags/tag7.xml><?xml version="1.0" encoding="utf-8"?>
<p:tagLst xmlns:a="http://schemas.openxmlformats.org/drawingml/2006/main" xmlns:r="http://schemas.openxmlformats.org/officeDocument/2006/relationships" xmlns:p="http://schemas.openxmlformats.org/presentationml/2006/main">
  <p:tag name="TIMING" val="|2.9|5.2"/>
</p:tagLst>
</file>

<file path=ppt/tags/tag8.xml><?xml version="1.0" encoding="utf-8"?>
<p:tagLst xmlns:a="http://schemas.openxmlformats.org/drawingml/2006/main" xmlns:r="http://schemas.openxmlformats.org/officeDocument/2006/relationships" xmlns:p="http://schemas.openxmlformats.org/presentationml/2006/main">
  <p:tag name="TIMING" val="|24.5|14.7"/>
</p:tagLst>
</file>

<file path=ppt/tags/tag9.xml><?xml version="1.0" encoding="utf-8"?>
<p:tagLst xmlns:a="http://schemas.openxmlformats.org/drawingml/2006/main" xmlns:r="http://schemas.openxmlformats.org/officeDocument/2006/relationships" xmlns:p="http://schemas.openxmlformats.org/presentationml/2006/main">
  <p:tag name="TIMING" val="|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7" ma:contentTypeDescription="Create a new document." ma:contentTypeScope="" ma:versionID="33386593c5eb6e225e5f36b1db4227d2">
  <xsd:schema xmlns:xsd="http://www.w3.org/2001/XMLSchema" xmlns:xs="http://www.w3.org/2001/XMLSchema" xmlns:p="http://schemas.microsoft.com/office/2006/metadata/properties" xmlns:ns2="457672a9-2aae-4e32-9c0c-21a1a727485c" targetNamespace="http://schemas.microsoft.com/office/2006/metadata/properties" ma:root="true" ma:fieldsID="f963ad55d75e1805834ffff233bf5b0c" ns2:_="">
    <xsd:import namespace="457672a9-2aae-4e32-9c0c-21a1a72748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1D7673F-68DD-4F81-BCB9-2D6CD190B92D}">
  <ds:schemaRefs>
    <ds:schemaRef ds:uri="457672a9-2aae-4e32-9c0c-21a1a72748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63C845C-0E2E-493D-8EF6-E43CAEB89D15}">
  <ds:schemaRefs>
    <ds:schemaRef ds:uri="http://schemas.microsoft.com/sharepoint/v3/contenttype/forms"/>
  </ds:schemaRefs>
</ds:datastoreItem>
</file>

<file path=customXml/itemProps3.xml><?xml version="1.0" encoding="utf-8"?>
<ds:datastoreItem xmlns:ds="http://schemas.openxmlformats.org/officeDocument/2006/customXml" ds:itemID="{FEC2A4E1-D546-4CFA-9954-C88833A2A459}">
  <ds:schemaRefs>
    <ds:schemaRef ds:uri="457672a9-2aae-4e32-9c0c-21a1a727485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865</TotalTime>
  <Words>1251</Words>
  <Application>Microsoft Office PowerPoint</Application>
  <PresentationFormat>Widescreen</PresentationFormat>
  <Paragraphs>152</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Avenir</vt:lpstr>
      <vt:lpstr>Avenir Black</vt:lpstr>
      <vt:lpstr>Arial</vt:lpstr>
      <vt:lpstr>Calibri</vt:lpstr>
      <vt:lpstr>Calibri Light</vt:lpstr>
      <vt:lpstr>Courier New</vt:lpstr>
      <vt:lpstr>Palatino Linotype</vt:lpstr>
      <vt:lpstr>Office Theme</vt:lpstr>
      <vt:lpstr>Python for AI</vt:lpstr>
      <vt:lpstr>pandas</vt:lpstr>
      <vt:lpstr>PowerPoint Presentation</vt:lpstr>
      <vt:lpstr>PowerPoint Presentation</vt:lpstr>
      <vt:lpstr>PowerPoint Presentation</vt:lpstr>
      <vt:lpstr>PowerPoint Presentation</vt:lpstr>
      <vt:lpstr>Basic Data Stats &amp; Visualization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107</cp:revision>
  <dcterms:created xsi:type="dcterms:W3CDTF">2020-06-14T19:48:25Z</dcterms:created>
  <dcterms:modified xsi:type="dcterms:W3CDTF">2023-07-05T17:30:01Z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