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22" r:id="rId2"/>
    <p:sldId id="323" r:id="rId3"/>
    <p:sldId id="258" r:id="rId4"/>
    <p:sldId id="1154" r:id="rId5"/>
    <p:sldId id="1155" r:id="rId6"/>
    <p:sldId id="1156" r:id="rId7"/>
    <p:sldId id="11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3D3880"/>
    <a:srgbClr val="D3D3F1"/>
    <a:srgbClr val="D6EECF"/>
    <a:srgbClr val="62BD7D"/>
    <a:srgbClr val="6D6CCA"/>
    <a:srgbClr val="4F4FFF"/>
    <a:srgbClr val="1A73E8"/>
    <a:srgbClr val="474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6E309-4903-4C78-916A-E024B9C02F47}" v="82" dt="2023-06-20T22:01:20.687"/>
    <p1510:client id="{901374C7-5860-49FD-9A5C-4A6D4F4E32D3}" v="14" dt="2023-06-21T18:56:28.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0" autoAdjust="0"/>
    <p:restoredTop sz="62697" autoAdjust="0"/>
  </p:normalViewPr>
  <p:slideViewPr>
    <p:cSldViewPr snapToGrid="0" showGuides="1">
      <p:cViewPr varScale="1">
        <p:scale>
          <a:sx n="46" d="100"/>
          <a:sy n="46" d="100"/>
        </p:scale>
        <p:origin x="1372"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EBEC8E73-0CD2-437E-94CD-ECBAF3F361A2}"/>
    <pc:docChg chg="custSel addSld delSld modSld">
      <pc:chgData name="Maxwell,Daniel" userId="1b6ea79d-60d7-472e-a79a-e3fa9de1dfad" providerId="ADAL" clId="{EBEC8E73-0CD2-437E-94CD-ECBAF3F361A2}" dt="2023-05-08T18:57:41.655" v="4188"/>
      <pc:docMkLst>
        <pc:docMk/>
      </pc:docMkLst>
      <pc:sldChg chg="addSp delSp modSp mod modTransition modAnim modNotesTx">
        <pc:chgData name="Maxwell,Daniel" userId="1b6ea79d-60d7-472e-a79a-e3fa9de1dfad" providerId="ADAL" clId="{EBEC8E73-0CD2-437E-94CD-ECBAF3F361A2}" dt="2023-05-08T15:54:09.255" v="1823"/>
        <pc:sldMkLst>
          <pc:docMk/>
          <pc:sldMk cId="2329276547" sldId="298"/>
        </pc:sldMkLst>
        <pc:spChg chg="add mod">
          <ac:chgData name="Maxwell,Daniel" userId="1b6ea79d-60d7-472e-a79a-e3fa9de1dfad" providerId="ADAL" clId="{EBEC8E73-0CD2-437E-94CD-ECBAF3F361A2}" dt="2023-05-08T15:37:40.628" v="1742" actId="1076"/>
          <ac:spMkLst>
            <pc:docMk/>
            <pc:sldMk cId="2329276547" sldId="298"/>
            <ac:spMk id="5" creationId="{1AA24F5D-4A27-D93F-697E-A6ECB5B050C6}"/>
          </ac:spMkLst>
        </pc:spChg>
        <pc:picChg chg="add del mod">
          <ac:chgData name="Maxwell,Daniel" userId="1b6ea79d-60d7-472e-a79a-e3fa9de1dfad" providerId="ADAL" clId="{EBEC8E73-0CD2-437E-94CD-ECBAF3F361A2}" dt="2023-05-08T13:45:44.545" v="248"/>
          <ac:picMkLst>
            <pc:docMk/>
            <pc:sldMk cId="2329276547" sldId="298"/>
            <ac:picMk id="5" creationId="{21388DFB-04A2-AF2B-4A09-FF8DF195527C}"/>
          </ac:picMkLst>
        </pc:picChg>
        <pc:picChg chg="add del mod">
          <ac:chgData name="Maxwell,Daniel" userId="1b6ea79d-60d7-472e-a79a-e3fa9de1dfad" providerId="ADAL" clId="{EBEC8E73-0CD2-437E-94CD-ECBAF3F361A2}" dt="2023-05-08T13:48:37.130" v="506"/>
          <ac:picMkLst>
            <pc:docMk/>
            <pc:sldMk cId="2329276547" sldId="298"/>
            <ac:picMk id="7" creationId="{86304C68-981E-7181-330E-871CB457E545}"/>
          </ac:picMkLst>
        </pc:picChg>
        <pc:picChg chg="add del mod">
          <ac:chgData name="Maxwell,Daniel" userId="1b6ea79d-60d7-472e-a79a-e3fa9de1dfad" providerId="ADAL" clId="{EBEC8E73-0CD2-437E-94CD-ECBAF3F361A2}" dt="2023-05-08T15:38:30.614" v="1743"/>
          <ac:picMkLst>
            <pc:docMk/>
            <pc:sldMk cId="2329276547" sldId="298"/>
            <ac:picMk id="7" creationId="{B7B6D74D-E83F-73EB-DBC7-C519AEE19628}"/>
          </ac:picMkLst>
        </pc:picChg>
        <pc:picChg chg="add del mod">
          <ac:chgData name="Maxwell,Daniel" userId="1b6ea79d-60d7-472e-a79a-e3fa9de1dfad" providerId="ADAL" clId="{EBEC8E73-0CD2-437E-94CD-ECBAF3F361A2}" dt="2023-05-08T13:48:53.961" v="508"/>
          <ac:picMkLst>
            <pc:docMk/>
            <pc:sldMk cId="2329276547" sldId="298"/>
            <ac:picMk id="8" creationId="{4E946592-37F6-A57C-2F82-3E435B0342F9}"/>
          </ac:picMkLst>
        </pc:picChg>
        <pc:picChg chg="add del mod">
          <ac:chgData name="Maxwell,Daniel" userId="1b6ea79d-60d7-472e-a79a-e3fa9de1dfad" providerId="ADAL" clId="{EBEC8E73-0CD2-437E-94CD-ECBAF3F361A2}" dt="2023-05-08T15:41:11.319" v="1745"/>
          <ac:picMkLst>
            <pc:docMk/>
            <pc:sldMk cId="2329276547" sldId="298"/>
            <ac:picMk id="8" creationId="{AAC23E4C-FB42-45B4-2229-3773A6BF3104}"/>
          </ac:picMkLst>
        </pc:picChg>
        <pc:picChg chg="add del mod">
          <ac:chgData name="Maxwell,Daniel" userId="1b6ea79d-60d7-472e-a79a-e3fa9de1dfad" providerId="ADAL" clId="{EBEC8E73-0CD2-437E-94CD-ECBAF3F361A2}" dt="2023-05-08T15:41:22.174" v="1747"/>
          <ac:picMkLst>
            <pc:docMk/>
            <pc:sldMk cId="2329276547" sldId="298"/>
            <ac:picMk id="9" creationId="{0D79ADEC-E7AD-649B-06AE-C597ED5BCA27}"/>
          </ac:picMkLst>
        </pc:picChg>
        <pc:picChg chg="add del mod">
          <ac:chgData name="Maxwell,Daniel" userId="1b6ea79d-60d7-472e-a79a-e3fa9de1dfad" providerId="ADAL" clId="{EBEC8E73-0CD2-437E-94CD-ECBAF3F361A2}" dt="2023-05-08T13:49:28.138" v="510"/>
          <ac:picMkLst>
            <pc:docMk/>
            <pc:sldMk cId="2329276547" sldId="298"/>
            <ac:picMk id="9" creationId="{93461F53-856D-585E-0438-9F9D76CEE9BC}"/>
          </ac:picMkLst>
        </pc:picChg>
        <pc:picChg chg="add del mod">
          <ac:chgData name="Maxwell,Daniel" userId="1b6ea79d-60d7-472e-a79a-e3fa9de1dfad" providerId="ADAL" clId="{EBEC8E73-0CD2-437E-94CD-ECBAF3F361A2}" dt="2023-05-08T13:51:53.697" v="585"/>
          <ac:picMkLst>
            <pc:docMk/>
            <pc:sldMk cId="2329276547" sldId="298"/>
            <ac:picMk id="10" creationId="{5909B2FB-6598-6B78-6A20-6518F3933523}"/>
          </ac:picMkLst>
        </pc:picChg>
        <pc:picChg chg="add del mod">
          <ac:chgData name="Maxwell,Daniel" userId="1b6ea79d-60d7-472e-a79a-e3fa9de1dfad" providerId="ADAL" clId="{EBEC8E73-0CD2-437E-94CD-ECBAF3F361A2}" dt="2023-05-08T15:41:48.618" v="1749"/>
          <ac:picMkLst>
            <pc:docMk/>
            <pc:sldMk cId="2329276547" sldId="298"/>
            <ac:picMk id="10" creationId="{6D5BF9CE-64C6-7874-1B71-8498B7A5DBE3}"/>
          </ac:picMkLst>
        </pc:picChg>
        <pc:picChg chg="add del mod">
          <ac:chgData name="Maxwell,Daniel" userId="1b6ea79d-60d7-472e-a79a-e3fa9de1dfad" providerId="ADAL" clId="{EBEC8E73-0CD2-437E-94CD-ECBAF3F361A2}" dt="2023-05-08T13:52:04.574" v="587"/>
          <ac:picMkLst>
            <pc:docMk/>
            <pc:sldMk cId="2329276547" sldId="298"/>
            <ac:picMk id="11" creationId="{5A3740E4-CE19-61A8-918A-8BA805C62DE7}"/>
          </ac:picMkLst>
        </pc:picChg>
        <pc:picChg chg="add del mod">
          <ac:chgData name="Maxwell,Daniel" userId="1b6ea79d-60d7-472e-a79a-e3fa9de1dfad" providerId="ADAL" clId="{EBEC8E73-0CD2-437E-94CD-ECBAF3F361A2}" dt="2023-05-08T15:42:16.039" v="1751"/>
          <ac:picMkLst>
            <pc:docMk/>
            <pc:sldMk cId="2329276547" sldId="298"/>
            <ac:picMk id="11" creationId="{F9D7D07E-4CFB-837F-A0EB-A2B4B70BFE99}"/>
          </ac:picMkLst>
        </pc:picChg>
        <pc:picChg chg="add del mod">
          <ac:chgData name="Maxwell,Daniel" userId="1b6ea79d-60d7-472e-a79a-e3fa9de1dfad" providerId="ADAL" clId="{EBEC8E73-0CD2-437E-94CD-ECBAF3F361A2}" dt="2023-05-08T15:46:10.374" v="1753"/>
          <ac:picMkLst>
            <pc:docMk/>
            <pc:sldMk cId="2329276547" sldId="298"/>
            <ac:picMk id="12" creationId="{40247B68-F76E-746D-2DA9-36ACA1C0D100}"/>
          </ac:picMkLst>
        </pc:picChg>
        <pc:picChg chg="add del mod">
          <ac:chgData name="Maxwell,Daniel" userId="1b6ea79d-60d7-472e-a79a-e3fa9de1dfad" providerId="ADAL" clId="{EBEC8E73-0CD2-437E-94CD-ECBAF3F361A2}" dt="2023-05-08T13:54:18.371" v="589"/>
          <ac:picMkLst>
            <pc:docMk/>
            <pc:sldMk cId="2329276547" sldId="298"/>
            <ac:picMk id="12" creationId="{FFB49574-233D-B57C-0E19-1893FF8026C2}"/>
          </ac:picMkLst>
        </pc:picChg>
        <pc:picChg chg="add del mod">
          <ac:chgData name="Maxwell,Daniel" userId="1b6ea79d-60d7-472e-a79a-e3fa9de1dfad" providerId="ADAL" clId="{EBEC8E73-0CD2-437E-94CD-ECBAF3F361A2}" dt="2023-05-08T13:54:35.329" v="591"/>
          <ac:picMkLst>
            <pc:docMk/>
            <pc:sldMk cId="2329276547" sldId="298"/>
            <ac:picMk id="23" creationId="{0CEE5BA1-03A4-F27B-C7F1-62DC23B69ACF}"/>
          </ac:picMkLst>
        </pc:picChg>
        <pc:picChg chg="add del mod">
          <ac:chgData name="Maxwell,Daniel" userId="1b6ea79d-60d7-472e-a79a-e3fa9de1dfad" providerId="ADAL" clId="{EBEC8E73-0CD2-437E-94CD-ECBAF3F361A2}" dt="2023-05-08T15:46:31.460" v="1755"/>
          <ac:picMkLst>
            <pc:docMk/>
            <pc:sldMk cId="2329276547" sldId="298"/>
            <ac:picMk id="23" creationId="{A6889053-8540-82E1-71B4-9A3CCC289AB3}"/>
          </ac:picMkLst>
        </pc:picChg>
        <pc:picChg chg="add del mod">
          <ac:chgData name="Maxwell,Daniel" userId="1b6ea79d-60d7-472e-a79a-e3fa9de1dfad" providerId="ADAL" clId="{EBEC8E73-0CD2-437E-94CD-ECBAF3F361A2}" dt="2023-05-08T15:47:41.119" v="1762"/>
          <ac:picMkLst>
            <pc:docMk/>
            <pc:sldMk cId="2329276547" sldId="298"/>
            <ac:picMk id="25" creationId="{3A390AD2-5A25-17F6-EF73-915E3EF0A700}"/>
          </ac:picMkLst>
        </pc:picChg>
        <pc:picChg chg="add del mod">
          <ac:chgData name="Maxwell,Daniel" userId="1b6ea79d-60d7-472e-a79a-e3fa9de1dfad" providerId="ADAL" clId="{EBEC8E73-0CD2-437E-94CD-ECBAF3F361A2}" dt="2023-05-08T14:06:18.439" v="1071"/>
          <ac:picMkLst>
            <pc:docMk/>
            <pc:sldMk cId="2329276547" sldId="298"/>
            <ac:picMk id="25" creationId="{F37A0972-5571-C588-CF97-328D5C163D61}"/>
          </ac:picMkLst>
        </pc:picChg>
        <pc:picChg chg="add del mod">
          <ac:chgData name="Maxwell,Daniel" userId="1b6ea79d-60d7-472e-a79a-e3fa9de1dfad" providerId="ADAL" clId="{EBEC8E73-0CD2-437E-94CD-ECBAF3F361A2}" dt="2023-05-08T14:07:47.536" v="1084"/>
          <ac:picMkLst>
            <pc:docMk/>
            <pc:sldMk cId="2329276547" sldId="298"/>
            <ac:picMk id="27" creationId="{3ADF1200-8321-0E8C-3B66-2D5AE20E17E0}"/>
          </ac:picMkLst>
        </pc:picChg>
        <pc:picChg chg="add del mod">
          <ac:chgData name="Maxwell,Daniel" userId="1b6ea79d-60d7-472e-a79a-e3fa9de1dfad" providerId="ADAL" clId="{EBEC8E73-0CD2-437E-94CD-ECBAF3F361A2}" dt="2023-05-08T15:48:11.717" v="1764"/>
          <ac:picMkLst>
            <pc:docMk/>
            <pc:sldMk cId="2329276547" sldId="298"/>
            <ac:picMk id="27" creationId="{4365CE65-4D36-FB80-A98E-93C6ECC037ED}"/>
          </ac:picMkLst>
        </pc:picChg>
        <pc:picChg chg="add del mod">
          <ac:chgData name="Maxwell,Daniel" userId="1b6ea79d-60d7-472e-a79a-e3fa9de1dfad" providerId="ADAL" clId="{EBEC8E73-0CD2-437E-94CD-ECBAF3F361A2}" dt="2023-05-08T15:35:28.277" v="1727"/>
          <ac:picMkLst>
            <pc:docMk/>
            <pc:sldMk cId="2329276547" sldId="298"/>
            <ac:picMk id="29" creationId="{BB2987F4-E0C1-E974-0D76-F29B3A8D4325}"/>
          </ac:picMkLst>
        </pc:picChg>
        <pc:picChg chg="add del mod">
          <ac:chgData name="Maxwell,Daniel" userId="1b6ea79d-60d7-472e-a79a-e3fa9de1dfad" providerId="ADAL" clId="{EBEC8E73-0CD2-437E-94CD-ECBAF3F361A2}" dt="2023-05-08T15:49:53.031" v="1766"/>
          <ac:picMkLst>
            <pc:docMk/>
            <pc:sldMk cId="2329276547" sldId="298"/>
            <ac:picMk id="30" creationId="{85EC5324-302E-6F35-8FD3-788D03B29D75}"/>
          </ac:picMkLst>
        </pc:picChg>
        <pc:picChg chg="add del mod">
          <ac:chgData name="Maxwell,Daniel" userId="1b6ea79d-60d7-472e-a79a-e3fa9de1dfad" providerId="ADAL" clId="{EBEC8E73-0CD2-437E-94CD-ECBAF3F361A2}" dt="2023-05-08T15:50:07.731" v="1768"/>
          <ac:picMkLst>
            <pc:docMk/>
            <pc:sldMk cId="2329276547" sldId="298"/>
            <ac:picMk id="32" creationId="{E9FC0623-5605-7470-727C-8B17B21B7E5D}"/>
          </ac:picMkLst>
        </pc:picChg>
        <pc:picChg chg="add del mod">
          <ac:chgData name="Maxwell,Daniel" userId="1b6ea79d-60d7-472e-a79a-e3fa9de1dfad" providerId="ADAL" clId="{EBEC8E73-0CD2-437E-94CD-ECBAF3F361A2}" dt="2023-05-08T15:52:33.391" v="1820"/>
          <ac:picMkLst>
            <pc:docMk/>
            <pc:sldMk cId="2329276547" sldId="298"/>
            <ac:picMk id="34" creationId="{F9229910-8E42-DE4B-B2B5-7C6B43A9AF27}"/>
          </ac:picMkLst>
        </pc:picChg>
        <pc:picChg chg="add del mod">
          <ac:chgData name="Maxwell,Daniel" userId="1b6ea79d-60d7-472e-a79a-e3fa9de1dfad" providerId="ADAL" clId="{EBEC8E73-0CD2-437E-94CD-ECBAF3F361A2}" dt="2023-05-08T15:53:04.743" v="1822"/>
          <ac:picMkLst>
            <pc:docMk/>
            <pc:sldMk cId="2329276547" sldId="298"/>
            <ac:picMk id="36" creationId="{BF90072C-6C38-9669-EFA1-4277B8829851}"/>
          </ac:picMkLst>
        </pc:picChg>
        <pc:picChg chg="add mod">
          <ac:chgData name="Maxwell,Daniel" userId="1b6ea79d-60d7-472e-a79a-e3fa9de1dfad" providerId="ADAL" clId="{EBEC8E73-0CD2-437E-94CD-ECBAF3F361A2}" dt="2023-05-08T15:54:09.255" v="1823"/>
          <ac:picMkLst>
            <pc:docMk/>
            <pc:sldMk cId="2329276547" sldId="298"/>
            <ac:picMk id="37" creationId="{C7B4D151-0376-32D2-571D-4B38974E2A80}"/>
          </ac:picMkLst>
        </pc:picChg>
      </pc:sldChg>
      <pc:sldChg chg="addSp delSp modSp modTransition modAnim modNotesTx">
        <pc:chgData name="Maxwell,Daniel" userId="1b6ea79d-60d7-472e-a79a-e3fa9de1dfad" providerId="ADAL" clId="{EBEC8E73-0CD2-437E-94CD-ECBAF3F361A2}" dt="2023-05-08T17:22:26.322" v="2903"/>
        <pc:sldMkLst>
          <pc:docMk/>
          <pc:sldMk cId="221275194" sldId="300"/>
        </pc:sldMkLst>
        <pc:picChg chg="add del mod">
          <ac:chgData name="Maxwell,Daniel" userId="1b6ea79d-60d7-472e-a79a-e3fa9de1dfad" providerId="ADAL" clId="{EBEC8E73-0CD2-437E-94CD-ECBAF3F361A2}" dt="2023-05-08T17:14:16.091" v="2540"/>
          <ac:picMkLst>
            <pc:docMk/>
            <pc:sldMk cId="221275194" sldId="300"/>
            <ac:picMk id="3" creationId="{3088EBD4-3AF6-709F-B5A6-FD4D02337D6A}"/>
          </ac:picMkLst>
        </pc:picChg>
        <pc:picChg chg="add del mod">
          <ac:chgData name="Maxwell,Daniel" userId="1b6ea79d-60d7-472e-a79a-e3fa9de1dfad" providerId="ADAL" clId="{EBEC8E73-0CD2-437E-94CD-ECBAF3F361A2}" dt="2023-05-08T17:16:20.842" v="2656"/>
          <ac:picMkLst>
            <pc:docMk/>
            <pc:sldMk cId="221275194" sldId="300"/>
            <ac:picMk id="4" creationId="{DE1D4EB3-445F-1E0A-A068-7456EF9C0FC9}"/>
          </ac:picMkLst>
        </pc:picChg>
        <pc:picChg chg="add del mod">
          <ac:chgData name="Maxwell,Daniel" userId="1b6ea79d-60d7-472e-a79a-e3fa9de1dfad" providerId="ADAL" clId="{EBEC8E73-0CD2-437E-94CD-ECBAF3F361A2}" dt="2023-05-08T17:16:45.588" v="2658"/>
          <ac:picMkLst>
            <pc:docMk/>
            <pc:sldMk cId="221275194" sldId="300"/>
            <ac:picMk id="5" creationId="{23311EEC-EFC7-810A-C2BB-18061C75B685}"/>
          </ac:picMkLst>
        </pc:picChg>
        <pc:picChg chg="add del mod">
          <ac:chgData name="Maxwell,Daniel" userId="1b6ea79d-60d7-472e-a79a-e3fa9de1dfad" providerId="ADAL" clId="{EBEC8E73-0CD2-437E-94CD-ECBAF3F361A2}" dt="2023-05-08T17:18:19.060" v="2794"/>
          <ac:picMkLst>
            <pc:docMk/>
            <pc:sldMk cId="221275194" sldId="300"/>
            <ac:picMk id="10" creationId="{C1E4E63B-9E70-BC66-2354-21C2A13ADAAD}"/>
          </ac:picMkLst>
        </pc:picChg>
        <pc:picChg chg="add del mod">
          <ac:chgData name="Maxwell,Daniel" userId="1b6ea79d-60d7-472e-a79a-e3fa9de1dfad" providerId="ADAL" clId="{EBEC8E73-0CD2-437E-94CD-ECBAF3F361A2}" dt="2023-05-08T17:19:47.385" v="2881"/>
          <ac:picMkLst>
            <pc:docMk/>
            <pc:sldMk cId="221275194" sldId="300"/>
            <ac:picMk id="11" creationId="{9364D4C3-9539-8CA1-D7B3-6169C9858B83}"/>
          </ac:picMkLst>
        </pc:picChg>
        <pc:picChg chg="add del mod">
          <ac:chgData name="Maxwell,Daniel" userId="1b6ea79d-60d7-472e-a79a-e3fa9de1dfad" providerId="ADAL" clId="{EBEC8E73-0CD2-437E-94CD-ECBAF3F361A2}" dt="2023-05-08T17:20:28.901" v="2898"/>
          <ac:picMkLst>
            <pc:docMk/>
            <pc:sldMk cId="221275194" sldId="300"/>
            <ac:picMk id="12" creationId="{A36D83EC-7B3B-80A4-A904-7306C75DEB2E}"/>
          </ac:picMkLst>
        </pc:picChg>
        <pc:picChg chg="add del mod">
          <ac:chgData name="Maxwell,Daniel" userId="1b6ea79d-60d7-472e-a79a-e3fa9de1dfad" providerId="ADAL" clId="{EBEC8E73-0CD2-437E-94CD-ECBAF3F361A2}" dt="2023-05-08T17:21:34.782" v="2900"/>
          <ac:picMkLst>
            <pc:docMk/>
            <pc:sldMk cId="221275194" sldId="300"/>
            <ac:picMk id="13" creationId="{CD8C11C1-0A7A-1C08-A638-E3670425CD1F}"/>
          </ac:picMkLst>
        </pc:picChg>
        <pc:picChg chg="add del mod">
          <ac:chgData name="Maxwell,Daniel" userId="1b6ea79d-60d7-472e-a79a-e3fa9de1dfad" providerId="ADAL" clId="{EBEC8E73-0CD2-437E-94CD-ECBAF3F361A2}" dt="2023-05-08T17:21:54.231" v="2902"/>
          <ac:picMkLst>
            <pc:docMk/>
            <pc:sldMk cId="221275194" sldId="300"/>
            <ac:picMk id="14" creationId="{4B1D073A-0EC3-9E16-B426-74913CD4EF0A}"/>
          </ac:picMkLst>
        </pc:picChg>
        <pc:picChg chg="add mod">
          <ac:chgData name="Maxwell,Daniel" userId="1b6ea79d-60d7-472e-a79a-e3fa9de1dfad" providerId="ADAL" clId="{EBEC8E73-0CD2-437E-94CD-ECBAF3F361A2}" dt="2023-05-08T17:22:26.322" v="2903"/>
          <ac:picMkLst>
            <pc:docMk/>
            <pc:sldMk cId="221275194" sldId="300"/>
            <ac:picMk id="15" creationId="{412F6616-F914-D038-D863-D260D7FC7FF0}"/>
          </ac:picMkLst>
        </pc:picChg>
      </pc:sldChg>
      <pc:sldChg chg="modTransition">
        <pc:chgData name="Maxwell,Daniel" userId="1b6ea79d-60d7-472e-a79a-e3fa9de1dfad" providerId="ADAL" clId="{EBEC8E73-0CD2-437E-94CD-ECBAF3F361A2}" dt="2023-05-08T14:06:18.439" v="1071"/>
        <pc:sldMkLst>
          <pc:docMk/>
          <pc:sldMk cId="994788979" sldId="305"/>
        </pc:sldMkLst>
      </pc:sldChg>
      <pc:sldChg chg="addSp delSp modSp mod modTransition delAnim modAnim modNotesTx">
        <pc:chgData name="Maxwell,Daniel" userId="1b6ea79d-60d7-472e-a79a-e3fa9de1dfad" providerId="ADAL" clId="{EBEC8E73-0CD2-437E-94CD-ECBAF3F361A2}" dt="2023-05-08T16:00:13.945" v="1946"/>
        <pc:sldMkLst>
          <pc:docMk/>
          <pc:sldMk cId="1066933204" sldId="307"/>
        </pc:sldMkLst>
        <pc:spChg chg="del">
          <ac:chgData name="Maxwell,Daniel" userId="1b6ea79d-60d7-472e-a79a-e3fa9de1dfad" providerId="ADAL" clId="{EBEC8E73-0CD2-437E-94CD-ECBAF3F361A2}" dt="2023-05-08T15:31:23.900" v="1347" actId="478"/>
          <ac:spMkLst>
            <pc:docMk/>
            <pc:sldMk cId="1066933204" sldId="307"/>
            <ac:spMk id="2" creationId="{6D6347C9-9B30-444A-AE9D-B7DD51DD7144}"/>
          </ac:spMkLst>
        </pc:spChg>
        <pc:picChg chg="add del mod">
          <ac:chgData name="Maxwell,Daniel" userId="1b6ea79d-60d7-472e-a79a-e3fa9de1dfad" providerId="ADAL" clId="{EBEC8E73-0CD2-437E-94CD-ECBAF3F361A2}" dt="2023-05-08T14:22:27.146" v="1121"/>
          <ac:picMkLst>
            <pc:docMk/>
            <pc:sldMk cId="1066933204" sldId="307"/>
            <ac:picMk id="13" creationId="{026F50E7-970D-0605-ABFC-23170E616B58}"/>
          </ac:picMkLst>
        </pc:picChg>
        <pc:picChg chg="add del mod">
          <ac:chgData name="Maxwell,Daniel" userId="1b6ea79d-60d7-472e-a79a-e3fa9de1dfad" providerId="ADAL" clId="{EBEC8E73-0CD2-437E-94CD-ECBAF3F361A2}" dt="2023-05-08T14:22:36.823" v="1123"/>
          <ac:picMkLst>
            <pc:docMk/>
            <pc:sldMk cId="1066933204" sldId="307"/>
            <ac:picMk id="14" creationId="{21ABB290-1243-EAEF-140E-66F6C3B5DB6E}"/>
          </ac:picMkLst>
        </pc:picChg>
        <pc:picChg chg="add del mod">
          <ac:chgData name="Maxwell,Daniel" userId="1b6ea79d-60d7-472e-a79a-e3fa9de1dfad" providerId="ADAL" clId="{EBEC8E73-0CD2-437E-94CD-ECBAF3F361A2}" dt="2023-05-08T14:23:36.261" v="1131"/>
          <ac:picMkLst>
            <pc:docMk/>
            <pc:sldMk cId="1066933204" sldId="307"/>
            <ac:picMk id="15" creationId="{56950580-E8C4-36DD-2974-BB7C0542F23D}"/>
          </ac:picMkLst>
        </pc:picChg>
        <pc:picChg chg="add del mod">
          <ac:chgData name="Maxwell,Daniel" userId="1b6ea79d-60d7-472e-a79a-e3fa9de1dfad" providerId="ADAL" clId="{EBEC8E73-0CD2-437E-94CD-ECBAF3F361A2}" dt="2023-05-08T14:24:43.478" v="1133"/>
          <ac:picMkLst>
            <pc:docMk/>
            <pc:sldMk cId="1066933204" sldId="307"/>
            <ac:picMk id="16" creationId="{C2F6ADAE-CC81-7053-10B7-4B8D87B3E735}"/>
          </ac:picMkLst>
        </pc:picChg>
        <pc:picChg chg="add del mod">
          <ac:chgData name="Maxwell,Daniel" userId="1b6ea79d-60d7-472e-a79a-e3fa9de1dfad" providerId="ADAL" clId="{EBEC8E73-0CD2-437E-94CD-ECBAF3F361A2}" dt="2023-05-08T14:27:06.498" v="1135"/>
          <ac:picMkLst>
            <pc:docMk/>
            <pc:sldMk cId="1066933204" sldId="307"/>
            <ac:picMk id="17" creationId="{FA77DCBA-896D-AA51-407E-2A9E21267090}"/>
          </ac:picMkLst>
        </pc:picChg>
        <pc:picChg chg="add del mod">
          <ac:chgData name="Maxwell,Daniel" userId="1b6ea79d-60d7-472e-a79a-e3fa9de1dfad" providerId="ADAL" clId="{EBEC8E73-0CD2-437E-94CD-ECBAF3F361A2}" dt="2023-05-08T14:28:19.028" v="1137"/>
          <ac:picMkLst>
            <pc:docMk/>
            <pc:sldMk cId="1066933204" sldId="307"/>
            <ac:picMk id="18" creationId="{DD8C2578-7176-7A63-777A-2222DD3C45B9}"/>
          </ac:picMkLst>
        </pc:picChg>
        <pc:picChg chg="add del mod">
          <ac:chgData name="Maxwell,Daniel" userId="1b6ea79d-60d7-472e-a79a-e3fa9de1dfad" providerId="ADAL" clId="{EBEC8E73-0CD2-437E-94CD-ECBAF3F361A2}" dt="2023-05-08T15:12:04.658" v="1139"/>
          <ac:picMkLst>
            <pc:docMk/>
            <pc:sldMk cId="1066933204" sldId="307"/>
            <ac:picMk id="19" creationId="{6EE57BFA-09F9-C903-201A-1BAFED2123A6}"/>
          </ac:picMkLst>
        </pc:picChg>
        <pc:picChg chg="add del mod">
          <ac:chgData name="Maxwell,Daniel" userId="1b6ea79d-60d7-472e-a79a-e3fa9de1dfad" providerId="ADAL" clId="{EBEC8E73-0CD2-437E-94CD-ECBAF3F361A2}" dt="2023-05-08T15:14:15.617" v="1141"/>
          <ac:picMkLst>
            <pc:docMk/>
            <pc:sldMk cId="1066933204" sldId="307"/>
            <ac:picMk id="20" creationId="{3529649F-5EE9-20C7-8487-8744C9EFB65D}"/>
          </ac:picMkLst>
        </pc:picChg>
        <pc:picChg chg="add del mod">
          <ac:chgData name="Maxwell,Daniel" userId="1b6ea79d-60d7-472e-a79a-e3fa9de1dfad" providerId="ADAL" clId="{EBEC8E73-0CD2-437E-94CD-ECBAF3F361A2}" dt="2023-05-08T15:16:49.736" v="1181"/>
          <ac:picMkLst>
            <pc:docMk/>
            <pc:sldMk cId="1066933204" sldId="307"/>
            <ac:picMk id="21" creationId="{402C1D5B-88E6-136C-2C8A-5277B4E45D2F}"/>
          </ac:picMkLst>
        </pc:picChg>
        <pc:picChg chg="add del mod">
          <ac:chgData name="Maxwell,Daniel" userId="1b6ea79d-60d7-472e-a79a-e3fa9de1dfad" providerId="ADAL" clId="{EBEC8E73-0CD2-437E-94CD-ECBAF3F361A2}" dt="2023-05-08T15:55:46.574" v="1824"/>
          <ac:picMkLst>
            <pc:docMk/>
            <pc:sldMk cId="1066933204" sldId="307"/>
            <ac:picMk id="22" creationId="{56F9CBD2-F652-C622-224A-379FD3B358AB}"/>
          </ac:picMkLst>
        </pc:picChg>
        <pc:picChg chg="add del mod">
          <ac:chgData name="Maxwell,Daniel" userId="1b6ea79d-60d7-472e-a79a-e3fa9de1dfad" providerId="ADAL" clId="{EBEC8E73-0CD2-437E-94CD-ECBAF3F361A2}" dt="2023-05-08T15:56:42.199" v="1939"/>
          <ac:picMkLst>
            <pc:docMk/>
            <pc:sldMk cId="1066933204" sldId="307"/>
            <ac:picMk id="23" creationId="{90407E95-7044-7326-4800-1B6DD2E72318}"/>
          </ac:picMkLst>
        </pc:picChg>
        <pc:picChg chg="add del mod">
          <ac:chgData name="Maxwell,Daniel" userId="1b6ea79d-60d7-472e-a79a-e3fa9de1dfad" providerId="ADAL" clId="{EBEC8E73-0CD2-437E-94CD-ECBAF3F361A2}" dt="2023-05-08T15:57:55.587" v="1941"/>
          <ac:picMkLst>
            <pc:docMk/>
            <pc:sldMk cId="1066933204" sldId="307"/>
            <ac:picMk id="24" creationId="{ABC0241B-2E04-132F-B360-E4B86B2785A7}"/>
          </ac:picMkLst>
        </pc:picChg>
        <pc:picChg chg="add del mod">
          <ac:chgData name="Maxwell,Daniel" userId="1b6ea79d-60d7-472e-a79a-e3fa9de1dfad" providerId="ADAL" clId="{EBEC8E73-0CD2-437E-94CD-ECBAF3F361A2}" dt="2023-05-08T15:59:21.020" v="1943"/>
          <ac:picMkLst>
            <pc:docMk/>
            <pc:sldMk cId="1066933204" sldId="307"/>
            <ac:picMk id="25" creationId="{8C0CD317-522F-5547-87EE-852AACCA0AED}"/>
          </ac:picMkLst>
        </pc:picChg>
        <pc:picChg chg="add del mod">
          <ac:chgData name="Maxwell,Daniel" userId="1b6ea79d-60d7-472e-a79a-e3fa9de1dfad" providerId="ADAL" clId="{EBEC8E73-0CD2-437E-94CD-ECBAF3F361A2}" dt="2023-05-08T15:59:38.587" v="1945"/>
          <ac:picMkLst>
            <pc:docMk/>
            <pc:sldMk cId="1066933204" sldId="307"/>
            <ac:picMk id="26" creationId="{C44438D0-1E36-F24B-D2A8-63357D00EC60}"/>
          </ac:picMkLst>
        </pc:picChg>
        <pc:picChg chg="add mod">
          <ac:chgData name="Maxwell,Daniel" userId="1b6ea79d-60d7-472e-a79a-e3fa9de1dfad" providerId="ADAL" clId="{EBEC8E73-0CD2-437E-94CD-ECBAF3F361A2}" dt="2023-05-08T16:00:13.945" v="1946"/>
          <ac:picMkLst>
            <pc:docMk/>
            <pc:sldMk cId="1066933204" sldId="307"/>
            <ac:picMk id="27" creationId="{EEDACA60-F7D3-6E3B-9163-1DD49D28A4FB}"/>
          </ac:picMkLst>
        </pc:picChg>
      </pc:sldChg>
      <pc:sldChg chg="addSp delSp modSp modTransition modAnim">
        <pc:chgData name="Maxwell,Daniel" userId="1b6ea79d-60d7-472e-a79a-e3fa9de1dfad" providerId="ADAL" clId="{EBEC8E73-0CD2-437E-94CD-ECBAF3F361A2}" dt="2023-05-08T18:57:41.655" v="4188"/>
        <pc:sldMkLst>
          <pc:docMk/>
          <pc:sldMk cId="4229412751" sldId="322"/>
        </pc:sldMkLst>
        <pc:picChg chg="add del mod">
          <ac:chgData name="Maxwell,Daniel" userId="1b6ea79d-60d7-472e-a79a-e3fa9de1dfad" providerId="ADAL" clId="{EBEC8E73-0CD2-437E-94CD-ECBAF3F361A2}" dt="2023-05-08T18:57:41.655" v="4188"/>
          <ac:picMkLst>
            <pc:docMk/>
            <pc:sldMk cId="4229412751" sldId="322"/>
            <ac:picMk id="2" creationId="{F032FA40-B35D-3FB5-1014-3A5CFE67A9F1}"/>
          </ac:picMkLst>
        </pc:picChg>
      </pc:sldChg>
      <pc:sldChg chg="modTransition">
        <pc:chgData name="Maxwell,Daniel" userId="1b6ea79d-60d7-472e-a79a-e3fa9de1dfad" providerId="ADAL" clId="{EBEC8E73-0CD2-437E-94CD-ECBAF3F361A2}" dt="2023-05-08T14:06:18.439" v="1071"/>
        <pc:sldMkLst>
          <pc:docMk/>
          <pc:sldMk cId="4119545744" sldId="323"/>
        </pc:sldMkLst>
      </pc:sldChg>
      <pc:sldChg chg="addSp delSp modSp modTransition modAnim modNotesTx">
        <pc:chgData name="Maxwell,Daniel" userId="1b6ea79d-60d7-472e-a79a-e3fa9de1dfad" providerId="ADAL" clId="{EBEC8E73-0CD2-437E-94CD-ECBAF3F361A2}" dt="2023-05-08T15:26:36.841" v="1244"/>
        <pc:sldMkLst>
          <pc:docMk/>
          <pc:sldMk cId="3540474055" sldId="324"/>
        </pc:sldMkLst>
        <pc:picChg chg="add del mod">
          <ac:chgData name="Maxwell,Daniel" userId="1b6ea79d-60d7-472e-a79a-e3fa9de1dfad" providerId="ADAL" clId="{EBEC8E73-0CD2-437E-94CD-ECBAF3F361A2}" dt="2023-05-08T15:21:35.688" v="1184"/>
          <ac:picMkLst>
            <pc:docMk/>
            <pc:sldMk cId="3540474055" sldId="324"/>
            <ac:picMk id="9" creationId="{E8B04F0A-211A-8DA2-3AEF-7BDDC196D3BC}"/>
          </ac:picMkLst>
        </pc:picChg>
        <pc:picChg chg="add del mod">
          <ac:chgData name="Maxwell,Daniel" userId="1b6ea79d-60d7-472e-a79a-e3fa9de1dfad" providerId="ADAL" clId="{EBEC8E73-0CD2-437E-94CD-ECBAF3F361A2}" dt="2023-05-08T15:22:10.057" v="1186"/>
          <ac:picMkLst>
            <pc:docMk/>
            <pc:sldMk cId="3540474055" sldId="324"/>
            <ac:picMk id="10" creationId="{F977BBB7-0352-63A2-5B76-1F980684EDE3}"/>
          </ac:picMkLst>
        </pc:picChg>
        <pc:picChg chg="add del mod">
          <ac:chgData name="Maxwell,Daniel" userId="1b6ea79d-60d7-472e-a79a-e3fa9de1dfad" providerId="ADAL" clId="{EBEC8E73-0CD2-437E-94CD-ECBAF3F361A2}" dt="2023-05-08T15:23:05.401" v="1188"/>
          <ac:picMkLst>
            <pc:docMk/>
            <pc:sldMk cId="3540474055" sldId="324"/>
            <ac:picMk id="11" creationId="{B8FBCFD9-C2C3-AE8B-F879-D136692BB1A1}"/>
          </ac:picMkLst>
        </pc:picChg>
        <pc:picChg chg="add del mod">
          <ac:chgData name="Maxwell,Daniel" userId="1b6ea79d-60d7-472e-a79a-e3fa9de1dfad" providerId="ADAL" clId="{EBEC8E73-0CD2-437E-94CD-ECBAF3F361A2}" dt="2023-05-08T15:23:58.348" v="1190"/>
          <ac:picMkLst>
            <pc:docMk/>
            <pc:sldMk cId="3540474055" sldId="324"/>
            <ac:picMk id="12" creationId="{FE788706-8D79-A02A-2849-3C8396F20E6B}"/>
          </ac:picMkLst>
        </pc:picChg>
        <pc:picChg chg="add del mod">
          <ac:chgData name="Maxwell,Daniel" userId="1b6ea79d-60d7-472e-a79a-e3fa9de1dfad" providerId="ADAL" clId="{EBEC8E73-0CD2-437E-94CD-ECBAF3F361A2}" dt="2023-05-08T15:26:11.454" v="1243"/>
          <ac:picMkLst>
            <pc:docMk/>
            <pc:sldMk cId="3540474055" sldId="324"/>
            <ac:picMk id="13" creationId="{466629ED-ADD7-91EE-C113-39A33228C60A}"/>
          </ac:picMkLst>
        </pc:picChg>
        <pc:picChg chg="add mod">
          <ac:chgData name="Maxwell,Daniel" userId="1b6ea79d-60d7-472e-a79a-e3fa9de1dfad" providerId="ADAL" clId="{EBEC8E73-0CD2-437E-94CD-ECBAF3F361A2}" dt="2023-05-08T15:26:36.841" v="1244"/>
          <ac:picMkLst>
            <pc:docMk/>
            <pc:sldMk cId="3540474055" sldId="324"/>
            <ac:picMk id="14" creationId="{E7FDCAEA-6646-C9CC-2408-F924695C8CA7}"/>
          </ac:picMkLst>
        </pc:picChg>
      </pc:sldChg>
      <pc:sldChg chg="addSp delSp modSp modTransition modAnim modNotesTx">
        <pc:chgData name="Maxwell,Daniel" userId="1b6ea79d-60d7-472e-a79a-e3fa9de1dfad" providerId="ADAL" clId="{EBEC8E73-0CD2-437E-94CD-ECBAF3F361A2}" dt="2023-05-08T16:18:02.506" v="2203"/>
        <pc:sldMkLst>
          <pc:docMk/>
          <pc:sldMk cId="207206121" sldId="325"/>
        </pc:sldMkLst>
        <pc:picChg chg="add del mod">
          <ac:chgData name="Maxwell,Daniel" userId="1b6ea79d-60d7-472e-a79a-e3fa9de1dfad" providerId="ADAL" clId="{EBEC8E73-0CD2-437E-94CD-ECBAF3F361A2}" dt="2023-05-08T16:05:38.891" v="2038"/>
          <ac:picMkLst>
            <pc:docMk/>
            <pc:sldMk cId="207206121" sldId="325"/>
            <ac:picMk id="9" creationId="{42F9A5D0-D41C-4A4A-3ED5-492011EFF2D5}"/>
          </ac:picMkLst>
        </pc:picChg>
        <pc:picChg chg="add del mod">
          <ac:chgData name="Maxwell,Daniel" userId="1b6ea79d-60d7-472e-a79a-e3fa9de1dfad" providerId="ADAL" clId="{EBEC8E73-0CD2-437E-94CD-ECBAF3F361A2}" dt="2023-05-08T15:27:58.830" v="1269"/>
          <ac:picMkLst>
            <pc:docMk/>
            <pc:sldMk cId="207206121" sldId="325"/>
            <ac:picMk id="9" creationId="{65D69329-5B3F-50F6-E0AA-15C33B891F5A}"/>
          </ac:picMkLst>
        </pc:picChg>
        <pc:picChg chg="add del mod">
          <ac:chgData name="Maxwell,Daniel" userId="1b6ea79d-60d7-472e-a79a-e3fa9de1dfad" providerId="ADAL" clId="{EBEC8E73-0CD2-437E-94CD-ECBAF3F361A2}" dt="2023-05-08T16:05:06.837" v="2036"/>
          <ac:picMkLst>
            <pc:docMk/>
            <pc:sldMk cId="207206121" sldId="325"/>
            <ac:picMk id="10" creationId="{A013B017-1C8C-70C8-AED2-295634536A6C}"/>
          </ac:picMkLst>
        </pc:picChg>
        <pc:picChg chg="add del mod">
          <ac:chgData name="Maxwell,Daniel" userId="1b6ea79d-60d7-472e-a79a-e3fa9de1dfad" providerId="ADAL" clId="{EBEC8E73-0CD2-437E-94CD-ECBAF3F361A2}" dt="2023-05-08T16:05:51.713" v="2040"/>
          <ac:picMkLst>
            <pc:docMk/>
            <pc:sldMk cId="207206121" sldId="325"/>
            <ac:picMk id="11" creationId="{106FCD4E-F3EB-26E2-56D9-67DFC7E21867}"/>
          </ac:picMkLst>
        </pc:picChg>
        <pc:picChg chg="add del mod">
          <ac:chgData name="Maxwell,Daniel" userId="1b6ea79d-60d7-472e-a79a-e3fa9de1dfad" providerId="ADAL" clId="{EBEC8E73-0CD2-437E-94CD-ECBAF3F361A2}" dt="2023-05-08T16:07:51.388" v="2042"/>
          <ac:picMkLst>
            <pc:docMk/>
            <pc:sldMk cId="207206121" sldId="325"/>
            <ac:picMk id="12" creationId="{1515143A-4ADA-DF85-E850-812A43593B13}"/>
          </ac:picMkLst>
        </pc:picChg>
        <pc:picChg chg="add del mod">
          <ac:chgData name="Maxwell,Daniel" userId="1b6ea79d-60d7-472e-a79a-e3fa9de1dfad" providerId="ADAL" clId="{EBEC8E73-0CD2-437E-94CD-ECBAF3F361A2}" dt="2023-05-08T16:08:06.291" v="2044"/>
          <ac:picMkLst>
            <pc:docMk/>
            <pc:sldMk cId="207206121" sldId="325"/>
            <ac:picMk id="13" creationId="{AAA3FA63-3636-EA86-A8CC-0DB49E70991E}"/>
          </ac:picMkLst>
        </pc:picChg>
        <pc:picChg chg="add del mod">
          <ac:chgData name="Maxwell,Daniel" userId="1b6ea79d-60d7-472e-a79a-e3fa9de1dfad" providerId="ADAL" clId="{EBEC8E73-0CD2-437E-94CD-ECBAF3F361A2}" dt="2023-05-08T16:10:10.266" v="2057"/>
          <ac:picMkLst>
            <pc:docMk/>
            <pc:sldMk cId="207206121" sldId="325"/>
            <ac:picMk id="14" creationId="{211671DE-93A3-7068-2F97-2DC4BABC28C2}"/>
          </ac:picMkLst>
        </pc:picChg>
        <pc:picChg chg="add del mod">
          <ac:chgData name="Maxwell,Daniel" userId="1b6ea79d-60d7-472e-a79a-e3fa9de1dfad" providerId="ADAL" clId="{EBEC8E73-0CD2-437E-94CD-ECBAF3F361A2}" dt="2023-05-08T16:10:26.061" v="2059"/>
          <ac:picMkLst>
            <pc:docMk/>
            <pc:sldMk cId="207206121" sldId="325"/>
            <ac:picMk id="15" creationId="{FBE87EBF-032E-CE88-58D2-5FBD307A6FFC}"/>
          </ac:picMkLst>
        </pc:picChg>
        <pc:picChg chg="add del mod">
          <ac:chgData name="Maxwell,Daniel" userId="1b6ea79d-60d7-472e-a79a-e3fa9de1dfad" providerId="ADAL" clId="{EBEC8E73-0CD2-437E-94CD-ECBAF3F361A2}" dt="2023-05-08T16:11:33.572" v="2061"/>
          <ac:picMkLst>
            <pc:docMk/>
            <pc:sldMk cId="207206121" sldId="325"/>
            <ac:picMk id="16" creationId="{78DD5DF0-034D-5861-0AB7-1FA7CDEFE0B8}"/>
          </ac:picMkLst>
        </pc:picChg>
        <pc:picChg chg="add del mod">
          <ac:chgData name="Maxwell,Daniel" userId="1b6ea79d-60d7-472e-a79a-e3fa9de1dfad" providerId="ADAL" clId="{EBEC8E73-0CD2-437E-94CD-ECBAF3F361A2}" dt="2023-05-08T16:13:55.476" v="2157"/>
          <ac:picMkLst>
            <pc:docMk/>
            <pc:sldMk cId="207206121" sldId="325"/>
            <ac:picMk id="17" creationId="{CF3BFCA5-F844-F7F0-F459-204C3A0CFF77}"/>
          </ac:picMkLst>
        </pc:picChg>
        <pc:picChg chg="add del mod">
          <ac:chgData name="Maxwell,Daniel" userId="1b6ea79d-60d7-472e-a79a-e3fa9de1dfad" providerId="ADAL" clId="{EBEC8E73-0CD2-437E-94CD-ECBAF3F361A2}" dt="2023-05-08T16:14:31.755" v="2159"/>
          <ac:picMkLst>
            <pc:docMk/>
            <pc:sldMk cId="207206121" sldId="325"/>
            <ac:picMk id="18" creationId="{1395B39F-EED9-FAE0-2B12-748AD0A3AC9C}"/>
          </ac:picMkLst>
        </pc:picChg>
        <pc:picChg chg="add del mod">
          <ac:chgData name="Maxwell,Daniel" userId="1b6ea79d-60d7-472e-a79a-e3fa9de1dfad" providerId="ADAL" clId="{EBEC8E73-0CD2-437E-94CD-ECBAF3F361A2}" dt="2023-05-08T16:15:44.741" v="2180"/>
          <ac:picMkLst>
            <pc:docMk/>
            <pc:sldMk cId="207206121" sldId="325"/>
            <ac:picMk id="19" creationId="{7A477ACD-0C9F-8DE8-0FD1-42488D962769}"/>
          </ac:picMkLst>
        </pc:picChg>
        <pc:picChg chg="add del mod">
          <ac:chgData name="Maxwell,Daniel" userId="1b6ea79d-60d7-472e-a79a-e3fa9de1dfad" providerId="ADAL" clId="{EBEC8E73-0CD2-437E-94CD-ECBAF3F361A2}" dt="2023-05-08T16:16:59.777" v="2200"/>
          <ac:picMkLst>
            <pc:docMk/>
            <pc:sldMk cId="207206121" sldId="325"/>
            <ac:picMk id="20" creationId="{EA1F35E5-5DFE-2E06-6DC1-366CFFC75C9B}"/>
          </ac:picMkLst>
        </pc:picChg>
        <pc:picChg chg="add del mod">
          <ac:chgData name="Maxwell,Daniel" userId="1b6ea79d-60d7-472e-a79a-e3fa9de1dfad" providerId="ADAL" clId="{EBEC8E73-0CD2-437E-94CD-ECBAF3F361A2}" dt="2023-05-08T16:17:28.228" v="2202"/>
          <ac:picMkLst>
            <pc:docMk/>
            <pc:sldMk cId="207206121" sldId="325"/>
            <ac:picMk id="21" creationId="{A187CB17-0537-6FC2-C8A0-6F3151975A33}"/>
          </ac:picMkLst>
        </pc:picChg>
        <pc:picChg chg="add mod">
          <ac:chgData name="Maxwell,Daniel" userId="1b6ea79d-60d7-472e-a79a-e3fa9de1dfad" providerId="ADAL" clId="{EBEC8E73-0CD2-437E-94CD-ECBAF3F361A2}" dt="2023-05-08T16:18:02.506" v="2203"/>
          <ac:picMkLst>
            <pc:docMk/>
            <pc:sldMk cId="207206121" sldId="325"/>
            <ac:picMk id="22" creationId="{201FBF61-BC36-8BD0-4326-1228B93FF555}"/>
          </ac:picMkLst>
        </pc:picChg>
      </pc:sldChg>
      <pc:sldChg chg="addSp delSp modSp modTransition modAnim modNotesTx">
        <pc:chgData name="Maxwell,Daniel" userId="1b6ea79d-60d7-472e-a79a-e3fa9de1dfad" providerId="ADAL" clId="{EBEC8E73-0CD2-437E-94CD-ECBAF3F361A2}" dt="2023-05-08T17:11:17.863" v="2468"/>
        <pc:sldMkLst>
          <pc:docMk/>
          <pc:sldMk cId="1214658975" sldId="326"/>
        </pc:sldMkLst>
        <pc:picChg chg="add del mod">
          <ac:chgData name="Maxwell,Daniel" userId="1b6ea79d-60d7-472e-a79a-e3fa9de1dfad" providerId="ADAL" clId="{EBEC8E73-0CD2-437E-94CD-ECBAF3F361A2}" dt="2023-05-08T17:03:41.694" v="2217"/>
          <ac:picMkLst>
            <pc:docMk/>
            <pc:sldMk cId="1214658975" sldId="326"/>
            <ac:picMk id="8" creationId="{874FCEED-557E-7AE3-67CB-5E865F68418C}"/>
          </ac:picMkLst>
        </pc:picChg>
        <pc:picChg chg="add del mod">
          <ac:chgData name="Maxwell,Daniel" userId="1b6ea79d-60d7-472e-a79a-e3fa9de1dfad" providerId="ADAL" clId="{EBEC8E73-0CD2-437E-94CD-ECBAF3F361A2}" dt="2023-05-08T17:05:34.206" v="2381"/>
          <ac:picMkLst>
            <pc:docMk/>
            <pc:sldMk cId="1214658975" sldId="326"/>
            <ac:picMk id="9" creationId="{C2C20421-CFAE-5DA7-B660-8677B7CCAE7C}"/>
          </ac:picMkLst>
        </pc:picChg>
        <pc:picChg chg="add del mod">
          <ac:chgData name="Maxwell,Daniel" userId="1b6ea79d-60d7-472e-a79a-e3fa9de1dfad" providerId="ADAL" clId="{EBEC8E73-0CD2-437E-94CD-ECBAF3F361A2}" dt="2023-05-08T17:05:44.463" v="2383"/>
          <ac:picMkLst>
            <pc:docMk/>
            <pc:sldMk cId="1214658975" sldId="326"/>
            <ac:picMk id="10" creationId="{A9B020EC-89A9-3387-A70F-7C5B3398D01F}"/>
          </ac:picMkLst>
        </pc:picChg>
        <pc:picChg chg="add del mod">
          <ac:chgData name="Maxwell,Daniel" userId="1b6ea79d-60d7-472e-a79a-e3fa9de1dfad" providerId="ADAL" clId="{EBEC8E73-0CD2-437E-94CD-ECBAF3F361A2}" dt="2023-05-08T17:06:36.692" v="2394"/>
          <ac:picMkLst>
            <pc:docMk/>
            <pc:sldMk cId="1214658975" sldId="326"/>
            <ac:picMk id="11" creationId="{74299969-B163-A46A-FBEF-56B06B09A2A7}"/>
          </ac:picMkLst>
        </pc:picChg>
        <pc:picChg chg="add del mod">
          <ac:chgData name="Maxwell,Daniel" userId="1b6ea79d-60d7-472e-a79a-e3fa9de1dfad" providerId="ADAL" clId="{EBEC8E73-0CD2-437E-94CD-ECBAF3F361A2}" dt="2023-05-08T17:06:48.417" v="2396"/>
          <ac:picMkLst>
            <pc:docMk/>
            <pc:sldMk cId="1214658975" sldId="326"/>
            <ac:picMk id="12" creationId="{073B17FE-DF7E-828C-B965-7544AFAB8F33}"/>
          </ac:picMkLst>
        </pc:picChg>
        <pc:picChg chg="add del mod">
          <ac:chgData name="Maxwell,Daniel" userId="1b6ea79d-60d7-472e-a79a-e3fa9de1dfad" providerId="ADAL" clId="{EBEC8E73-0CD2-437E-94CD-ECBAF3F361A2}" dt="2023-05-08T17:08:12.171" v="2457"/>
          <ac:picMkLst>
            <pc:docMk/>
            <pc:sldMk cId="1214658975" sldId="326"/>
            <ac:picMk id="13" creationId="{A9D253E1-FC61-B4F3-5383-E456EE059EE4}"/>
          </ac:picMkLst>
        </pc:picChg>
        <pc:picChg chg="add del mod">
          <ac:chgData name="Maxwell,Daniel" userId="1b6ea79d-60d7-472e-a79a-e3fa9de1dfad" providerId="ADAL" clId="{EBEC8E73-0CD2-437E-94CD-ECBAF3F361A2}" dt="2023-05-08T17:08:49.164" v="2459"/>
          <ac:picMkLst>
            <pc:docMk/>
            <pc:sldMk cId="1214658975" sldId="326"/>
            <ac:picMk id="14" creationId="{0CA2884F-E18A-0225-E795-0D8E24390AAB}"/>
          </ac:picMkLst>
        </pc:picChg>
        <pc:picChg chg="add del mod">
          <ac:chgData name="Maxwell,Daniel" userId="1b6ea79d-60d7-472e-a79a-e3fa9de1dfad" providerId="ADAL" clId="{EBEC8E73-0CD2-437E-94CD-ECBAF3F361A2}" dt="2023-05-08T17:10:47.588" v="2467"/>
          <ac:picMkLst>
            <pc:docMk/>
            <pc:sldMk cId="1214658975" sldId="326"/>
            <ac:picMk id="15" creationId="{4FB085DE-F7CC-50CB-8743-BB873936295D}"/>
          </ac:picMkLst>
        </pc:picChg>
        <pc:picChg chg="add mod">
          <ac:chgData name="Maxwell,Daniel" userId="1b6ea79d-60d7-472e-a79a-e3fa9de1dfad" providerId="ADAL" clId="{EBEC8E73-0CD2-437E-94CD-ECBAF3F361A2}" dt="2023-05-08T17:11:17.863" v="2468"/>
          <ac:picMkLst>
            <pc:docMk/>
            <pc:sldMk cId="1214658975" sldId="326"/>
            <ac:picMk id="16" creationId="{24A077D5-81F4-350A-71AF-4BB7A4DB7E8A}"/>
          </ac:picMkLst>
        </pc:picChg>
      </pc:sldChg>
      <pc:sldChg chg="addSp delSp modSp modTransition modAnim modNotesTx">
        <pc:chgData name="Maxwell,Daniel" userId="1b6ea79d-60d7-472e-a79a-e3fa9de1dfad" providerId="ADAL" clId="{EBEC8E73-0CD2-437E-94CD-ECBAF3F361A2}" dt="2023-05-08T17:49:08.941" v="3053"/>
        <pc:sldMkLst>
          <pc:docMk/>
          <pc:sldMk cId="2177157636" sldId="327"/>
        </pc:sldMkLst>
        <pc:picChg chg="add del mod">
          <ac:chgData name="Maxwell,Daniel" userId="1b6ea79d-60d7-472e-a79a-e3fa9de1dfad" providerId="ADAL" clId="{EBEC8E73-0CD2-437E-94CD-ECBAF3F361A2}" dt="2023-05-08T17:47:18.320" v="3048"/>
          <ac:picMkLst>
            <pc:docMk/>
            <pc:sldMk cId="2177157636" sldId="327"/>
            <ac:picMk id="25" creationId="{7F7B07A0-B8B4-C144-2F46-CEAF2DA3EB47}"/>
          </ac:picMkLst>
        </pc:picChg>
        <pc:picChg chg="add del mod">
          <ac:chgData name="Maxwell,Daniel" userId="1b6ea79d-60d7-472e-a79a-e3fa9de1dfad" providerId="ADAL" clId="{EBEC8E73-0CD2-437E-94CD-ECBAF3F361A2}" dt="2023-05-08T17:47:42.359" v="3050"/>
          <ac:picMkLst>
            <pc:docMk/>
            <pc:sldMk cId="2177157636" sldId="327"/>
            <ac:picMk id="27" creationId="{43F65392-E35B-B2C3-63DF-EB4646499B96}"/>
          </ac:picMkLst>
        </pc:picChg>
        <pc:picChg chg="add del mod">
          <ac:chgData name="Maxwell,Daniel" userId="1b6ea79d-60d7-472e-a79a-e3fa9de1dfad" providerId="ADAL" clId="{EBEC8E73-0CD2-437E-94CD-ECBAF3F361A2}" dt="2023-05-08T17:48:39.193" v="3052"/>
          <ac:picMkLst>
            <pc:docMk/>
            <pc:sldMk cId="2177157636" sldId="327"/>
            <ac:picMk id="28" creationId="{684294F8-F946-8AF1-77E6-6CAEF2803A18}"/>
          </ac:picMkLst>
        </pc:picChg>
        <pc:picChg chg="add mod">
          <ac:chgData name="Maxwell,Daniel" userId="1b6ea79d-60d7-472e-a79a-e3fa9de1dfad" providerId="ADAL" clId="{EBEC8E73-0CD2-437E-94CD-ECBAF3F361A2}" dt="2023-05-08T17:49:08.941" v="3053"/>
          <ac:picMkLst>
            <pc:docMk/>
            <pc:sldMk cId="2177157636" sldId="327"/>
            <ac:picMk id="29" creationId="{127B41B8-1102-95AC-6ECE-3B143EA62F68}"/>
          </ac:picMkLst>
        </pc:picChg>
      </pc:sldChg>
      <pc:sldChg chg="modTransition">
        <pc:chgData name="Maxwell,Daniel" userId="1b6ea79d-60d7-472e-a79a-e3fa9de1dfad" providerId="ADAL" clId="{EBEC8E73-0CD2-437E-94CD-ECBAF3F361A2}" dt="2023-05-08T14:06:18.439" v="1071"/>
        <pc:sldMkLst>
          <pc:docMk/>
          <pc:sldMk cId="710126279" sldId="329"/>
        </pc:sldMkLst>
      </pc:sldChg>
      <pc:sldChg chg="addSp delSp modSp modTransition modAnim modNotesTx">
        <pc:chgData name="Maxwell,Daniel" userId="1b6ea79d-60d7-472e-a79a-e3fa9de1dfad" providerId="ADAL" clId="{EBEC8E73-0CD2-437E-94CD-ECBAF3F361A2}" dt="2023-05-08T14:10:04.836" v="1086"/>
        <pc:sldMkLst>
          <pc:docMk/>
          <pc:sldMk cId="199997798" sldId="330"/>
        </pc:sldMkLst>
        <pc:picChg chg="add del mod">
          <ac:chgData name="Maxwell,Daniel" userId="1b6ea79d-60d7-472e-a79a-e3fa9de1dfad" providerId="ADAL" clId="{EBEC8E73-0CD2-437E-94CD-ECBAF3F361A2}" dt="2023-05-08T14:00:17.880" v="833"/>
          <ac:picMkLst>
            <pc:docMk/>
            <pc:sldMk cId="199997798" sldId="330"/>
            <ac:picMk id="8" creationId="{B63931F1-10DE-3E0D-30E6-6F01E9D77A1D}"/>
          </ac:picMkLst>
        </pc:picChg>
        <pc:picChg chg="add del mod">
          <ac:chgData name="Maxwell,Daniel" userId="1b6ea79d-60d7-472e-a79a-e3fa9de1dfad" providerId="ADAL" clId="{EBEC8E73-0CD2-437E-94CD-ECBAF3F361A2}" dt="2023-05-08T14:00:35.392" v="835"/>
          <ac:picMkLst>
            <pc:docMk/>
            <pc:sldMk cId="199997798" sldId="330"/>
            <ac:picMk id="9" creationId="{E6B2E195-78E9-145A-DA6A-EE17675A6DF0}"/>
          </ac:picMkLst>
        </pc:picChg>
        <pc:picChg chg="add del mod">
          <ac:chgData name="Maxwell,Daniel" userId="1b6ea79d-60d7-472e-a79a-e3fa9de1dfad" providerId="ADAL" clId="{EBEC8E73-0CD2-437E-94CD-ECBAF3F361A2}" dt="2023-05-08T14:03:00.176" v="1004"/>
          <ac:picMkLst>
            <pc:docMk/>
            <pc:sldMk cId="199997798" sldId="330"/>
            <ac:picMk id="10" creationId="{066BA0E6-590C-60C9-9787-547EDE9551F8}"/>
          </ac:picMkLst>
        </pc:picChg>
        <pc:picChg chg="add del mod">
          <ac:chgData name="Maxwell,Daniel" userId="1b6ea79d-60d7-472e-a79a-e3fa9de1dfad" providerId="ADAL" clId="{EBEC8E73-0CD2-437E-94CD-ECBAF3F361A2}" dt="2023-05-08T14:06:18.439" v="1071"/>
          <ac:picMkLst>
            <pc:docMk/>
            <pc:sldMk cId="199997798" sldId="330"/>
            <ac:picMk id="11" creationId="{1DCDD821-88CA-B0EF-15D7-BCE4775ED3D5}"/>
          </ac:picMkLst>
        </pc:picChg>
        <pc:picChg chg="add mod">
          <ac:chgData name="Maxwell,Daniel" userId="1b6ea79d-60d7-472e-a79a-e3fa9de1dfad" providerId="ADAL" clId="{EBEC8E73-0CD2-437E-94CD-ECBAF3F361A2}" dt="2023-05-08T14:10:04.836" v="1086"/>
          <ac:picMkLst>
            <pc:docMk/>
            <pc:sldMk cId="199997798" sldId="330"/>
            <ac:picMk id="12" creationId="{0B85643B-DDA8-CA06-5E45-6E9ABB286676}"/>
          </ac:picMkLst>
        </pc:picChg>
      </pc:sldChg>
      <pc:sldChg chg="addSp delSp modSp del modTransition modAnim modNotesTx">
        <pc:chgData name="Maxwell,Daniel" userId="1b6ea79d-60d7-472e-a79a-e3fa9de1dfad" providerId="ADAL" clId="{EBEC8E73-0CD2-437E-94CD-ECBAF3F361A2}" dt="2023-05-08T18:43:34.621" v="4187" actId="47"/>
        <pc:sldMkLst>
          <pc:docMk/>
          <pc:sldMk cId="3993506023" sldId="331"/>
        </pc:sldMkLst>
        <pc:picChg chg="add del mod">
          <ac:chgData name="Maxwell,Daniel" userId="1b6ea79d-60d7-472e-a79a-e3fa9de1dfad" providerId="ADAL" clId="{EBEC8E73-0CD2-437E-94CD-ECBAF3F361A2}" dt="2023-05-08T17:56:30.694" v="3076"/>
          <ac:picMkLst>
            <pc:docMk/>
            <pc:sldMk cId="3993506023" sldId="331"/>
            <ac:picMk id="9" creationId="{DF3B99FD-D4B1-FC2A-FDF4-5356209924C1}"/>
          </ac:picMkLst>
        </pc:picChg>
        <pc:picChg chg="add del mod">
          <ac:chgData name="Maxwell,Daniel" userId="1b6ea79d-60d7-472e-a79a-e3fa9de1dfad" providerId="ADAL" clId="{EBEC8E73-0CD2-437E-94CD-ECBAF3F361A2}" dt="2023-05-08T17:57:01.012" v="3078"/>
          <ac:picMkLst>
            <pc:docMk/>
            <pc:sldMk cId="3993506023" sldId="331"/>
            <ac:picMk id="10" creationId="{E5E69E3F-2207-A320-3282-4E86EF957E28}"/>
          </ac:picMkLst>
        </pc:picChg>
        <pc:picChg chg="add del mod">
          <ac:chgData name="Maxwell,Daniel" userId="1b6ea79d-60d7-472e-a79a-e3fa9de1dfad" providerId="ADAL" clId="{EBEC8E73-0CD2-437E-94CD-ECBAF3F361A2}" dt="2023-05-08T17:57:47.631" v="3097"/>
          <ac:picMkLst>
            <pc:docMk/>
            <pc:sldMk cId="3993506023" sldId="331"/>
            <ac:picMk id="11" creationId="{E0AC657C-2D8C-82FA-C5E7-1780B8BD22E0}"/>
          </ac:picMkLst>
        </pc:picChg>
        <pc:picChg chg="add del mod">
          <ac:chgData name="Maxwell,Daniel" userId="1b6ea79d-60d7-472e-a79a-e3fa9de1dfad" providerId="ADAL" clId="{EBEC8E73-0CD2-437E-94CD-ECBAF3F361A2}" dt="2023-05-08T18:00:16.584" v="3099"/>
          <ac:picMkLst>
            <pc:docMk/>
            <pc:sldMk cId="3993506023" sldId="331"/>
            <ac:picMk id="12" creationId="{A2986BB7-D8E8-1E1A-76F5-BC14EB4F3A0E}"/>
          </ac:picMkLst>
        </pc:picChg>
        <pc:picChg chg="add del mod">
          <ac:chgData name="Maxwell,Daniel" userId="1b6ea79d-60d7-472e-a79a-e3fa9de1dfad" providerId="ADAL" clId="{EBEC8E73-0CD2-437E-94CD-ECBAF3F361A2}" dt="2023-05-08T18:00:35.090" v="3101"/>
          <ac:picMkLst>
            <pc:docMk/>
            <pc:sldMk cId="3993506023" sldId="331"/>
            <ac:picMk id="13" creationId="{B9740C04-B293-5FE3-4903-FBBE56AEB7EB}"/>
          </ac:picMkLst>
        </pc:picChg>
        <pc:picChg chg="add del mod">
          <ac:chgData name="Maxwell,Daniel" userId="1b6ea79d-60d7-472e-a79a-e3fa9de1dfad" providerId="ADAL" clId="{EBEC8E73-0CD2-437E-94CD-ECBAF3F361A2}" dt="2023-05-08T18:02:55.467" v="3174"/>
          <ac:picMkLst>
            <pc:docMk/>
            <pc:sldMk cId="3993506023" sldId="331"/>
            <ac:picMk id="14" creationId="{7AA56650-D6A0-B107-1BC7-D4F231E266B3}"/>
          </ac:picMkLst>
        </pc:picChg>
        <pc:picChg chg="add del mod">
          <ac:chgData name="Maxwell,Daniel" userId="1b6ea79d-60d7-472e-a79a-e3fa9de1dfad" providerId="ADAL" clId="{EBEC8E73-0CD2-437E-94CD-ECBAF3F361A2}" dt="2023-05-08T18:19:30.057" v="4052"/>
          <ac:picMkLst>
            <pc:docMk/>
            <pc:sldMk cId="3993506023" sldId="331"/>
            <ac:picMk id="15" creationId="{C5D28024-9A12-A3D9-3CDD-A82060104B86}"/>
          </ac:picMkLst>
        </pc:picChg>
        <pc:picChg chg="add del mod">
          <ac:chgData name="Maxwell,Daniel" userId="1b6ea79d-60d7-472e-a79a-e3fa9de1dfad" providerId="ADAL" clId="{EBEC8E73-0CD2-437E-94CD-ECBAF3F361A2}" dt="2023-05-08T18:20:20.802" v="4054"/>
          <ac:picMkLst>
            <pc:docMk/>
            <pc:sldMk cId="3993506023" sldId="331"/>
            <ac:picMk id="16" creationId="{83C4C458-B236-ED72-23C9-C23592009C79}"/>
          </ac:picMkLst>
        </pc:picChg>
        <pc:picChg chg="add del mod">
          <ac:chgData name="Maxwell,Daniel" userId="1b6ea79d-60d7-472e-a79a-e3fa9de1dfad" providerId="ADAL" clId="{EBEC8E73-0CD2-437E-94CD-ECBAF3F361A2}" dt="2023-05-08T18:20:44.244" v="4056"/>
          <ac:picMkLst>
            <pc:docMk/>
            <pc:sldMk cId="3993506023" sldId="331"/>
            <ac:picMk id="17" creationId="{6B138A19-D546-17ED-06C5-976E6E0E9EC6}"/>
          </ac:picMkLst>
        </pc:picChg>
        <pc:picChg chg="add del mod">
          <ac:chgData name="Maxwell,Daniel" userId="1b6ea79d-60d7-472e-a79a-e3fa9de1dfad" providerId="ADAL" clId="{EBEC8E73-0CD2-437E-94CD-ECBAF3F361A2}" dt="2023-05-08T18:24:51.362" v="4058"/>
          <ac:picMkLst>
            <pc:docMk/>
            <pc:sldMk cId="3993506023" sldId="331"/>
            <ac:picMk id="18" creationId="{72ED2905-D7A9-7FC4-298D-2D643B39033C}"/>
          </ac:picMkLst>
        </pc:picChg>
        <pc:picChg chg="add del mod">
          <ac:chgData name="Maxwell,Daniel" userId="1b6ea79d-60d7-472e-a79a-e3fa9de1dfad" providerId="ADAL" clId="{EBEC8E73-0CD2-437E-94CD-ECBAF3F361A2}" dt="2023-05-08T18:25:21.129" v="4060"/>
          <ac:picMkLst>
            <pc:docMk/>
            <pc:sldMk cId="3993506023" sldId="331"/>
            <ac:picMk id="19" creationId="{6DFACB1C-5E09-3E61-3ECB-021E08E14605}"/>
          </ac:picMkLst>
        </pc:picChg>
        <pc:picChg chg="add del mod">
          <ac:chgData name="Maxwell,Daniel" userId="1b6ea79d-60d7-472e-a79a-e3fa9de1dfad" providerId="ADAL" clId="{EBEC8E73-0CD2-437E-94CD-ECBAF3F361A2}" dt="2023-05-08T18:27:08.693" v="4062"/>
          <ac:picMkLst>
            <pc:docMk/>
            <pc:sldMk cId="3993506023" sldId="331"/>
            <ac:picMk id="20" creationId="{AF7DCA34-DF3C-4091-19C5-C84CB852FF47}"/>
          </ac:picMkLst>
        </pc:picChg>
        <pc:picChg chg="add mod">
          <ac:chgData name="Maxwell,Daniel" userId="1b6ea79d-60d7-472e-a79a-e3fa9de1dfad" providerId="ADAL" clId="{EBEC8E73-0CD2-437E-94CD-ECBAF3F361A2}" dt="2023-05-08T18:28:34.844" v="4063"/>
          <ac:picMkLst>
            <pc:docMk/>
            <pc:sldMk cId="3993506023" sldId="331"/>
            <ac:picMk id="21" creationId="{B1AF0AF6-F0EB-A57F-0E31-9CCA055B1A7D}"/>
          </ac:picMkLst>
        </pc:picChg>
      </pc:sldChg>
      <pc:sldChg chg="addSp delSp modSp add modTransition modAnim modNotesTx">
        <pc:chgData name="Maxwell,Daniel" userId="1b6ea79d-60d7-472e-a79a-e3fa9de1dfad" providerId="ADAL" clId="{EBEC8E73-0CD2-437E-94CD-ECBAF3F361A2}" dt="2023-05-08T18:41:28.211" v="4186"/>
        <pc:sldMkLst>
          <pc:docMk/>
          <pc:sldMk cId="4044952695" sldId="332"/>
        </pc:sldMkLst>
        <pc:picChg chg="add del mod">
          <ac:chgData name="Maxwell,Daniel" userId="1b6ea79d-60d7-472e-a79a-e3fa9de1dfad" providerId="ADAL" clId="{EBEC8E73-0CD2-437E-94CD-ECBAF3F361A2}" dt="2023-05-08T18:33:21.891" v="4125"/>
          <ac:picMkLst>
            <pc:docMk/>
            <pc:sldMk cId="4044952695" sldId="332"/>
            <ac:picMk id="9" creationId="{53EE536D-9679-C0ED-64F7-EDE488FD27E2}"/>
          </ac:picMkLst>
        </pc:picChg>
        <pc:picChg chg="add del mod">
          <ac:chgData name="Maxwell,Daniel" userId="1b6ea79d-60d7-472e-a79a-e3fa9de1dfad" providerId="ADAL" clId="{EBEC8E73-0CD2-437E-94CD-ECBAF3F361A2}" dt="2023-05-08T18:33:42.744" v="4127"/>
          <ac:picMkLst>
            <pc:docMk/>
            <pc:sldMk cId="4044952695" sldId="332"/>
            <ac:picMk id="10" creationId="{89CBD414-B6D3-0CCF-A0AC-2C28EF96973E}"/>
          </ac:picMkLst>
        </pc:picChg>
        <pc:picChg chg="add del mod">
          <ac:chgData name="Maxwell,Daniel" userId="1b6ea79d-60d7-472e-a79a-e3fa9de1dfad" providerId="ADAL" clId="{EBEC8E73-0CD2-437E-94CD-ECBAF3F361A2}" dt="2023-05-08T18:36:35.578" v="4168"/>
          <ac:picMkLst>
            <pc:docMk/>
            <pc:sldMk cId="4044952695" sldId="332"/>
            <ac:picMk id="11" creationId="{BCDC0020-2931-46C1-473D-018B086DEA7C}"/>
          </ac:picMkLst>
        </pc:picChg>
        <pc:picChg chg="add del mod">
          <ac:chgData name="Maxwell,Daniel" userId="1b6ea79d-60d7-472e-a79a-e3fa9de1dfad" providerId="ADAL" clId="{EBEC8E73-0CD2-437E-94CD-ECBAF3F361A2}" dt="2023-05-08T18:37:38.382" v="4170"/>
          <ac:picMkLst>
            <pc:docMk/>
            <pc:sldMk cId="4044952695" sldId="332"/>
            <ac:picMk id="12" creationId="{0A76C4D8-EAEC-3045-6DE0-87D7AD2AE145}"/>
          </ac:picMkLst>
        </pc:picChg>
        <pc:picChg chg="add del mod">
          <ac:chgData name="Maxwell,Daniel" userId="1b6ea79d-60d7-472e-a79a-e3fa9de1dfad" providerId="ADAL" clId="{EBEC8E73-0CD2-437E-94CD-ECBAF3F361A2}" dt="2023-05-08T18:40:09.431" v="4185"/>
          <ac:picMkLst>
            <pc:docMk/>
            <pc:sldMk cId="4044952695" sldId="332"/>
            <ac:picMk id="13" creationId="{EE6665E9-BFF6-1B61-514F-36E83EAEF190}"/>
          </ac:picMkLst>
        </pc:picChg>
        <pc:picChg chg="add mod">
          <ac:chgData name="Maxwell,Daniel" userId="1b6ea79d-60d7-472e-a79a-e3fa9de1dfad" providerId="ADAL" clId="{EBEC8E73-0CD2-437E-94CD-ECBAF3F361A2}" dt="2023-05-08T18:41:28.211" v="4186"/>
          <ac:picMkLst>
            <pc:docMk/>
            <pc:sldMk cId="4044952695" sldId="332"/>
            <ac:picMk id="14" creationId="{2A9F0BB0-6AD3-CF5B-CF53-D10CDDC01573}"/>
          </ac:picMkLst>
        </pc:picChg>
        <pc:picChg chg="del">
          <ac:chgData name="Maxwell,Daniel" userId="1b6ea79d-60d7-472e-a79a-e3fa9de1dfad" providerId="ADAL" clId="{EBEC8E73-0CD2-437E-94CD-ECBAF3F361A2}" dt="2023-05-08T18:30:23.640" v="4093"/>
          <ac:picMkLst>
            <pc:docMk/>
            <pc:sldMk cId="4044952695" sldId="332"/>
            <ac:picMk id="21" creationId="{B1AF0AF6-F0EB-A57F-0E31-9CCA055B1A7D}"/>
          </ac:picMkLst>
        </pc:picChg>
      </pc:sldChg>
    </pc:docChg>
  </pc:docChgLst>
  <pc:docChgLst>
    <pc:chgData name="Maxwell,Daniel" userId="1b6ea79d-60d7-472e-a79a-e3fa9de1dfad" providerId="ADAL" clId="{1E60D7B8-B26B-40AB-A1A4-0B5378E36C76}"/>
    <pc:docChg chg="addSld delSld modSld sldOrd">
      <pc:chgData name="Maxwell,Daniel" userId="1b6ea79d-60d7-472e-a79a-e3fa9de1dfad" providerId="ADAL" clId="{1E60D7B8-B26B-40AB-A1A4-0B5378E36C76}" dt="2023-05-19T21:06:02.674" v="51" actId="20577"/>
      <pc:docMkLst>
        <pc:docMk/>
      </pc:docMkLst>
      <pc:sldChg chg="add ord">
        <pc:chgData name="Maxwell,Daniel" userId="1b6ea79d-60d7-472e-a79a-e3fa9de1dfad" providerId="ADAL" clId="{1E60D7B8-B26B-40AB-A1A4-0B5378E36C76}" dt="2023-05-19T21:00:06.006" v="16"/>
        <pc:sldMkLst>
          <pc:docMk/>
          <pc:sldMk cId="963970281" sldId="258"/>
        </pc:sldMkLst>
      </pc:sldChg>
      <pc:sldChg chg="delSp del modTransition modAnim">
        <pc:chgData name="Maxwell,Daniel" userId="1b6ea79d-60d7-472e-a79a-e3fa9de1dfad" providerId="ADAL" clId="{1E60D7B8-B26B-40AB-A1A4-0B5378E36C76}" dt="2023-05-19T20:59:29.730" v="1" actId="47"/>
        <pc:sldMkLst>
          <pc:docMk/>
          <pc:sldMk cId="2329276547" sldId="298"/>
        </pc:sldMkLst>
        <pc:picChg chg="del">
          <ac:chgData name="Maxwell,Daniel" userId="1b6ea79d-60d7-472e-a79a-e3fa9de1dfad" providerId="ADAL" clId="{1E60D7B8-B26B-40AB-A1A4-0B5378E36C76}" dt="2023-05-19T20:59:21.419" v="0"/>
          <ac:picMkLst>
            <pc:docMk/>
            <pc:sldMk cId="2329276547" sldId="298"/>
            <ac:picMk id="37" creationId="{C7B4D151-0376-32D2-571D-4B38974E2A80}"/>
          </ac:picMkLst>
        </pc:picChg>
      </pc:sldChg>
      <pc:sldChg chg="delSp del modTransition modAnim">
        <pc:chgData name="Maxwell,Daniel" userId="1b6ea79d-60d7-472e-a79a-e3fa9de1dfad" providerId="ADAL" clId="{1E60D7B8-B26B-40AB-A1A4-0B5378E36C76}" dt="2023-05-19T20:59:32.067" v="7" actId="47"/>
        <pc:sldMkLst>
          <pc:docMk/>
          <pc:sldMk cId="221275194" sldId="300"/>
        </pc:sldMkLst>
        <pc:picChg chg="del">
          <ac:chgData name="Maxwell,Daniel" userId="1b6ea79d-60d7-472e-a79a-e3fa9de1dfad" providerId="ADAL" clId="{1E60D7B8-B26B-40AB-A1A4-0B5378E36C76}" dt="2023-05-19T20:59:21.419" v="0"/>
          <ac:picMkLst>
            <pc:docMk/>
            <pc:sldMk cId="221275194" sldId="300"/>
            <ac:picMk id="15" creationId="{412F6616-F914-D038-D863-D260D7FC7FF0}"/>
          </ac:picMkLst>
        </pc:picChg>
      </pc:sldChg>
      <pc:sldChg chg="del modTransition">
        <pc:chgData name="Maxwell,Daniel" userId="1b6ea79d-60d7-472e-a79a-e3fa9de1dfad" providerId="ADAL" clId="{1E60D7B8-B26B-40AB-A1A4-0B5378E36C76}" dt="2023-05-19T20:59:35.448" v="12" actId="47"/>
        <pc:sldMkLst>
          <pc:docMk/>
          <pc:sldMk cId="994788979" sldId="305"/>
        </pc:sldMkLst>
      </pc:sldChg>
      <pc:sldChg chg="delSp del modTransition modAnim">
        <pc:chgData name="Maxwell,Daniel" userId="1b6ea79d-60d7-472e-a79a-e3fa9de1dfad" providerId="ADAL" clId="{1E60D7B8-B26B-40AB-A1A4-0B5378E36C76}" dt="2023-05-19T20:59:30.763" v="3" actId="47"/>
        <pc:sldMkLst>
          <pc:docMk/>
          <pc:sldMk cId="1066933204" sldId="307"/>
        </pc:sldMkLst>
        <pc:picChg chg="del">
          <ac:chgData name="Maxwell,Daniel" userId="1b6ea79d-60d7-472e-a79a-e3fa9de1dfad" providerId="ADAL" clId="{1E60D7B8-B26B-40AB-A1A4-0B5378E36C76}" dt="2023-05-19T20:59:21.419" v="0"/>
          <ac:picMkLst>
            <pc:docMk/>
            <pc:sldMk cId="1066933204" sldId="307"/>
            <ac:picMk id="27" creationId="{EEDACA60-F7D3-6E3B-9163-1DD49D28A4FB}"/>
          </ac:picMkLst>
        </pc:picChg>
      </pc:sldChg>
      <pc:sldChg chg="modTransition">
        <pc:chgData name="Maxwell,Daniel" userId="1b6ea79d-60d7-472e-a79a-e3fa9de1dfad" providerId="ADAL" clId="{1E60D7B8-B26B-40AB-A1A4-0B5378E36C76}" dt="2023-05-19T20:59:21.419" v="0"/>
        <pc:sldMkLst>
          <pc:docMk/>
          <pc:sldMk cId="4229412751" sldId="322"/>
        </pc:sldMkLst>
      </pc:sldChg>
      <pc:sldChg chg="addSp modSp new mod">
        <pc:chgData name="Maxwell,Daniel" userId="1b6ea79d-60d7-472e-a79a-e3fa9de1dfad" providerId="ADAL" clId="{1E60D7B8-B26B-40AB-A1A4-0B5378E36C76}" dt="2023-05-19T21:06:02.674" v="51" actId="20577"/>
        <pc:sldMkLst>
          <pc:docMk/>
          <pc:sldMk cId="1537032233" sldId="323"/>
        </pc:sldMkLst>
        <pc:spChg chg="add mod">
          <ac:chgData name="Maxwell,Daniel" userId="1b6ea79d-60d7-472e-a79a-e3fa9de1dfad" providerId="ADAL" clId="{1E60D7B8-B26B-40AB-A1A4-0B5378E36C76}" dt="2023-05-19T21:06:02.674" v="51" actId="20577"/>
          <ac:spMkLst>
            <pc:docMk/>
            <pc:sldMk cId="1537032233" sldId="323"/>
            <ac:spMk id="2" creationId="{96C74FED-5B39-FC09-F5B3-0D06C87A8AF1}"/>
          </ac:spMkLst>
        </pc:spChg>
        <pc:picChg chg="add mod">
          <ac:chgData name="Maxwell,Daniel" userId="1b6ea79d-60d7-472e-a79a-e3fa9de1dfad" providerId="ADAL" clId="{1E60D7B8-B26B-40AB-A1A4-0B5378E36C76}" dt="2023-05-19T21:02:17.588" v="22" actId="14861"/>
          <ac:picMkLst>
            <pc:docMk/>
            <pc:sldMk cId="1537032233" sldId="323"/>
            <ac:picMk id="1026" creationId="{04654337-F191-174D-7C09-15909907EC10}"/>
          </ac:picMkLst>
        </pc:picChg>
      </pc:sldChg>
      <pc:sldChg chg="del modTransition">
        <pc:chgData name="Maxwell,Daniel" userId="1b6ea79d-60d7-472e-a79a-e3fa9de1dfad" providerId="ADAL" clId="{1E60D7B8-B26B-40AB-A1A4-0B5378E36C76}" dt="2023-05-19T20:59:33.769" v="10" actId="47"/>
        <pc:sldMkLst>
          <pc:docMk/>
          <pc:sldMk cId="4119545744" sldId="323"/>
        </pc:sldMkLst>
      </pc:sldChg>
      <pc:sldChg chg="add del">
        <pc:chgData name="Maxwell,Daniel" userId="1b6ea79d-60d7-472e-a79a-e3fa9de1dfad" providerId="ADAL" clId="{1E60D7B8-B26B-40AB-A1A4-0B5378E36C76}" dt="2023-05-19T21:00:44.453" v="18" actId="47"/>
        <pc:sldMkLst>
          <pc:docMk/>
          <pc:sldMk cId="451959335" sldId="324"/>
        </pc:sldMkLst>
      </pc:sldChg>
      <pc:sldChg chg="delSp del modTransition modAnim">
        <pc:chgData name="Maxwell,Daniel" userId="1b6ea79d-60d7-472e-a79a-e3fa9de1dfad" providerId="ADAL" clId="{1E60D7B8-B26B-40AB-A1A4-0B5378E36C76}" dt="2023-05-19T20:59:31.108" v="4" actId="47"/>
        <pc:sldMkLst>
          <pc:docMk/>
          <pc:sldMk cId="3540474055" sldId="324"/>
        </pc:sldMkLst>
        <pc:picChg chg="del">
          <ac:chgData name="Maxwell,Daniel" userId="1b6ea79d-60d7-472e-a79a-e3fa9de1dfad" providerId="ADAL" clId="{1E60D7B8-B26B-40AB-A1A4-0B5378E36C76}" dt="2023-05-19T20:59:21.419" v="0"/>
          <ac:picMkLst>
            <pc:docMk/>
            <pc:sldMk cId="3540474055" sldId="324"/>
            <ac:picMk id="14" creationId="{E7FDCAEA-6646-C9CC-2408-F924695C8CA7}"/>
          </ac:picMkLst>
        </pc:picChg>
      </pc:sldChg>
      <pc:sldChg chg="delSp del modTransition modAnim">
        <pc:chgData name="Maxwell,Daniel" userId="1b6ea79d-60d7-472e-a79a-e3fa9de1dfad" providerId="ADAL" clId="{1E60D7B8-B26B-40AB-A1A4-0B5378E36C76}" dt="2023-05-19T20:59:31.461" v="5" actId="47"/>
        <pc:sldMkLst>
          <pc:docMk/>
          <pc:sldMk cId="207206121" sldId="325"/>
        </pc:sldMkLst>
        <pc:picChg chg="del">
          <ac:chgData name="Maxwell,Daniel" userId="1b6ea79d-60d7-472e-a79a-e3fa9de1dfad" providerId="ADAL" clId="{1E60D7B8-B26B-40AB-A1A4-0B5378E36C76}" dt="2023-05-19T20:59:21.419" v="0"/>
          <ac:picMkLst>
            <pc:docMk/>
            <pc:sldMk cId="207206121" sldId="325"/>
            <ac:picMk id="22" creationId="{201FBF61-BC36-8BD0-4326-1228B93FF555}"/>
          </ac:picMkLst>
        </pc:picChg>
      </pc:sldChg>
      <pc:sldChg chg="delSp del modTransition modAnim">
        <pc:chgData name="Maxwell,Daniel" userId="1b6ea79d-60d7-472e-a79a-e3fa9de1dfad" providerId="ADAL" clId="{1E60D7B8-B26B-40AB-A1A4-0B5378E36C76}" dt="2023-05-19T20:59:31.764" v="6" actId="47"/>
        <pc:sldMkLst>
          <pc:docMk/>
          <pc:sldMk cId="1214658975" sldId="326"/>
        </pc:sldMkLst>
        <pc:picChg chg="del">
          <ac:chgData name="Maxwell,Daniel" userId="1b6ea79d-60d7-472e-a79a-e3fa9de1dfad" providerId="ADAL" clId="{1E60D7B8-B26B-40AB-A1A4-0B5378E36C76}" dt="2023-05-19T20:59:21.419" v="0"/>
          <ac:picMkLst>
            <pc:docMk/>
            <pc:sldMk cId="1214658975" sldId="326"/>
            <ac:picMk id="16" creationId="{24A077D5-81F4-350A-71AF-4BB7A4DB7E8A}"/>
          </ac:picMkLst>
        </pc:picChg>
      </pc:sldChg>
      <pc:sldChg chg="delSp del modTransition modAnim">
        <pc:chgData name="Maxwell,Daniel" userId="1b6ea79d-60d7-472e-a79a-e3fa9de1dfad" providerId="ADAL" clId="{1E60D7B8-B26B-40AB-A1A4-0B5378E36C76}" dt="2023-05-19T20:59:32.691" v="8" actId="47"/>
        <pc:sldMkLst>
          <pc:docMk/>
          <pc:sldMk cId="2177157636" sldId="327"/>
        </pc:sldMkLst>
        <pc:picChg chg="del">
          <ac:chgData name="Maxwell,Daniel" userId="1b6ea79d-60d7-472e-a79a-e3fa9de1dfad" providerId="ADAL" clId="{1E60D7B8-B26B-40AB-A1A4-0B5378E36C76}" dt="2023-05-19T20:59:21.419" v="0"/>
          <ac:picMkLst>
            <pc:docMk/>
            <pc:sldMk cId="2177157636" sldId="327"/>
            <ac:picMk id="29" creationId="{127B41B8-1102-95AC-6ECE-3B143EA62F68}"/>
          </ac:picMkLst>
        </pc:picChg>
      </pc:sldChg>
      <pc:sldChg chg="del modTransition">
        <pc:chgData name="Maxwell,Daniel" userId="1b6ea79d-60d7-472e-a79a-e3fa9de1dfad" providerId="ADAL" clId="{1E60D7B8-B26B-40AB-A1A4-0B5378E36C76}" dt="2023-05-19T20:59:34.444" v="11" actId="47"/>
        <pc:sldMkLst>
          <pc:docMk/>
          <pc:sldMk cId="710126279" sldId="329"/>
        </pc:sldMkLst>
      </pc:sldChg>
      <pc:sldChg chg="delSp del modTransition modAnim">
        <pc:chgData name="Maxwell,Daniel" userId="1b6ea79d-60d7-472e-a79a-e3fa9de1dfad" providerId="ADAL" clId="{1E60D7B8-B26B-40AB-A1A4-0B5378E36C76}" dt="2023-05-19T20:59:30.473" v="2" actId="47"/>
        <pc:sldMkLst>
          <pc:docMk/>
          <pc:sldMk cId="199997798" sldId="330"/>
        </pc:sldMkLst>
        <pc:picChg chg="del">
          <ac:chgData name="Maxwell,Daniel" userId="1b6ea79d-60d7-472e-a79a-e3fa9de1dfad" providerId="ADAL" clId="{1E60D7B8-B26B-40AB-A1A4-0B5378E36C76}" dt="2023-05-19T20:59:21.419" v="0"/>
          <ac:picMkLst>
            <pc:docMk/>
            <pc:sldMk cId="199997798" sldId="330"/>
            <ac:picMk id="12" creationId="{0B85643B-DDA8-CA06-5E45-6E9ABB286676}"/>
          </ac:picMkLst>
        </pc:picChg>
      </pc:sldChg>
      <pc:sldChg chg="delSp del modTransition modAnim">
        <pc:chgData name="Maxwell,Daniel" userId="1b6ea79d-60d7-472e-a79a-e3fa9de1dfad" providerId="ADAL" clId="{1E60D7B8-B26B-40AB-A1A4-0B5378E36C76}" dt="2023-05-19T20:59:32.972" v="9" actId="47"/>
        <pc:sldMkLst>
          <pc:docMk/>
          <pc:sldMk cId="4044952695" sldId="332"/>
        </pc:sldMkLst>
        <pc:picChg chg="del">
          <ac:chgData name="Maxwell,Daniel" userId="1b6ea79d-60d7-472e-a79a-e3fa9de1dfad" providerId="ADAL" clId="{1E60D7B8-B26B-40AB-A1A4-0B5378E36C76}" dt="2023-05-19T20:59:21.419" v="0"/>
          <ac:picMkLst>
            <pc:docMk/>
            <pc:sldMk cId="4044952695" sldId="332"/>
            <ac:picMk id="14" creationId="{2A9F0BB0-6AD3-CF5B-CF53-D10CDDC01573}"/>
          </ac:picMkLst>
        </pc:picChg>
      </pc:sldChg>
    </pc:docChg>
  </pc:docChgLst>
  <pc:docChgLst>
    <pc:chgData name="Maxwell,Daniel" userId="1b6ea79d-60d7-472e-a79a-e3fa9de1dfad" providerId="ADAL" clId="{6364FF6E-9F30-4E57-B8B6-70FFEA9DFA14}"/>
    <pc:docChg chg="addSld modSld">
      <pc:chgData name="Maxwell,Daniel" userId="1b6ea79d-60d7-472e-a79a-e3fa9de1dfad" providerId="ADAL" clId="{6364FF6E-9F30-4E57-B8B6-70FFEA9DFA14}" dt="2023-05-22T14:40:56.928" v="0"/>
      <pc:docMkLst>
        <pc:docMk/>
      </pc:docMkLst>
      <pc:sldChg chg="add">
        <pc:chgData name="Maxwell,Daniel" userId="1b6ea79d-60d7-472e-a79a-e3fa9de1dfad" providerId="ADAL" clId="{6364FF6E-9F30-4E57-B8B6-70FFEA9DFA14}" dt="2023-05-22T14:40:56.928" v="0"/>
        <pc:sldMkLst>
          <pc:docMk/>
          <pc:sldMk cId="2999653200" sldId="1153"/>
        </pc:sldMkLst>
      </pc:sldChg>
    </pc:docChg>
  </pc:docChgLst>
  <pc:docChgLst>
    <pc:chgData name="Maxwell,Daniel" userId="1b6ea79d-60d7-472e-a79a-e3fa9de1dfad" providerId="ADAL" clId="{0A06E309-4903-4C78-916A-E024B9C02F47}"/>
    <pc:docChg chg="undo custSel addSld delSld modSld sldOrd">
      <pc:chgData name="Maxwell,Daniel" userId="1b6ea79d-60d7-472e-a79a-e3fa9de1dfad" providerId="ADAL" clId="{0A06E309-4903-4C78-916A-E024B9C02F47}" dt="2023-06-20T22:03:03.334" v="2269" actId="20577"/>
      <pc:docMkLst>
        <pc:docMk/>
      </pc:docMkLst>
      <pc:sldChg chg="addSp modSp ord">
        <pc:chgData name="Maxwell,Daniel" userId="1b6ea79d-60d7-472e-a79a-e3fa9de1dfad" providerId="ADAL" clId="{0A06E309-4903-4C78-916A-E024B9C02F47}" dt="2023-06-20T15:30:06.395" v="52"/>
        <pc:sldMkLst>
          <pc:docMk/>
          <pc:sldMk cId="963970281" sldId="258"/>
        </pc:sldMkLst>
        <pc:picChg chg="add mod">
          <ac:chgData name="Maxwell,Daniel" userId="1b6ea79d-60d7-472e-a79a-e3fa9de1dfad" providerId="ADAL" clId="{0A06E309-4903-4C78-916A-E024B9C02F47}" dt="2023-06-20T15:29:49.830" v="50"/>
          <ac:picMkLst>
            <pc:docMk/>
            <pc:sldMk cId="963970281" sldId="258"/>
            <ac:picMk id="2" creationId="{631FD84E-445E-0C69-6FA3-672DBD9A17CE}"/>
          </ac:picMkLst>
        </pc:picChg>
      </pc:sldChg>
      <pc:sldChg chg="modSp mod">
        <pc:chgData name="Maxwell,Daniel" userId="1b6ea79d-60d7-472e-a79a-e3fa9de1dfad" providerId="ADAL" clId="{0A06E309-4903-4C78-916A-E024B9C02F47}" dt="2023-06-20T15:29:36.621" v="48" actId="20577"/>
        <pc:sldMkLst>
          <pc:docMk/>
          <pc:sldMk cId="4229412751" sldId="322"/>
        </pc:sldMkLst>
        <pc:spChg chg="mod">
          <ac:chgData name="Maxwell,Daniel" userId="1b6ea79d-60d7-472e-a79a-e3fa9de1dfad" providerId="ADAL" clId="{0A06E309-4903-4C78-916A-E024B9C02F47}" dt="2023-06-20T15:29:36.621" v="48" actId="20577"/>
          <ac:spMkLst>
            <pc:docMk/>
            <pc:sldMk cId="4229412751" sldId="322"/>
            <ac:spMk id="3" creationId="{098BC2D2-CCF7-4C63-8489-B46BF394FCA2}"/>
          </ac:spMkLst>
        </pc:spChg>
      </pc:sldChg>
      <pc:sldChg chg="addSp delSp modSp mod ord modNotesTx">
        <pc:chgData name="Maxwell,Daniel" userId="1b6ea79d-60d7-472e-a79a-e3fa9de1dfad" providerId="ADAL" clId="{0A06E309-4903-4C78-916A-E024B9C02F47}" dt="2023-06-20T22:03:03.334" v="2269" actId="20577"/>
        <pc:sldMkLst>
          <pc:docMk/>
          <pc:sldMk cId="1537032233" sldId="323"/>
        </pc:sldMkLst>
        <pc:spChg chg="mod">
          <ac:chgData name="Maxwell,Daniel" userId="1b6ea79d-60d7-472e-a79a-e3fa9de1dfad" providerId="ADAL" clId="{0A06E309-4903-4C78-916A-E024B9C02F47}" dt="2023-06-20T22:01:42.747" v="2220" actId="20577"/>
          <ac:spMkLst>
            <pc:docMk/>
            <pc:sldMk cId="1537032233" sldId="323"/>
            <ac:spMk id="2" creationId="{96C74FED-5B39-FC09-F5B3-0D06C87A8AF1}"/>
          </ac:spMkLst>
        </pc:spChg>
        <pc:spChg chg="add mod">
          <ac:chgData name="Maxwell,Daniel" userId="1b6ea79d-60d7-472e-a79a-e3fa9de1dfad" providerId="ADAL" clId="{0A06E309-4903-4C78-916A-E024B9C02F47}" dt="2023-06-20T22:01:31.917" v="2206" actId="20577"/>
          <ac:spMkLst>
            <pc:docMk/>
            <pc:sldMk cId="1537032233" sldId="323"/>
            <ac:spMk id="4" creationId="{52F7FA83-09E8-31E0-3DDD-DD384995BE31}"/>
          </ac:spMkLst>
        </pc:spChg>
        <pc:spChg chg="add mod">
          <ac:chgData name="Maxwell,Daniel" userId="1b6ea79d-60d7-472e-a79a-e3fa9de1dfad" providerId="ADAL" clId="{0A06E309-4903-4C78-916A-E024B9C02F47}" dt="2023-06-20T22:01:20.687" v="2191"/>
          <ac:spMkLst>
            <pc:docMk/>
            <pc:sldMk cId="1537032233" sldId="323"/>
            <ac:spMk id="7" creationId="{19C3838C-586F-ACCD-5331-04BA97688F27}"/>
          </ac:spMkLst>
        </pc:spChg>
        <pc:picChg chg="add mod">
          <ac:chgData name="Maxwell,Daniel" userId="1b6ea79d-60d7-472e-a79a-e3fa9de1dfad" providerId="ADAL" clId="{0A06E309-4903-4C78-916A-E024B9C02F47}" dt="2023-06-20T15:29:44.148" v="49"/>
          <ac:picMkLst>
            <pc:docMk/>
            <pc:sldMk cId="1537032233" sldId="323"/>
            <ac:picMk id="3" creationId="{F79BC82E-060A-1A5E-A7FF-73F9C2AB78B5}"/>
          </ac:picMkLst>
        </pc:picChg>
        <pc:picChg chg="add mod">
          <ac:chgData name="Maxwell,Daniel" userId="1b6ea79d-60d7-472e-a79a-e3fa9de1dfad" providerId="ADAL" clId="{0A06E309-4903-4C78-916A-E024B9C02F47}" dt="2023-06-20T22:01:20.687" v="2191"/>
          <ac:picMkLst>
            <pc:docMk/>
            <pc:sldMk cId="1537032233" sldId="323"/>
            <ac:picMk id="5" creationId="{7C4648F1-11E5-4AD9-B38D-4BC0D4D86A06}"/>
          </ac:picMkLst>
        </pc:picChg>
        <pc:picChg chg="add mod">
          <ac:chgData name="Maxwell,Daniel" userId="1b6ea79d-60d7-472e-a79a-e3fa9de1dfad" providerId="ADAL" clId="{0A06E309-4903-4C78-916A-E024B9C02F47}" dt="2023-06-20T22:01:20.687" v="2191"/>
          <ac:picMkLst>
            <pc:docMk/>
            <pc:sldMk cId="1537032233" sldId="323"/>
            <ac:picMk id="6" creationId="{119E1A96-1F2E-3D41-3575-39870FBCB4C1}"/>
          </ac:picMkLst>
        </pc:picChg>
        <pc:picChg chg="del">
          <ac:chgData name="Maxwell,Daniel" userId="1b6ea79d-60d7-472e-a79a-e3fa9de1dfad" providerId="ADAL" clId="{0A06E309-4903-4C78-916A-E024B9C02F47}" dt="2023-06-20T22:01:18.525" v="2190" actId="478"/>
          <ac:picMkLst>
            <pc:docMk/>
            <pc:sldMk cId="1537032233" sldId="323"/>
            <ac:picMk id="1026" creationId="{04654337-F191-174D-7C09-15909907EC10}"/>
          </ac:picMkLst>
        </pc:picChg>
      </pc:sldChg>
      <pc:sldChg chg="del ord">
        <pc:chgData name="Maxwell,Daniel" userId="1b6ea79d-60d7-472e-a79a-e3fa9de1dfad" providerId="ADAL" clId="{0A06E309-4903-4C78-916A-E024B9C02F47}" dt="2023-06-20T17:38:05.597" v="1356" actId="47"/>
        <pc:sldMkLst>
          <pc:docMk/>
          <pc:sldMk cId="2999653200" sldId="1153"/>
        </pc:sldMkLst>
      </pc:sldChg>
      <pc:sldChg chg="addSp modSp new mod modNotesTx">
        <pc:chgData name="Maxwell,Daniel" userId="1b6ea79d-60d7-472e-a79a-e3fa9de1dfad" providerId="ADAL" clId="{0A06E309-4903-4C78-916A-E024B9C02F47}" dt="2023-06-20T15:53:47.433" v="771" actId="20577"/>
        <pc:sldMkLst>
          <pc:docMk/>
          <pc:sldMk cId="1827195245" sldId="1154"/>
        </pc:sldMkLst>
        <pc:spChg chg="add mod">
          <ac:chgData name="Maxwell,Daniel" userId="1b6ea79d-60d7-472e-a79a-e3fa9de1dfad" providerId="ADAL" clId="{0A06E309-4903-4C78-916A-E024B9C02F47}" dt="2023-06-20T15:53:47.433" v="771" actId="20577"/>
          <ac:spMkLst>
            <pc:docMk/>
            <pc:sldMk cId="1827195245" sldId="1154"/>
            <ac:spMk id="2" creationId="{4E42B128-8A55-D1D0-327B-51BB5C999BEE}"/>
          </ac:spMkLst>
        </pc:spChg>
        <pc:spChg chg="add mod">
          <ac:chgData name="Maxwell,Daniel" userId="1b6ea79d-60d7-472e-a79a-e3fa9de1dfad" providerId="ADAL" clId="{0A06E309-4903-4C78-916A-E024B9C02F47}" dt="2023-06-20T15:43:25.197" v="717" actId="207"/>
          <ac:spMkLst>
            <pc:docMk/>
            <pc:sldMk cId="1827195245" sldId="1154"/>
            <ac:spMk id="3" creationId="{0082D489-F1D0-154D-1A2D-35B804FE9871}"/>
          </ac:spMkLst>
        </pc:spChg>
        <pc:picChg chg="add mod">
          <ac:chgData name="Maxwell,Daniel" userId="1b6ea79d-60d7-472e-a79a-e3fa9de1dfad" providerId="ADAL" clId="{0A06E309-4903-4C78-916A-E024B9C02F47}" dt="2023-06-20T15:43:40.158" v="719" actId="1076"/>
          <ac:picMkLst>
            <pc:docMk/>
            <pc:sldMk cId="1827195245" sldId="1154"/>
            <ac:picMk id="1026" creationId="{688FE5E8-1EA1-6457-4BEA-CBDBB677F383}"/>
          </ac:picMkLst>
        </pc:picChg>
      </pc:sldChg>
      <pc:sldChg chg="addSp delSp modSp new mod modNotesTx">
        <pc:chgData name="Maxwell,Daniel" userId="1b6ea79d-60d7-472e-a79a-e3fa9de1dfad" providerId="ADAL" clId="{0A06E309-4903-4C78-916A-E024B9C02F47}" dt="2023-06-20T21:32:42.783" v="2000" actId="20577"/>
        <pc:sldMkLst>
          <pc:docMk/>
          <pc:sldMk cId="2269727943" sldId="1155"/>
        </pc:sldMkLst>
        <pc:spChg chg="add mod">
          <ac:chgData name="Maxwell,Daniel" userId="1b6ea79d-60d7-472e-a79a-e3fa9de1dfad" providerId="ADAL" clId="{0A06E309-4903-4C78-916A-E024B9C02F47}" dt="2023-06-20T15:53:31.353" v="745" actId="20577"/>
          <ac:spMkLst>
            <pc:docMk/>
            <pc:sldMk cId="2269727943" sldId="1155"/>
            <ac:spMk id="2" creationId="{A746E247-F631-07F0-CEA5-9C3010CF1595}"/>
          </ac:spMkLst>
        </pc:spChg>
        <pc:spChg chg="add mod">
          <ac:chgData name="Maxwell,Daniel" userId="1b6ea79d-60d7-472e-a79a-e3fa9de1dfad" providerId="ADAL" clId="{0A06E309-4903-4C78-916A-E024B9C02F47}" dt="2023-06-20T17:29:07.637" v="806" actId="207"/>
          <ac:spMkLst>
            <pc:docMk/>
            <pc:sldMk cId="2269727943" sldId="1155"/>
            <ac:spMk id="4" creationId="{E7D6937A-55FD-3489-1D8B-4536026AC368}"/>
          </ac:spMkLst>
        </pc:spChg>
        <pc:picChg chg="add del mod">
          <ac:chgData name="Maxwell,Daniel" userId="1b6ea79d-60d7-472e-a79a-e3fa9de1dfad" providerId="ADAL" clId="{0A06E309-4903-4C78-916A-E024B9C02F47}" dt="2023-06-20T17:27:37.820" v="784" actId="478"/>
          <ac:picMkLst>
            <pc:docMk/>
            <pc:sldMk cId="2269727943" sldId="1155"/>
            <ac:picMk id="1026" creationId="{5DA7DCF1-C386-E534-D3B1-3D9E62521604}"/>
          </ac:picMkLst>
        </pc:picChg>
        <pc:picChg chg="add mod">
          <ac:chgData name="Maxwell,Daniel" userId="1b6ea79d-60d7-472e-a79a-e3fa9de1dfad" providerId="ADAL" clId="{0A06E309-4903-4C78-916A-E024B9C02F47}" dt="2023-06-20T17:27:48.684" v="787" actId="1076"/>
          <ac:picMkLst>
            <pc:docMk/>
            <pc:sldMk cId="2269727943" sldId="1155"/>
            <ac:picMk id="1028" creationId="{1DC9F4F7-2A81-450F-B9AC-78DCFAAFA16A}"/>
          </ac:picMkLst>
        </pc:picChg>
      </pc:sldChg>
      <pc:sldChg chg="addSp delSp modSp new mod">
        <pc:chgData name="Maxwell,Daniel" userId="1b6ea79d-60d7-472e-a79a-e3fa9de1dfad" providerId="ADAL" clId="{0A06E309-4903-4C78-916A-E024B9C02F47}" dt="2023-06-20T18:03:34.487" v="1917" actId="1076"/>
        <pc:sldMkLst>
          <pc:docMk/>
          <pc:sldMk cId="1657068781" sldId="1156"/>
        </pc:sldMkLst>
        <pc:spChg chg="add mod">
          <ac:chgData name="Maxwell,Daniel" userId="1b6ea79d-60d7-472e-a79a-e3fa9de1dfad" providerId="ADAL" clId="{0A06E309-4903-4C78-916A-E024B9C02F47}" dt="2023-06-20T18:03:27.894" v="1916" actId="207"/>
          <ac:spMkLst>
            <pc:docMk/>
            <pc:sldMk cId="1657068781" sldId="1156"/>
            <ac:spMk id="3" creationId="{DEEDE281-F493-83C2-FDF0-0AF24A9F2B8E}"/>
          </ac:spMkLst>
        </pc:spChg>
        <pc:spChg chg="add mod">
          <ac:chgData name="Maxwell,Daniel" userId="1b6ea79d-60d7-472e-a79a-e3fa9de1dfad" providerId="ADAL" clId="{0A06E309-4903-4C78-916A-E024B9C02F47}" dt="2023-06-20T18:03:22.572" v="1915" actId="207"/>
          <ac:spMkLst>
            <pc:docMk/>
            <pc:sldMk cId="1657068781" sldId="1156"/>
            <ac:spMk id="4" creationId="{624C0C16-8A15-8492-714B-E87DED34D917}"/>
          </ac:spMkLst>
        </pc:spChg>
        <pc:spChg chg="add mod">
          <ac:chgData name="Maxwell,Daniel" userId="1b6ea79d-60d7-472e-a79a-e3fa9de1dfad" providerId="ADAL" clId="{0A06E309-4903-4C78-916A-E024B9C02F47}" dt="2023-06-20T17:59:41.439" v="1910" actId="1038"/>
          <ac:spMkLst>
            <pc:docMk/>
            <pc:sldMk cId="1657068781" sldId="1156"/>
            <ac:spMk id="5" creationId="{996F870B-7C54-CEA6-B650-03215462F712}"/>
          </ac:spMkLst>
        </pc:spChg>
        <pc:spChg chg="add del mod">
          <ac:chgData name="Maxwell,Daniel" userId="1b6ea79d-60d7-472e-a79a-e3fa9de1dfad" providerId="ADAL" clId="{0A06E309-4903-4C78-916A-E024B9C02F47}" dt="2023-06-20T17:52:41.728" v="1803" actId="478"/>
          <ac:spMkLst>
            <pc:docMk/>
            <pc:sldMk cId="1657068781" sldId="1156"/>
            <ac:spMk id="12" creationId="{3540FED3-C856-B728-8AB8-E5E65878CD45}"/>
          </ac:spMkLst>
        </pc:spChg>
        <pc:spChg chg="add mod">
          <ac:chgData name="Maxwell,Daniel" userId="1b6ea79d-60d7-472e-a79a-e3fa9de1dfad" providerId="ADAL" clId="{0A06E309-4903-4C78-916A-E024B9C02F47}" dt="2023-06-20T18:03:34.487" v="1917" actId="1076"/>
          <ac:spMkLst>
            <pc:docMk/>
            <pc:sldMk cId="1657068781" sldId="1156"/>
            <ac:spMk id="13" creationId="{43BCC8E2-9F50-BBC1-B724-FA984D98E687}"/>
          </ac:spMkLst>
        </pc:spChg>
        <pc:spChg chg="add mod">
          <ac:chgData name="Maxwell,Daniel" userId="1b6ea79d-60d7-472e-a79a-e3fa9de1dfad" providerId="ADAL" clId="{0A06E309-4903-4C78-916A-E024B9C02F47}" dt="2023-06-20T17:54:33.680" v="1840" actId="20577"/>
          <ac:spMkLst>
            <pc:docMk/>
            <pc:sldMk cId="1657068781" sldId="1156"/>
            <ac:spMk id="14" creationId="{611E0439-9D32-BBEF-F4A1-719BA88090C0}"/>
          </ac:spMkLst>
        </pc:spChg>
        <pc:spChg chg="add mod">
          <ac:chgData name="Maxwell,Daniel" userId="1b6ea79d-60d7-472e-a79a-e3fa9de1dfad" providerId="ADAL" clId="{0A06E309-4903-4C78-916A-E024B9C02F47}" dt="2023-06-20T18:00:00.209" v="1913" actId="1076"/>
          <ac:spMkLst>
            <pc:docMk/>
            <pc:sldMk cId="1657068781" sldId="1156"/>
            <ac:spMk id="15" creationId="{F73EEB84-3198-F1ED-7A82-9E72B967D100}"/>
          </ac:spMkLst>
        </pc:spChg>
        <pc:graphicFrameChg chg="add del mod modGraphic">
          <ac:chgData name="Maxwell,Daniel" userId="1b6ea79d-60d7-472e-a79a-e3fa9de1dfad" providerId="ADAL" clId="{0A06E309-4903-4C78-916A-E024B9C02F47}" dt="2023-06-20T17:43:46.308" v="1577" actId="478"/>
          <ac:graphicFrameMkLst>
            <pc:docMk/>
            <pc:sldMk cId="1657068781" sldId="1156"/>
            <ac:graphicFrameMk id="2" creationId="{9AA191D6-579A-D817-AEBF-E807C51CCD0E}"/>
          </ac:graphicFrameMkLst>
        </pc:graphicFrameChg>
        <pc:cxnChg chg="add mod">
          <ac:chgData name="Maxwell,Daniel" userId="1b6ea79d-60d7-472e-a79a-e3fa9de1dfad" providerId="ADAL" clId="{0A06E309-4903-4C78-916A-E024B9C02F47}" dt="2023-06-20T17:59:41.439" v="1910" actId="1038"/>
          <ac:cxnSpMkLst>
            <pc:docMk/>
            <pc:sldMk cId="1657068781" sldId="1156"/>
            <ac:cxnSpMk id="7" creationId="{4DED24F0-E989-606F-2F33-D94A1014961D}"/>
          </ac:cxnSpMkLst>
        </pc:cxnChg>
        <pc:cxnChg chg="add mod">
          <ac:chgData name="Maxwell,Daniel" userId="1b6ea79d-60d7-472e-a79a-e3fa9de1dfad" providerId="ADAL" clId="{0A06E309-4903-4C78-916A-E024B9C02F47}" dt="2023-06-20T17:59:41.439" v="1910" actId="1038"/>
          <ac:cxnSpMkLst>
            <pc:docMk/>
            <pc:sldMk cId="1657068781" sldId="1156"/>
            <ac:cxnSpMk id="9" creationId="{FBFA86D0-7520-4912-9E7E-63C9A4719AD8}"/>
          </ac:cxnSpMkLst>
        </pc:cxnChg>
        <pc:cxnChg chg="add mod">
          <ac:chgData name="Maxwell,Daniel" userId="1b6ea79d-60d7-472e-a79a-e3fa9de1dfad" providerId="ADAL" clId="{0A06E309-4903-4C78-916A-E024B9C02F47}" dt="2023-06-20T17:59:16.023" v="1887" actId="1036"/>
          <ac:cxnSpMkLst>
            <pc:docMk/>
            <pc:sldMk cId="1657068781" sldId="1156"/>
            <ac:cxnSpMk id="11" creationId="{34A4B7AB-ACE4-73A0-888A-6FC0953463BA}"/>
          </ac:cxnSpMkLst>
        </pc:cxnChg>
      </pc:sldChg>
    </pc:docChg>
  </pc:docChgLst>
  <pc:docChgLst>
    <pc:chgData name="Maxwell,Daniel" userId="1b6ea79d-60d7-472e-a79a-e3fa9de1dfad" providerId="ADAL" clId="{901374C7-5860-49FD-9A5C-4A6D4F4E32D3}"/>
    <pc:docChg chg="custSel addSld delSld modSld">
      <pc:chgData name="Maxwell,Daniel" userId="1b6ea79d-60d7-472e-a79a-e3fa9de1dfad" providerId="ADAL" clId="{901374C7-5860-49FD-9A5C-4A6D4F4E32D3}" dt="2023-06-21T18:56:28.028" v="4306"/>
      <pc:docMkLst>
        <pc:docMk/>
      </pc:docMkLst>
      <pc:sldChg chg="modNotesTx">
        <pc:chgData name="Maxwell,Daniel" userId="1b6ea79d-60d7-472e-a79a-e3fa9de1dfad" providerId="ADAL" clId="{901374C7-5860-49FD-9A5C-4A6D4F4E32D3}" dt="2023-06-21T15:38:54.071" v="1901" actId="6549"/>
        <pc:sldMkLst>
          <pc:docMk/>
          <pc:sldMk cId="963970281" sldId="258"/>
        </pc:sldMkLst>
      </pc:sldChg>
      <pc:sldChg chg="delSp mod">
        <pc:chgData name="Maxwell,Daniel" userId="1b6ea79d-60d7-472e-a79a-e3fa9de1dfad" providerId="ADAL" clId="{901374C7-5860-49FD-9A5C-4A6D4F4E32D3}" dt="2023-06-21T17:42:29.240" v="2365" actId="478"/>
        <pc:sldMkLst>
          <pc:docMk/>
          <pc:sldMk cId="4229412751" sldId="322"/>
        </pc:sldMkLst>
        <pc:picChg chg="del">
          <ac:chgData name="Maxwell,Daniel" userId="1b6ea79d-60d7-472e-a79a-e3fa9de1dfad" providerId="ADAL" clId="{901374C7-5860-49FD-9A5C-4A6D4F4E32D3}" dt="2023-06-21T17:42:29.240" v="2365" actId="478"/>
          <ac:picMkLst>
            <pc:docMk/>
            <pc:sldMk cId="4229412751" sldId="322"/>
            <ac:picMk id="7" creationId="{7BBCC340-6080-FBFA-F2B4-FFF558BBC298}"/>
          </ac:picMkLst>
        </pc:picChg>
      </pc:sldChg>
      <pc:sldChg chg="modNotesTx">
        <pc:chgData name="Maxwell,Daniel" userId="1b6ea79d-60d7-472e-a79a-e3fa9de1dfad" providerId="ADAL" clId="{901374C7-5860-49FD-9A5C-4A6D4F4E32D3}" dt="2023-06-21T14:41:11.429" v="25" actId="20577"/>
        <pc:sldMkLst>
          <pc:docMk/>
          <pc:sldMk cId="1537032233" sldId="323"/>
        </pc:sldMkLst>
      </pc:sldChg>
      <pc:sldChg chg="addSp modSp modNotesTx">
        <pc:chgData name="Maxwell,Daniel" userId="1b6ea79d-60d7-472e-a79a-e3fa9de1dfad" providerId="ADAL" clId="{901374C7-5860-49FD-9A5C-4A6D4F4E32D3}" dt="2023-06-21T17:42:22.930" v="2363"/>
        <pc:sldMkLst>
          <pc:docMk/>
          <pc:sldMk cId="1827195245" sldId="1154"/>
        </pc:sldMkLst>
        <pc:picChg chg="add mod">
          <ac:chgData name="Maxwell,Daniel" userId="1b6ea79d-60d7-472e-a79a-e3fa9de1dfad" providerId="ADAL" clId="{901374C7-5860-49FD-9A5C-4A6D4F4E32D3}" dt="2023-06-21T17:42:22.930" v="2363"/>
          <ac:picMkLst>
            <pc:docMk/>
            <pc:sldMk cId="1827195245" sldId="1154"/>
            <ac:picMk id="5" creationId="{2509BA8F-5223-7E41-F4A2-0CF60F104ABF}"/>
          </ac:picMkLst>
        </pc:picChg>
      </pc:sldChg>
      <pc:sldChg chg="addSp modSp modNotesTx">
        <pc:chgData name="Maxwell,Daniel" userId="1b6ea79d-60d7-472e-a79a-e3fa9de1dfad" providerId="ADAL" clId="{901374C7-5860-49FD-9A5C-4A6D4F4E32D3}" dt="2023-06-21T17:48:42.760" v="2691" actId="20577"/>
        <pc:sldMkLst>
          <pc:docMk/>
          <pc:sldMk cId="2269727943" sldId="1155"/>
        </pc:sldMkLst>
        <pc:picChg chg="add mod">
          <ac:chgData name="Maxwell,Daniel" userId="1b6ea79d-60d7-472e-a79a-e3fa9de1dfad" providerId="ADAL" clId="{901374C7-5860-49FD-9A5C-4A6D4F4E32D3}" dt="2023-06-21T17:42:24.898" v="2364"/>
          <ac:picMkLst>
            <pc:docMk/>
            <pc:sldMk cId="2269727943" sldId="1155"/>
            <ac:picMk id="5" creationId="{23D2CEE5-A94F-F71A-F339-074A5B5EE30F}"/>
          </ac:picMkLst>
        </pc:picChg>
      </pc:sldChg>
      <pc:sldChg chg="addSp delSp modSp new modNotesTx">
        <pc:chgData name="Maxwell,Daniel" userId="1b6ea79d-60d7-472e-a79a-e3fa9de1dfad" providerId="ADAL" clId="{901374C7-5860-49FD-9A5C-4A6D4F4E32D3}" dt="2023-06-21T18:56:28.028" v="4306"/>
        <pc:sldMkLst>
          <pc:docMk/>
          <pc:sldMk cId="1538376363" sldId="1156"/>
        </pc:sldMkLst>
        <pc:picChg chg="add mod">
          <ac:chgData name="Maxwell,Daniel" userId="1b6ea79d-60d7-472e-a79a-e3fa9de1dfad" providerId="ADAL" clId="{901374C7-5860-49FD-9A5C-4A6D4F4E32D3}" dt="2023-06-21T17:47:20.779" v="2646"/>
          <ac:picMkLst>
            <pc:docMk/>
            <pc:sldMk cId="1538376363" sldId="1156"/>
            <ac:picMk id="3" creationId="{08CA8C87-1959-4BB6-1DD0-45A4B0EB32B1}"/>
          </ac:picMkLst>
        </pc:picChg>
        <pc:picChg chg="add mod">
          <ac:chgData name="Maxwell,Daniel" userId="1b6ea79d-60d7-472e-a79a-e3fa9de1dfad" providerId="ADAL" clId="{901374C7-5860-49FD-9A5C-4A6D4F4E32D3}" dt="2023-06-21T18:56:28.028" v="4306"/>
          <ac:picMkLst>
            <pc:docMk/>
            <pc:sldMk cId="1538376363" sldId="1156"/>
            <ac:picMk id="1026" creationId="{665BE51F-67E4-D47A-4E15-B617504536BC}"/>
          </ac:picMkLst>
        </pc:picChg>
        <pc:picChg chg="add del mod">
          <ac:chgData name="Maxwell,Daniel" userId="1b6ea79d-60d7-472e-a79a-e3fa9de1dfad" providerId="ADAL" clId="{901374C7-5860-49FD-9A5C-4A6D4F4E32D3}" dt="2023-06-21T18:36:43.175" v="3404" actId="478"/>
          <ac:picMkLst>
            <pc:docMk/>
            <pc:sldMk cId="1538376363" sldId="1156"/>
            <ac:picMk id="1028" creationId="{0CB74DB9-9B98-D1E7-D116-387A6F663F98}"/>
          </ac:picMkLst>
        </pc:picChg>
      </pc:sldChg>
      <pc:sldChg chg="del">
        <pc:chgData name="Maxwell,Daniel" userId="1b6ea79d-60d7-472e-a79a-e3fa9de1dfad" providerId="ADAL" clId="{901374C7-5860-49FD-9A5C-4A6D4F4E32D3}" dt="2023-06-21T17:39:02.910" v="2096" actId="47"/>
        <pc:sldMkLst>
          <pc:docMk/>
          <pc:sldMk cId="1657068781" sldId="1156"/>
        </pc:sldMkLst>
      </pc:sldChg>
      <pc:sldChg chg="addSp modSp new">
        <pc:chgData name="Maxwell,Daniel" userId="1b6ea79d-60d7-472e-a79a-e3fa9de1dfad" providerId="ADAL" clId="{901374C7-5860-49FD-9A5C-4A6D4F4E32D3}" dt="2023-06-21T17:47:22.961" v="2647"/>
        <pc:sldMkLst>
          <pc:docMk/>
          <pc:sldMk cId="2516297753" sldId="1157"/>
        </pc:sldMkLst>
        <pc:picChg chg="add mod">
          <ac:chgData name="Maxwell,Daniel" userId="1b6ea79d-60d7-472e-a79a-e3fa9de1dfad" providerId="ADAL" clId="{901374C7-5860-49FD-9A5C-4A6D4F4E32D3}" dt="2023-06-21T17:47:22.961" v="2647"/>
          <ac:picMkLst>
            <pc:docMk/>
            <pc:sldMk cId="2516297753" sldId="1157"/>
            <ac:picMk id="2" creationId="{9B7E6BFF-35B3-05A8-2A09-1F72B051C4D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first about AI model hallucinations.  In a nutshell, here’s the problem.  Many models not only make erroneous judgements, but they make them with outrageously high confidence.  When this happens, we say the model is </a:t>
            </a:r>
            <a:r>
              <a:rPr lang="en-US" b="1" dirty="0"/>
              <a:t>brittle</a:t>
            </a:r>
            <a:r>
              <a:rPr lang="en-US" dirty="0"/>
              <a:t>.  Pre-trained models such as AlexNet and ResNet do a great job of correctly categorizing a wide variety of images.  But here’s the catch.  AlexNet categorizes every image you present to it, even random nonsense.  AlexNet, for example, is 99.6% confident that the rainbow image shown here is a Jack fruit.   Clearly, the system is </a:t>
            </a:r>
            <a:r>
              <a:rPr lang="en-US" b="1" dirty="0"/>
              <a:t>hallucinating</a:t>
            </a:r>
            <a:r>
              <a:rPr lang="en-US" dirty="0"/>
              <a:t>, but it has no way to detect or communicate this.  </a:t>
            </a:r>
          </a:p>
          <a:p>
            <a:endParaRPr lang="en-US" dirty="0"/>
          </a:p>
          <a:p>
            <a:r>
              <a:rPr lang="en-US" dirty="0"/>
              <a:t>Many AI models are easily fooled.  Often, malicious hackers will slightly alter an image – making imperceptible changes to just a few pixels.  And voila, the system responds with a crazy prediction.  A picture of a Panda, after alteration, is now classified as a Gibbon.  And better yet, the system is 99.3% confident of its choice.  These are known as </a:t>
            </a:r>
            <a:r>
              <a:rPr lang="en-US" b="1" dirty="0"/>
              <a:t>adversarial examples </a:t>
            </a:r>
            <a:r>
              <a:rPr lang="en-US" b="0" dirty="0"/>
              <a:t>because they represent attempts by bad actors to confuse a system.  Let’s now consider a ChatGPT example.</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8081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541"/>
                </a:solidFill>
                <a:effectLst/>
                <a:latin typeface="Söhne"/>
              </a:rPr>
              <a:t>Here I provided a common-sense question / prompt to ChatGPT.  An orchestra of 120 players takes 40 minutes to play Beethoven’s 9</a:t>
            </a:r>
            <a:r>
              <a:rPr lang="en-US" b="0" i="0" baseline="30000" dirty="0">
                <a:solidFill>
                  <a:srgbClr val="343541"/>
                </a:solidFill>
                <a:effectLst/>
                <a:latin typeface="Söhne"/>
              </a:rPr>
              <a:t>th</a:t>
            </a:r>
            <a:r>
              <a:rPr lang="en-US" b="0" i="0" dirty="0">
                <a:solidFill>
                  <a:srgbClr val="343541"/>
                </a:solidFill>
                <a:effectLst/>
                <a:latin typeface="Söhne"/>
              </a:rPr>
              <a:t> symphony.  How long would it take for 60 players to play the symphony?  ChatGPT responds, “It would take 60 players 80 minutes to play Beethoven’s 9</a:t>
            </a:r>
            <a:r>
              <a:rPr lang="en-US" b="0" i="0" baseline="30000" dirty="0">
                <a:solidFill>
                  <a:srgbClr val="343541"/>
                </a:solidFill>
                <a:effectLst/>
                <a:latin typeface="Söhne"/>
              </a:rPr>
              <a:t>th</a:t>
            </a:r>
            <a:r>
              <a:rPr lang="en-US" b="0" i="0" dirty="0">
                <a:solidFill>
                  <a:srgbClr val="343541"/>
                </a:solidFill>
                <a:effectLst/>
                <a:latin typeface="Söhne"/>
              </a:rPr>
              <a:t> symphony.”  Clearly, ChatGPT has framed this question incorrectly, answering it from a mathematical point-of-view rather than a musical one.  Although I did not challenge ChatGPT in this case, others have done so, with the result that the model responds that it is, in fact, correct even though it’s hallucinating.  </a:t>
            </a:r>
          </a:p>
          <a:p>
            <a:endParaRPr lang="en-US" b="0" i="0" dirty="0">
              <a:solidFill>
                <a:srgbClr val="343541"/>
              </a:solidFill>
              <a:effectLst/>
              <a:latin typeface="Söhne"/>
            </a:endParaRPr>
          </a:p>
          <a:p>
            <a:r>
              <a:rPr lang="en-US" b="0" i="0" dirty="0">
                <a:solidFill>
                  <a:srgbClr val="343541"/>
                </a:solidFill>
                <a:effectLst/>
                <a:latin typeface="Söhne"/>
              </a:rPr>
              <a:t>Now imagine a medical – that is, a high-risk situation – where ChatGPT confidently hallucinates but no one validates its response.  Does that scare you?  It certainly frightens me!</a:t>
            </a:r>
          </a:p>
          <a:p>
            <a:endParaRPr lang="en-US" b="0" i="0" dirty="0">
              <a:solidFill>
                <a:srgbClr val="34354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F95B1EEB-B5E4-48C4-8715-58B1A94797C4}" type="slidenum">
              <a:rPr lang="en-US" smtClean="0"/>
              <a:t>3</a:t>
            </a:fld>
            <a:endParaRPr lang="en-US"/>
          </a:p>
        </p:txBody>
      </p:sp>
    </p:spTree>
    <p:extLst>
      <p:ext uri="{BB962C8B-B14F-4D97-AF65-F5344CB8AC3E}">
        <p14:creationId xmlns:p14="http://schemas.microsoft.com/office/powerpoint/2010/main" val="1174267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second important ethical consideration is intellectual property.  </a:t>
            </a:r>
          </a:p>
          <a:p>
            <a:endParaRPr lang="en-US" dirty="0"/>
          </a:p>
          <a:p>
            <a:pPr marL="228600" indent="-228600">
              <a:buFont typeface="+mj-lt"/>
              <a:buAutoNum type="arabicPeriod"/>
            </a:pPr>
            <a:r>
              <a:rPr lang="en-US" dirty="0"/>
              <a:t>First, never prompt ChatGPT with any (IP) intellectual property or trade secrets as the system retains everything asked of it.  </a:t>
            </a:r>
          </a:p>
          <a:p>
            <a:pPr marL="228600" indent="-228600">
              <a:buFont typeface="+mj-lt"/>
              <a:buAutoNum type="arabicPeriod"/>
            </a:pPr>
            <a:r>
              <a:rPr lang="en-US" dirty="0"/>
              <a:t>Second, be aware that ChatGPT may respond with copyrighted content and/or IP belonging to other organizations.  For example, ChatGPT did not respect licensing restrictions of data pulled from “open” repos in GitHub and other version control systems.  That means you may want to do some due diligence when you suspect that that is the case.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4375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have a clear idea of how much data was used to train ChatGPT.  Some believe that it was just about everything available on the open internet.  But we do know that the training data for ChatGPT 3.5 does not go beyond September 2021.   And how do I know that?  I asked ChatGPT.  Thus, the system is unable to answer factual questions after that date. </a:t>
            </a:r>
          </a:p>
          <a:p>
            <a:endParaRPr lang="en-US" dirty="0"/>
          </a:p>
          <a:p>
            <a:r>
              <a:rPr lang="en-US" dirty="0"/>
              <a:t>Given that the provenance and composition of the training data is unknown, keep an eye out for what appear to be biased responses.</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762346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a quick word or two about OpenAI.  When Elon Musk, Sam Altman and others founded OpenAI in 2015, the goal was to create a </a:t>
            </a:r>
            <a:r>
              <a:rPr lang="en-US" b="1" dirty="0"/>
              <a:t>transparent</a:t>
            </a:r>
            <a:r>
              <a:rPr lang="en-US" dirty="0"/>
              <a:t> AI company that benefited everyone.  In other words, the models, the code, everything was to be open to everyone.  That is no longer the case.  With a 20-billion-dollar investment from Microsoft, OpenAI is now a black box.  I think they ought to rename the company to reflect this new direction.  How does ClosedAI sound?</a:t>
            </a:r>
          </a:p>
          <a:p>
            <a:endParaRPr lang="en-US" dirty="0"/>
          </a:p>
          <a:p>
            <a:r>
              <a:rPr lang="en-US" dirty="0"/>
              <a:t>I mention this – not to criticize – but to highlight the fact that businesses exist to make money.  The positive side is that we now have an AI service capable of doing some amazing things.  On the other hand, the cost of creating ChatGPT, designing the network, collecting data, and then training it was expensive.  Only a few companies in the world have the resources to do something like this.  And they cannot do so without a return on their investment and protection of trade secrets.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05212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76176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6/21/2023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6/21/2023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6/21/2023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6/21/2023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6/21/2023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6/21/2023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6/21/2023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6/21/2023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6/21/2023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6/21/2023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6/21/2023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6/21/2023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epositphotos.com/stock-photos/jackfruit.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wallpaperbetter.com/3d-and-abstract-wallpaper/blur-color-abstract-174759" TargetMode="Externa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521820" y="5105708"/>
            <a:ext cx="10515600" cy="670560"/>
          </a:xfrm>
        </p:spPr>
        <p:txBody>
          <a:bodyPr/>
          <a:lstStyle/>
          <a:p>
            <a:r>
              <a:rPr lang="en-US" dirty="0">
                <a:latin typeface="Avenir" panose="02000503020000020003" pitchFamily="2" charset="0"/>
                <a:cs typeface="Segoe UI" panose="020B0502040204020203" pitchFamily="34" charset="0"/>
              </a:rPr>
              <a:t>ChatGPT Risks</a:t>
            </a:r>
          </a:p>
        </p:txBody>
      </p:sp>
      <p:pic>
        <p:nvPicPr>
          <p:cNvPr id="5" name="Picture 4" descr="Logo&#10;&#10;Description automatically generated">
            <a:extLst>
              <a:ext uri="{FF2B5EF4-FFF2-40B4-BE49-F238E27FC236}">
                <a16:creationId xmlns:a16="http://schemas.microsoft.com/office/drawing/2014/main" id="{7F7BF620-C5B3-4B39-18B0-5B3D447BD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4FED-5B39-FC09-F5B3-0D06C87A8AF1}"/>
              </a:ext>
            </a:extLst>
          </p:cNvPr>
          <p:cNvSpPr txBox="1">
            <a:spLocks/>
          </p:cNvSpPr>
          <p:nvPr/>
        </p:nvSpPr>
        <p:spPr>
          <a:xfrm>
            <a:off x="0" y="365127"/>
            <a:ext cx="12191999" cy="560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cs typeface="Segoe UI Light" panose="020B0502040204020203" pitchFamily="34" charset="0"/>
              </a:rPr>
              <a:t>Model Hallucinations</a:t>
            </a:r>
          </a:p>
        </p:txBody>
      </p:sp>
      <p:pic>
        <p:nvPicPr>
          <p:cNvPr id="3" name="Picture 2">
            <a:extLst>
              <a:ext uri="{FF2B5EF4-FFF2-40B4-BE49-F238E27FC236}">
                <a16:creationId xmlns:a16="http://schemas.microsoft.com/office/drawing/2014/main" id="{F79BC82E-060A-1A5E-A7FF-73F9C2AB78B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
        <p:nvSpPr>
          <p:cNvPr id="4" name="Content Placeholder 4">
            <a:extLst>
              <a:ext uri="{FF2B5EF4-FFF2-40B4-BE49-F238E27FC236}">
                <a16:creationId xmlns:a16="http://schemas.microsoft.com/office/drawing/2014/main" id="{52F7FA83-09E8-31E0-3DDD-DD384995BE31}"/>
              </a:ext>
            </a:extLst>
          </p:cNvPr>
          <p:cNvSpPr txBox="1">
            <a:spLocks/>
          </p:cNvSpPr>
          <p:nvPr/>
        </p:nvSpPr>
        <p:spPr>
          <a:xfrm>
            <a:off x="1" y="4440432"/>
            <a:ext cx="12192000" cy="159079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dirty="0">
                <a:latin typeface="Avenir" panose="02000503020000020003" pitchFamily="2" charset="0"/>
              </a:rPr>
              <a:t>                Jack fruit: 99.6% Confidence Level 		                   The Real Deal</a:t>
            </a:r>
          </a:p>
          <a:p>
            <a:pPr marL="0" indent="0">
              <a:lnSpc>
                <a:spcPct val="100000"/>
              </a:lnSpc>
              <a:spcBef>
                <a:spcPts val="0"/>
              </a:spcBef>
              <a:buFont typeface="Arial" panose="020B0604020202020204" pitchFamily="34" charset="0"/>
              <a:buNone/>
            </a:pPr>
            <a:r>
              <a:rPr lang="en-US" sz="2400" dirty="0">
                <a:latin typeface="Avenir" panose="02000503020000020003" pitchFamily="2" charset="0"/>
              </a:rPr>
              <a:t>                                    (AlexNet) 	</a:t>
            </a:r>
          </a:p>
        </p:txBody>
      </p:sp>
      <p:pic>
        <p:nvPicPr>
          <p:cNvPr id="5" name="Picture 4" descr="7,501 Jackfruit Stock Photos | Free &amp;amp; Royalty-free Jackfruit Images |  Depositphotos">
            <a:extLst>
              <a:ext uri="{FF2B5EF4-FFF2-40B4-BE49-F238E27FC236}">
                <a16:creationId xmlns:a16="http://schemas.microsoft.com/office/drawing/2014/main" id="{7C4648F1-11E5-4AD9-B38D-4BC0D4D86A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981" y="1862188"/>
            <a:ext cx="2987262" cy="2255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Blur, Color, Abstract wallpaper,blur HD wallpaper,color HD wallpaper,2560x1600 wallpaper">
            <a:extLst>
              <a:ext uri="{FF2B5EF4-FFF2-40B4-BE49-F238E27FC236}">
                <a16:creationId xmlns:a16="http://schemas.microsoft.com/office/drawing/2014/main" id="{119E1A96-1F2E-3D41-3575-39870FBCB4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757" y="1998433"/>
            <a:ext cx="3457575" cy="216009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C3838C-586F-ACCD-5331-04BA97688F27}"/>
              </a:ext>
            </a:extLst>
          </p:cNvPr>
          <p:cNvSpPr txBox="1"/>
          <p:nvPr/>
        </p:nvSpPr>
        <p:spPr>
          <a:xfrm>
            <a:off x="0" y="6535578"/>
            <a:ext cx="12192000" cy="307777"/>
          </a:xfrm>
          <a:prstGeom prst="rect">
            <a:avLst/>
          </a:prstGeom>
          <a:noFill/>
        </p:spPr>
        <p:txBody>
          <a:bodyPr wrap="square" rtlCol="0">
            <a:spAutoFit/>
          </a:bodyPr>
          <a:lstStyle/>
          <a:p>
            <a:r>
              <a:rPr lang="en-US" sz="1400" dirty="0">
                <a:solidFill>
                  <a:schemeClr val="tx1">
                    <a:lumMod val="50000"/>
                    <a:lumOff val="50000"/>
                  </a:schemeClr>
                </a:solidFill>
                <a:latin typeface="+mj-lt"/>
              </a:rPr>
              <a:t>Image Credits</a:t>
            </a:r>
            <a:r>
              <a:rPr lang="en-US" sz="1400" b="0" i="0" dirty="0">
                <a:solidFill>
                  <a:schemeClr val="tx1">
                    <a:lumMod val="50000"/>
                    <a:lumOff val="50000"/>
                  </a:schemeClr>
                </a:solidFill>
                <a:effectLst/>
                <a:latin typeface="+mj-lt"/>
              </a:rPr>
              <a:t>: </a:t>
            </a:r>
            <a:r>
              <a:rPr lang="en-US" sz="1400" i="1" dirty="0">
                <a:solidFill>
                  <a:schemeClr val="tx1">
                    <a:lumMod val="50000"/>
                    <a:lumOff val="50000"/>
                  </a:schemeClr>
                </a:solidFill>
                <a:latin typeface="+mj-lt"/>
                <a:hlinkClick r:id="rId6">
                  <a:extLst>
                    <a:ext uri="{A12FA001-AC4F-418D-AE19-62706E023703}">
                      <ahyp:hlinkClr xmlns:ahyp="http://schemas.microsoft.com/office/drawing/2018/hyperlinkcolor" val="tx"/>
                    </a:ext>
                  </a:extLst>
                </a:hlinkClick>
              </a:rPr>
              <a:t>https://www.wallpaperbetter.com/3d-and-abstract-wallpaper/blur-color-abstract-174759</a:t>
            </a:r>
            <a:r>
              <a:rPr lang="en-US" sz="1400" i="1" dirty="0">
                <a:solidFill>
                  <a:schemeClr val="tx1">
                    <a:lumMod val="50000"/>
                    <a:lumOff val="50000"/>
                  </a:schemeClr>
                </a:solidFill>
                <a:latin typeface="+mj-lt"/>
              </a:rPr>
              <a:t> ; </a:t>
            </a:r>
            <a:r>
              <a:rPr lang="en-US" sz="1400" i="1" dirty="0">
                <a:solidFill>
                  <a:schemeClr val="tx1">
                    <a:lumMod val="50000"/>
                    <a:lumOff val="50000"/>
                  </a:schemeClr>
                </a:solidFill>
                <a:latin typeface="+mj-lt"/>
                <a:hlinkClick r:id="rId7">
                  <a:extLst>
                    <a:ext uri="{A12FA001-AC4F-418D-AE19-62706E023703}">
                      <ahyp:hlinkClr xmlns:ahyp="http://schemas.microsoft.com/office/drawing/2018/hyperlinkcolor" val="tx"/>
                    </a:ext>
                  </a:extLst>
                </a:hlinkClick>
              </a:rPr>
              <a:t>https://depositphotos.com/stock-photos/jackfruit.html</a:t>
            </a:r>
            <a:r>
              <a:rPr lang="en-US" sz="1400" i="1" dirty="0">
                <a:solidFill>
                  <a:schemeClr val="tx1">
                    <a:lumMod val="50000"/>
                    <a:lumOff val="50000"/>
                  </a:schemeClr>
                </a:solidFill>
                <a:latin typeface="+mj-lt"/>
              </a:rPr>
              <a:t> </a:t>
            </a:r>
            <a:endParaRPr lang="en-US" sz="1400" i="0" dirty="0">
              <a:solidFill>
                <a:schemeClr val="tx1">
                  <a:lumMod val="50000"/>
                  <a:lumOff val="50000"/>
                </a:schemeClr>
              </a:solidFill>
              <a:latin typeface="+mj-lt"/>
            </a:endParaRPr>
          </a:p>
        </p:txBody>
      </p:sp>
    </p:spTree>
    <p:extLst>
      <p:ext uri="{BB962C8B-B14F-4D97-AF65-F5344CB8AC3E}">
        <p14:creationId xmlns:p14="http://schemas.microsoft.com/office/powerpoint/2010/main" val="153703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C7C80068-DB8F-1747-9514-2C112EC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850" y="546100"/>
            <a:ext cx="7226300" cy="576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631FD84E-445E-0C69-6FA3-672DBD9A17C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963970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ctor ip icon Vector illustration of black and blue ip icon ip address stock illustrations">
            <a:extLst>
              <a:ext uri="{FF2B5EF4-FFF2-40B4-BE49-F238E27FC236}">
                <a16:creationId xmlns:a16="http://schemas.microsoft.com/office/drawing/2014/main" id="{688FE5E8-1EA1-6457-4BEA-CBDBB677F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740" y="1897740"/>
            <a:ext cx="3062519" cy="30625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082D489-F1D0-154D-1A2D-35B804FE9871}"/>
              </a:ext>
            </a:extLst>
          </p:cNvPr>
          <p:cNvSpPr txBox="1"/>
          <p:nvPr/>
        </p:nvSpPr>
        <p:spPr>
          <a:xfrm>
            <a:off x="0" y="6488668"/>
            <a:ext cx="11271095" cy="338554"/>
          </a:xfrm>
          <a:prstGeom prst="rect">
            <a:avLst/>
          </a:prstGeom>
          <a:noFill/>
        </p:spPr>
        <p:txBody>
          <a:bodyPr wrap="square">
            <a:spAutoFit/>
          </a:bodyPr>
          <a:lstStyle/>
          <a:p>
            <a:r>
              <a:rPr lang="en-US" sz="1600" dirty="0">
                <a:solidFill>
                  <a:schemeClr val="tx1">
                    <a:lumMod val="75000"/>
                    <a:lumOff val="25000"/>
                  </a:schemeClr>
                </a:solidFill>
              </a:rPr>
              <a:t>Image Credit: https://www.istockphoto.com/vector/vector-ip-icon-gm497156973-41404226</a:t>
            </a:r>
          </a:p>
        </p:txBody>
      </p:sp>
      <p:sp>
        <p:nvSpPr>
          <p:cNvPr id="2" name="Title 1">
            <a:extLst>
              <a:ext uri="{FF2B5EF4-FFF2-40B4-BE49-F238E27FC236}">
                <a16:creationId xmlns:a16="http://schemas.microsoft.com/office/drawing/2014/main" id="{4E42B128-8A55-D1D0-327B-51BB5C999BEE}"/>
              </a:ext>
            </a:extLst>
          </p:cNvPr>
          <p:cNvSpPr txBox="1">
            <a:spLocks/>
          </p:cNvSpPr>
          <p:nvPr/>
        </p:nvSpPr>
        <p:spPr>
          <a:xfrm>
            <a:off x="0" y="365127"/>
            <a:ext cx="12191999" cy="560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cs typeface="Segoe UI Light" panose="020B0502040204020203" pitchFamily="34" charset="0"/>
              </a:rPr>
              <a:t>Intellectual Property</a:t>
            </a:r>
          </a:p>
        </p:txBody>
      </p:sp>
      <p:pic>
        <p:nvPicPr>
          <p:cNvPr id="5" name="Picture 4">
            <a:extLst>
              <a:ext uri="{FF2B5EF4-FFF2-40B4-BE49-F238E27FC236}">
                <a16:creationId xmlns:a16="http://schemas.microsoft.com/office/drawing/2014/main" id="{2509BA8F-5223-7E41-F4A2-0CF60F104AB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82719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E247-F631-07F0-CEA5-9C3010CF1595}"/>
              </a:ext>
            </a:extLst>
          </p:cNvPr>
          <p:cNvSpPr txBox="1">
            <a:spLocks/>
          </p:cNvSpPr>
          <p:nvPr/>
        </p:nvSpPr>
        <p:spPr>
          <a:xfrm>
            <a:off x="0" y="365127"/>
            <a:ext cx="12191999" cy="56042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cs typeface="Segoe UI Light" panose="020B0502040204020203" pitchFamily="34" charset="0"/>
              </a:rPr>
              <a:t>Training Data</a:t>
            </a:r>
          </a:p>
        </p:txBody>
      </p:sp>
      <p:pic>
        <p:nvPicPr>
          <p:cNvPr id="1028" name="Picture 4" descr="What are the Characteristics of Big Data? | 5V's, Types, Benefits | Edureka">
            <a:extLst>
              <a:ext uri="{FF2B5EF4-FFF2-40B4-BE49-F238E27FC236}">
                <a16:creationId xmlns:a16="http://schemas.microsoft.com/office/drawing/2014/main" id="{1DC9F4F7-2A81-450F-B9AC-78DCFAAFA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989" y="1586493"/>
            <a:ext cx="5360020" cy="36850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D6937A-55FD-3489-1D8B-4536026AC368}"/>
              </a:ext>
            </a:extLst>
          </p:cNvPr>
          <p:cNvSpPr txBox="1"/>
          <p:nvPr/>
        </p:nvSpPr>
        <p:spPr>
          <a:xfrm>
            <a:off x="1859" y="6492873"/>
            <a:ext cx="6094140" cy="338554"/>
          </a:xfrm>
          <a:prstGeom prst="rect">
            <a:avLst/>
          </a:prstGeom>
          <a:noFill/>
        </p:spPr>
        <p:txBody>
          <a:bodyPr wrap="square">
            <a:spAutoFit/>
          </a:bodyPr>
          <a:lstStyle/>
          <a:p>
            <a:r>
              <a:rPr lang="en-US" sz="1600" dirty="0">
                <a:solidFill>
                  <a:schemeClr val="tx1">
                    <a:lumMod val="75000"/>
                    <a:lumOff val="25000"/>
                  </a:schemeClr>
                </a:solidFill>
              </a:rPr>
              <a:t>Image Credit: https://www.edureka.co/blog/big-data-characteristics/</a:t>
            </a:r>
          </a:p>
        </p:txBody>
      </p:sp>
      <p:pic>
        <p:nvPicPr>
          <p:cNvPr id="5" name="Picture 4">
            <a:extLst>
              <a:ext uri="{FF2B5EF4-FFF2-40B4-BE49-F238E27FC236}">
                <a16:creationId xmlns:a16="http://schemas.microsoft.com/office/drawing/2014/main" id="{23D2CEE5-A94F-F71A-F339-074A5B5EE30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269727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OpenAI Logo PNG Transparent Background 5192 × 5192 ...">
            <a:extLst>
              <a:ext uri="{FF2B5EF4-FFF2-40B4-BE49-F238E27FC236}">
                <a16:creationId xmlns:a16="http://schemas.microsoft.com/office/drawing/2014/main" id="{665BE51F-67E4-D47A-4E15-B617504536BC}"/>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8CA8C87-1959-4BB6-1DD0-45A4B0EB32B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1538376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7E6BFF-35B3-05A8-2A09-1F72B051C4D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45200"/>
            <a:ext cx="800100" cy="812800"/>
          </a:xfrm>
          <a:prstGeom prst="rect">
            <a:avLst/>
          </a:prstGeom>
        </p:spPr>
      </p:pic>
    </p:spTree>
    <p:extLst>
      <p:ext uri="{BB962C8B-B14F-4D97-AF65-F5344CB8AC3E}">
        <p14:creationId xmlns:p14="http://schemas.microsoft.com/office/powerpoint/2010/main" val="2516297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13839</TotalTime>
  <Words>832</Words>
  <Application>Microsoft Office PowerPoint</Application>
  <PresentationFormat>Widescreen</PresentationFormat>
  <Paragraphs>32</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Avenir</vt:lpstr>
      <vt:lpstr>Avenir Black</vt:lpstr>
      <vt:lpstr>Söhne</vt:lpstr>
      <vt:lpstr>Arial</vt:lpstr>
      <vt:lpstr>Calibri</vt:lpstr>
      <vt:lpstr>Calibri Light</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405</cp:revision>
  <dcterms:created xsi:type="dcterms:W3CDTF">2021-03-18T17:30:04Z</dcterms:created>
  <dcterms:modified xsi:type="dcterms:W3CDTF">2023-06-21T18:56:36Z</dcterms:modified>
</cp:coreProperties>
</file>