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108" d="100"/>
          <a:sy n="108" d="100"/>
        </p:scale>
        <p:origin x="16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8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/>
              <a:t>tree</a:t>
            </a:r>
            <a:r>
              <a:rPr lang="en" dirty="0" err="1"/>
              <a:t>viz</a:t>
            </a:r>
            <a:r>
              <a:rPr lang="en" dirty="0"/>
              <a:t> 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Training data needs to be structured into a </a:t>
            </a:r>
            <a:r>
              <a:rPr lang="en" sz="1600" i="1"/>
              <a:t>feature matrix</a:t>
            </a:r>
            <a:r>
              <a:rPr lang="en" sz="1600"/>
              <a:t> and a </a:t>
            </a:r>
            <a:r>
              <a:rPr lang="en" sz="1600" i="1"/>
              <a:t>target vector</a:t>
            </a:r>
            <a:r>
              <a:rPr lang="en" sz="1600"/>
              <a:t>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feature matrix one row for each observations.</a:t>
            </a:r>
            <a:endParaRPr sz="1600"/>
          </a:p>
          <a:p>
            <a:pPr marL="0" indent="0">
              <a:spcBef>
                <a:spcPts val="1600"/>
              </a:spcBef>
              <a:buNone/>
            </a:pPr>
            <a:r>
              <a:rPr lang="en" sz="1600"/>
              <a:t>In the target vector one entry for each observation.</a:t>
            </a:r>
            <a:endParaRPr sz="16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rows and vector entries have to be consistent!</a:t>
            </a:r>
            <a:endParaRPr sz="160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5202925" y="20099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1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Axis 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1642</Words>
  <Application>Microsoft Office PowerPoint</Application>
  <PresentationFormat>On-screen Show (4:3)</PresentationFormat>
  <Paragraphs>840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 </cp:lastModifiedBy>
  <cp:revision>5</cp:revision>
  <cp:lastPrinted>2019-02-13T11:24:10Z</cp:lastPrinted>
  <dcterms:modified xsi:type="dcterms:W3CDTF">2020-09-06T19:49:08Z</dcterms:modified>
</cp:coreProperties>
</file>