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143" d="100"/>
          <a:sy n="143" d="100"/>
        </p:scale>
        <p:origin x="69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ndrani_mandal@uri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data-science-illustration-­Feature_1290x688_MS-940x501.jpg"/>
          <p:cNvPicPr preferRelativeResize="0"/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95250" y="185750"/>
            <a:ext cx="8934301" cy="47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for Data Science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CSC/DSP 310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 descr="slide_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do we ask the right questions?</a:t>
            </a:r>
            <a:endParaRPr sz="12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Domain Expertise!</a:t>
            </a:r>
            <a:r>
              <a:rPr lang="e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Knowledge cannot be generated in a vacuum.  You need the context of a domain in order to generate new insights. E.g. bioinformatics, climate modeling, sales forecasting, </a:t>
            </a:r>
            <a:r>
              <a:rPr lang="en" sz="1100" i="1">
                <a:solidFill>
                  <a:schemeClr val="dk1"/>
                </a:solidFill>
              </a:rPr>
              <a:t>etc.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Data science is the discipline of the extraction of knowledge from data.</a:t>
            </a:r>
            <a:endParaRPr b="1"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 rot="1256811">
            <a:off x="5665500" y="2068198"/>
            <a:ext cx="1225168" cy="3655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Details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 smtClean="0"/>
              <a:t>Indrani</a:t>
            </a:r>
            <a:r>
              <a:rPr lang="en-US" dirty="0" smtClean="0"/>
              <a:t> Mandal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Best way to get in touch - email: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i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ndrani_mandal@uri.edu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Everything is online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Course Website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Lecture Notes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Gradebook </a:t>
            </a:r>
            <a:r>
              <a:rPr lang="en" dirty="0" smtClean="0"/>
              <a:t>(Brightspace)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Example Code</a:t>
            </a:r>
            <a:endParaRPr dirty="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Python!</a:t>
            </a:r>
            <a:endParaRPr lang="en-US" dirty="0" smtClean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US" dirty="0" smtClean="0"/>
              <a:t>Anaconda3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825" y="864704"/>
            <a:ext cx="2552345" cy="3369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It relies on 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computer science 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for </a:t>
            </a:r>
            <a:r>
              <a:rPr lang="en-US" sz="1200" dirty="0" smtClean="0">
                <a:solidFill>
                  <a:schemeClr val="dk1"/>
                </a:solidFill>
              </a:rPr>
              <a:t>AI, </a:t>
            </a:r>
            <a:r>
              <a:rPr lang="en" sz="1200" dirty="0" smtClean="0">
                <a:solidFill>
                  <a:schemeClr val="dk1"/>
                </a:solidFill>
              </a:rPr>
              <a:t>data </a:t>
            </a:r>
            <a:r>
              <a:rPr lang="en" sz="1200" dirty="0">
                <a:solidFill>
                  <a:schemeClr val="dk1"/>
                </a:solidFill>
              </a:rPr>
              <a:t>structures, algorithms, visualization, big data support, and general programming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statistics/mathematics 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for </a:t>
            </a:r>
            <a:r>
              <a:rPr lang="en" dirty="0">
                <a:solidFill>
                  <a:schemeClr val="dk1"/>
                </a:solidFill>
              </a:rPr>
              <a:t>data models</a:t>
            </a:r>
            <a:r>
              <a:rPr lang="en" sz="1200" dirty="0">
                <a:solidFill>
                  <a:schemeClr val="dk1"/>
                </a:solidFill>
              </a:rPr>
              <a:t> and inference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domain expertise 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for asking questions and interpreting results</a:t>
            </a:r>
            <a:endParaRPr sz="1200" dirty="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				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			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		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1" name="Shape 71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Data science is the discipline of the extraction of knowledge from data.</a:t>
            </a:r>
            <a:endParaRPr b="1"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do we do that?</a:t>
            </a:r>
            <a:endParaRPr sz="12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We build MODELS of data!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Data science is the discipline of the extraction of knowledge from data.</a:t>
            </a:r>
            <a:endParaRPr b="1"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5793950" y="3744675"/>
            <a:ext cx="12252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" y="572325"/>
            <a:ext cx="401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Play Tennis</a:t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184250" y="2242725"/>
            <a:ext cx="38016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data - very little information!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model - </a:t>
            </a:r>
            <a:r>
              <a:rPr lang="en" b="1"/>
              <a:t>a decision tree!</a:t>
            </a:r>
            <a:endParaRPr b="1"/>
          </a:p>
        </p:txBody>
      </p:sp>
      <p:pic>
        <p:nvPicPr>
          <p:cNvPr id="88" name="Shape 88" descr="PlayTenni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8725"/>
            <a:ext cx="45910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52400" y="712350"/>
            <a:ext cx="401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Play Tennis</a:t>
            </a:r>
            <a:endParaRPr/>
          </a:p>
        </p:txBody>
      </p:sp>
      <p:pic>
        <p:nvPicPr>
          <p:cNvPr id="94" name="Shape 94" descr="figure3.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300" y="1627325"/>
            <a:ext cx="4403300" cy="2689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 descr="PlayTenni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98725"/>
            <a:ext cx="4283500" cy="30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690050" y="4489675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☞This model summarizes the whole table correctly!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5935400" y="1097450"/>
            <a:ext cx="30561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ID3 Decision Tree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Where does the data come from?</a:t>
            </a:r>
            <a:endParaRPr sz="12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The data pipeline!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Data science is the discipline of the extraction of knowledge from data.</a:t>
            </a:r>
            <a:endParaRPr b="1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 rot="5400000">
            <a:off x="7165550" y="2068275"/>
            <a:ext cx="12252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Pipeline</a:t>
            </a:r>
            <a:endParaRPr/>
          </a:p>
        </p:txBody>
      </p:sp>
      <p:pic>
        <p:nvPicPr>
          <p:cNvPr id="112" name="Shape 112" descr="data-pipli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398725"/>
            <a:ext cx="61912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do we preprocess our data for model building?</a:t>
            </a:r>
            <a:endParaRPr sz="1200" b="1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Statistics!</a:t>
            </a:r>
            <a:r>
              <a:rPr lang="e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Descriptive Statistics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Missing Value Processing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Normalization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Data science is the discipline of the extraction of knowledge from data.</a:t>
            </a:r>
            <a:endParaRPr b="1"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5284487" y="2830275"/>
            <a:ext cx="12252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261</Words>
  <Application>Microsoft Office PowerPoint</Application>
  <PresentationFormat>On-screen Show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Programming for Data Science</vt:lpstr>
      <vt:lpstr>Course Details</vt:lpstr>
      <vt:lpstr>What is Data Science?</vt:lpstr>
      <vt:lpstr>What is Data Science?</vt:lpstr>
      <vt:lpstr>Models: Play Tennis</vt:lpstr>
      <vt:lpstr>Models: Play Tennis</vt:lpstr>
      <vt:lpstr>What is Data Science?</vt:lpstr>
      <vt:lpstr>The Data Pipeline</vt:lpstr>
      <vt:lpstr>What is Data Science?</vt:lpstr>
      <vt:lpstr>PowerPoint Presentation</vt:lpstr>
      <vt:lpstr>What is Data Science?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Data Science</dc:title>
  <cp:lastModifiedBy> </cp:lastModifiedBy>
  <cp:revision>5</cp:revision>
  <dcterms:modified xsi:type="dcterms:W3CDTF">2020-09-10T14:28:26Z</dcterms:modified>
</cp:coreProperties>
</file>