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C61CA8-6753-4821-AC41-7CED3BE529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853C28-4AA9-4B75-B22D-9929AD383FB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25/03/2019 23:44:19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62A1478-D6EF-4035-A51C-7D4F77622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28650"/>
            <a:ext cx="91725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FBB30ED-BE6A-4C54-89D9-AE1050E833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28650"/>
            <a:ext cx="91725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