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280" r:id="rId5"/>
    <p:sldId id="281" r:id="rId6"/>
    <p:sldId id="259" r:id="rId7"/>
    <p:sldId id="284" r:id="rId8"/>
    <p:sldId id="261" r:id="rId9"/>
    <p:sldId id="262" r:id="rId10"/>
    <p:sldId id="260" r:id="rId11"/>
    <p:sldId id="271" r:id="rId12"/>
    <p:sldId id="266" r:id="rId13"/>
    <p:sldId id="286" r:id="rId14"/>
    <p:sldId id="292" r:id="rId15"/>
    <p:sldId id="288" r:id="rId16"/>
    <p:sldId id="283" r:id="rId17"/>
    <p:sldId id="264" r:id="rId18"/>
    <p:sldId id="287" r:id="rId19"/>
    <p:sldId id="289" r:id="rId20"/>
    <p:sldId id="290" r:id="rId21"/>
    <p:sldId id="273" r:id="rId22"/>
    <p:sldId id="275" r:id="rId23"/>
    <p:sldId id="276" r:id="rId24"/>
    <p:sldId id="277" r:id="rId25"/>
    <p:sldId id="291" r:id="rId26"/>
    <p:sldId id="265" r:id="rId27"/>
    <p:sldId id="272" r:id="rId28"/>
    <p:sldId id="274" r:id="rId29"/>
    <p:sldId id="278" r:id="rId30"/>
    <p:sldId id="279" r:id="rId31"/>
    <p:sldId id="282" r:id="rId32"/>
    <p:sldId id="269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81F69-572C-4CE3-B4D3-3DF1C0927F2A}" type="doc">
      <dgm:prSet loTypeId="urn:microsoft.com/office/officeart/2005/8/layout/lProcess2" loCatId="list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0834B3B-8F36-48B9-8586-80E56906D722}">
      <dgm:prSet phldrT="[Text]"/>
      <dgm:spPr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</dgm:spPr>
      <dgm:t>
        <a:bodyPr/>
        <a:lstStyle/>
        <a:p>
          <a:r>
            <a:rPr lang="en-US" dirty="0"/>
            <a:t>Kick-off</a:t>
          </a:r>
        </a:p>
      </dgm:t>
    </dgm:pt>
    <dgm:pt modelId="{12EA6A86-E92A-4D11-A6F5-6A13529DDF7C}" type="parTrans" cxnId="{DFFFD1E9-164E-493F-AA99-1B1DDABB2DDF}">
      <dgm:prSet/>
      <dgm:spPr/>
      <dgm:t>
        <a:bodyPr/>
        <a:lstStyle/>
        <a:p>
          <a:endParaRPr lang="en-US"/>
        </a:p>
      </dgm:t>
    </dgm:pt>
    <dgm:pt modelId="{FB4B94EC-5705-4A35-B47F-9B0C117164EE}" type="sibTrans" cxnId="{DFFFD1E9-164E-493F-AA99-1B1DDABB2DDF}">
      <dgm:prSet/>
      <dgm:spPr/>
      <dgm:t>
        <a:bodyPr/>
        <a:lstStyle/>
        <a:p>
          <a:endParaRPr lang="en-US"/>
        </a:p>
      </dgm:t>
    </dgm:pt>
    <dgm:pt modelId="{71D14ABB-71FF-4092-B9F2-C409D160F07F}">
      <dgm:prSet phldrT="[Text]"/>
      <dgm:spPr/>
      <dgm:t>
        <a:bodyPr/>
        <a:lstStyle/>
        <a:p>
          <a:r>
            <a:rPr lang="en-US" dirty="0"/>
            <a:t>Introduction and Project Scope</a:t>
          </a:r>
        </a:p>
      </dgm:t>
    </dgm:pt>
    <dgm:pt modelId="{9706D4D1-CEA7-43E7-B6BE-C4F8A45C2BE5}" type="parTrans" cxnId="{F2CA7BC2-459A-4919-9FA0-DBAE2E7A742C}">
      <dgm:prSet/>
      <dgm:spPr/>
      <dgm:t>
        <a:bodyPr/>
        <a:lstStyle/>
        <a:p>
          <a:endParaRPr lang="en-US"/>
        </a:p>
      </dgm:t>
    </dgm:pt>
    <dgm:pt modelId="{AA20D362-7F43-4DBF-B73B-BC9D0CF3F1B4}" type="sibTrans" cxnId="{F2CA7BC2-459A-4919-9FA0-DBAE2E7A742C}">
      <dgm:prSet/>
      <dgm:spPr/>
      <dgm:t>
        <a:bodyPr/>
        <a:lstStyle/>
        <a:p>
          <a:endParaRPr lang="en-US"/>
        </a:p>
      </dgm:t>
    </dgm:pt>
    <dgm:pt modelId="{03AEDDE6-6505-406F-AD58-5D18454A1574}">
      <dgm:prSet phldrT="[Text]"/>
      <dgm:spPr/>
      <dgm:t>
        <a:bodyPr/>
        <a:lstStyle/>
        <a:p>
          <a:r>
            <a:rPr lang="en-US" dirty="0"/>
            <a:t>Project Plan Defined</a:t>
          </a:r>
        </a:p>
      </dgm:t>
    </dgm:pt>
    <dgm:pt modelId="{8C8C2684-EADD-46B1-86D9-A298BCEE25B7}" type="parTrans" cxnId="{F39392DF-2F40-4219-89A7-F43C1C26A221}">
      <dgm:prSet/>
      <dgm:spPr/>
      <dgm:t>
        <a:bodyPr/>
        <a:lstStyle/>
        <a:p>
          <a:endParaRPr lang="en-US"/>
        </a:p>
      </dgm:t>
    </dgm:pt>
    <dgm:pt modelId="{A150536B-8784-4583-BFEE-3B336DB25DB2}" type="sibTrans" cxnId="{F39392DF-2F40-4219-89A7-F43C1C26A221}">
      <dgm:prSet/>
      <dgm:spPr/>
      <dgm:t>
        <a:bodyPr/>
        <a:lstStyle/>
        <a:p>
          <a:endParaRPr lang="en-US"/>
        </a:p>
      </dgm:t>
    </dgm:pt>
    <dgm:pt modelId="{9E66F4DC-3983-4EDE-A52B-33B78017EC2D}">
      <dgm:prSet phldrT="[Text]"/>
      <dgm:spPr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</dgm:spPr>
      <dgm:t>
        <a:bodyPr/>
        <a:lstStyle/>
        <a:p>
          <a:r>
            <a:rPr lang="en-US" dirty="0"/>
            <a:t>Requirements</a:t>
          </a:r>
        </a:p>
      </dgm:t>
    </dgm:pt>
    <dgm:pt modelId="{88BD06F2-C8C1-47DF-905F-D24A0AA30E27}" type="parTrans" cxnId="{55FBEAFE-C1E5-4F58-AC45-EC73F599FCF3}">
      <dgm:prSet/>
      <dgm:spPr/>
      <dgm:t>
        <a:bodyPr/>
        <a:lstStyle/>
        <a:p>
          <a:endParaRPr lang="en-US"/>
        </a:p>
      </dgm:t>
    </dgm:pt>
    <dgm:pt modelId="{27E43180-CAD8-498F-8AEE-A1710387D6FE}" type="sibTrans" cxnId="{55FBEAFE-C1E5-4F58-AC45-EC73F599FCF3}">
      <dgm:prSet/>
      <dgm:spPr/>
      <dgm:t>
        <a:bodyPr/>
        <a:lstStyle/>
        <a:p>
          <a:endParaRPr lang="en-US"/>
        </a:p>
      </dgm:t>
    </dgm:pt>
    <dgm:pt modelId="{B8363071-5DEA-44DA-8BE4-39BB571FBD08}">
      <dgm:prSet phldrT="[Text]"/>
      <dgm:spPr/>
      <dgm:t>
        <a:bodyPr/>
        <a:lstStyle/>
        <a:p>
          <a:r>
            <a:rPr lang="en-US" dirty="0"/>
            <a:t>Focus streams defined and documented</a:t>
          </a:r>
        </a:p>
      </dgm:t>
    </dgm:pt>
    <dgm:pt modelId="{46B2D80F-FF8B-4847-B4E5-EE1CFBD334B9}" type="parTrans" cxnId="{FC4C2873-ACE7-4740-B96B-9F7F653A87EE}">
      <dgm:prSet/>
      <dgm:spPr/>
      <dgm:t>
        <a:bodyPr/>
        <a:lstStyle/>
        <a:p>
          <a:endParaRPr lang="en-US"/>
        </a:p>
      </dgm:t>
    </dgm:pt>
    <dgm:pt modelId="{7B3E58F5-F3DD-4429-8133-275C735F5FAD}" type="sibTrans" cxnId="{FC4C2873-ACE7-4740-B96B-9F7F653A87EE}">
      <dgm:prSet/>
      <dgm:spPr/>
      <dgm:t>
        <a:bodyPr/>
        <a:lstStyle/>
        <a:p>
          <a:endParaRPr lang="en-US"/>
        </a:p>
      </dgm:t>
    </dgm:pt>
    <dgm:pt modelId="{5C406881-D8B7-4C76-B959-1F58ADDC841D}">
      <dgm:prSet phldrT="[Text]"/>
      <dgm:spPr/>
      <dgm:t>
        <a:bodyPr/>
        <a:lstStyle/>
        <a:p>
          <a:r>
            <a:rPr lang="en-US" dirty="0"/>
            <a:t>Statement of Work approved</a:t>
          </a:r>
        </a:p>
      </dgm:t>
    </dgm:pt>
    <dgm:pt modelId="{A7448694-8613-49C1-A1F7-AE02634E2940}" type="parTrans" cxnId="{DD8E0123-3A4A-4488-A41F-E6A0BEAB973A}">
      <dgm:prSet/>
      <dgm:spPr/>
      <dgm:t>
        <a:bodyPr/>
        <a:lstStyle/>
        <a:p>
          <a:endParaRPr lang="en-US"/>
        </a:p>
      </dgm:t>
    </dgm:pt>
    <dgm:pt modelId="{046F644E-A39D-4437-9214-AFCCC3B97A8E}" type="sibTrans" cxnId="{DD8E0123-3A4A-4488-A41F-E6A0BEAB973A}">
      <dgm:prSet/>
      <dgm:spPr/>
      <dgm:t>
        <a:bodyPr/>
        <a:lstStyle/>
        <a:p>
          <a:endParaRPr lang="en-US"/>
        </a:p>
      </dgm:t>
    </dgm:pt>
    <dgm:pt modelId="{7AFDB909-2B9B-4995-A19A-453F2F0E473E}">
      <dgm:prSet phldrT="[Text]"/>
      <dgm:spPr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</dgm:spPr>
      <dgm:t>
        <a:bodyPr/>
        <a:lstStyle/>
        <a:p>
          <a:r>
            <a:rPr lang="en-US" dirty="0"/>
            <a:t>Deploy</a:t>
          </a:r>
        </a:p>
      </dgm:t>
    </dgm:pt>
    <dgm:pt modelId="{8009D495-A7EC-4212-B29F-8DF60E82AD74}" type="parTrans" cxnId="{09B6D7E7-C396-4D08-A096-300DF023AA4C}">
      <dgm:prSet/>
      <dgm:spPr/>
      <dgm:t>
        <a:bodyPr/>
        <a:lstStyle/>
        <a:p>
          <a:endParaRPr lang="en-US"/>
        </a:p>
      </dgm:t>
    </dgm:pt>
    <dgm:pt modelId="{948EF5EF-4123-45B9-9FCE-8AC67B76D718}" type="sibTrans" cxnId="{09B6D7E7-C396-4D08-A096-300DF023AA4C}">
      <dgm:prSet/>
      <dgm:spPr/>
      <dgm:t>
        <a:bodyPr/>
        <a:lstStyle/>
        <a:p>
          <a:endParaRPr lang="en-US"/>
        </a:p>
      </dgm:t>
    </dgm:pt>
    <dgm:pt modelId="{70D4BEA0-7B21-444C-AD3F-CE2DB7281AC0}">
      <dgm:prSet phldrT="[Text]"/>
      <dgm:spPr/>
      <dgm:t>
        <a:bodyPr/>
        <a:lstStyle/>
        <a:p>
          <a:r>
            <a:rPr lang="en-US" dirty="0"/>
            <a:t>Production Readiness</a:t>
          </a:r>
        </a:p>
      </dgm:t>
    </dgm:pt>
    <dgm:pt modelId="{FC6D4E1C-C144-4A8F-8EBF-BAAC89736721}" type="parTrans" cxnId="{5A217427-A045-45C0-8A81-47E04B26228D}">
      <dgm:prSet/>
      <dgm:spPr/>
      <dgm:t>
        <a:bodyPr/>
        <a:lstStyle/>
        <a:p>
          <a:endParaRPr lang="en-US"/>
        </a:p>
      </dgm:t>
    </dgm:pt>
    <dgm:pt modelId="{1C57C1F2-4920-49D2-958C-12C36DF9D926}" type="sibTrans" cxnId="{5A217427-A045-45C0-8A81-47E04B26228D}">
      <dgm:prSet/>
      <dgm:spPr/>
      <dgm:t>
        <a:bodyPr/>
        <a:lstStyle/>
        <a:p>
          <a:endParaRPr lang="en-US"/>
        </a:p>
      </dgm:t>
    </dgm:pt>
    <dgm:pt modelId="{1EA411E2-BA11-46AC-957D-7F10D9559701}">
      <dgm:prSet phldrT="[Text]"/>
      <dgm:spPr/>
      <dgm:t>
        <a:bodyPr/>
        <a:lstStyle/>
        <a:p>
          <a:r>
            <a:rPr lang="en-US" dirty="0"/>
            <a:t>Go – live</a:t>
          </a:r>
        </a:p>
      </dgm:t>
    </dgm:pt>
    <dgm:pt modelId="{B9279481-EB52-4AE6-ABB8-6CEE6C774866}" type="parTrans" cxnId="{5EF2CA0F-A95A-4D3C-B0B2-EA58B86E33E7}">
      <dgm:prSet/>
      <dgm:spPr/>
      <dgm:t>
        <a:bodyPr/>
        <a:lstStyle/>
        <a:p>
          <a:endParaRPr lang="en-US"/>
        </a:p>
      </dgm:t>
    </dgm:pt>
    <dgm:pt modelId="{31BBE58D-32E1-465B-95C7-98CCDF243BBF}" type="sibTrans" cxnId="{5EF2CA0F-A95A-4D3C-B0B2-EA58B86E33E7}">
      <dgm:prSet/>
      <dgm:spPr/>
      <dgm:t>
        <a:bodyPr/>
        <a:lstStyle/>
        <a:p>
          <a:endParaRPr lang="en-US"/>
        </a:p>
      </dgm:t>
    </dgm:pt>
    <dgm:pt modelId="{C8CFBE9E-CC25-44FB-9154-1FAABB9FD469}">
      <dgm:prSet phldrT="[Text]"/>
      <dgm:spPr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3EEBEF17-9F08-4369-98D9-CF967846B817}" type="parTrans" cxnId="{A0596367-8C98-4068-BFA7-1E72E8FBED78}">
      <dgm:prSet/>
      <dgm:spPr/>
      <dgm:t>
        <a:bodyPr/>
        <a:lstStyle/>
        <a:p>
          <a:endParaRPr lang="en-US"/>
        </a:p>
      </dgm:t>
    </dgm:pt>
    <dgm:pt modelId="{54EA4A9E-EDC7-456D-A7FB-AF53F440C7D3}" type="sibTrans" cxnId="{A0596367-8C98-4068-BFA7-1E72E8FBED78}">
      <dgm:prSet/>
      <dgm:spPr/>
      <dgm:t>
        <a:bodyPr/>
        <a:lstStyle/>
        <a:p>
          <a:endParaRPr lang="en-US"/>
        </a:p>
      </dgm:t>
    </dgm:pt>
    <dgm:pt modelId="{EDB5B3E9-89AA-4543-885D-A8662684C63D}">
      <dgm:prSet phldrT="[Text]"/>
      <dgm:spPr/>
      <dgm:t>
        <a:bodyPr/>
        <a:lstStyle/>
        <a:p>
          <a:r>
            <a:rPr lang="en-US" dirty="0"/>
            <a:t>Focus streams</a:t>
          </a:r>
        </a:p>
        <a:p>
          <a:r>
            <a:rPr lang="en-US" dirty="0"/>
            <a:t>executed</a:t>
          </a:r>
        </a:p>
      </dgm:t>
    </dgm:pt>
    <dgm:pt modelId="{A3D54BCE-E6EB-4196-AB79-C6A7F37B6A0A}" type="parTrans" cxnId="{B56B9D61-6D4D-4E1E-B6A7-31A4D30B074A}">
      <dgm:prSet/>
      <dgm:spPr/>
      <dgm:t>
        <a:bodyPr/>
        <a:lstStyle/>
        <a:p>
          <a:endParaRPr lang="en-US"/>
        </a:p>
      </dgm:t>
    </dgm:pt>
    <dgm:pt modelId="{60B584B1-97E5-4D48-965B-D9F4F6A4E765}" type="sibTrans" cxnId="{B56B9D61-6D4D-4E1E-B6A7-31A4D30B074A}">
      <dgm:prSet/>
      <dgm:spPr/>
      <dgm:t>
        <a:bodyPr/>
        <a:lstStyle/>
        <a:p>
          <a:endParaRPr lang="en-US"/>
        </a:p>
      </dgm:t>
    </dgm:pt>
    <dgm:pt modelId="{A7DFDA15-EB35-459F-8BA4-C4BA9186FE7F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08EB480D-0A0C-45B9-B8D6-C38C7168FF8F}" type="parTrans" cxnId="{38AC5124-3100-4619-AA81-F0B1A248D20E}">
      <dgm:prSet/>
      <dgm:spPr/>
      <dgm:t>
        <a:bodyPr/>
        <a:lstStyle/>
        <a:p>
          <a:endParaRPr lang="en-US"/>
        </a:p>
      </dgm:t>
    </dgm:pt>
    <dgm:pt modelId="{8FF30944-C6F1-4CAF-BDF0-B8C60362654A}" type="sibTrans" cxnId="{38AC5124-3100-4619-AA81-F0B1A248D20E}">
      <dgm:prSet/>
      <dgm:spPr/>
      <dgm:t>
        <a:bodyPr/>
        <a:lstStyle/>
        <a:p>
          <a:endParaRPr lang="en-US"/>
        </a:p>
      </dgm:t>
    </dgm:pt>
    <dgm:pt modelId="{96219629-19E1-44B0-B993-6E24E95D29A0}">
      <dgm:prSet phldrT="[Text]"/>
      <dgm:spPr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</dgm:spPr>
      <dgm:t>
        <a:bodyPr/>
        <a:lstStyle/>
        <a:p>
          <a:r>
            <a:rPr lang="en-US" dirty="0"/>
            <a:t>Transition</a:t>
          </a:r>
        </a:p>
      </dgm:t>
    </dgm:pt>
    <dgm:pt modelId="{268C466F-BCAE-4E06-9F7B-933B004D9F69}" type="parTrans" cxnId="{FAB32BBD-6AA6-4103-9052-619C634998EE}">
      <dgm:prSet/>
      <dgm:spPr/>
      <dgm:t>
        <a:bodyPr/>
        <a:lstStyle/>
        <a:p>
          <a:endParaRPr lang="en-US"/>
        </a:p>
      </dgm:t>
    </dgm:pt>
    <dgm:pt modelId="{9C2BA648-BA03-42D3-B2D4-A15DF1C64FE9}" type="sibTrans" cxnId="{FAB32BBD-6AA6-4103-9052-619C634998EE}">
      <dgm:prSet/>
      <dgm:spPr/>
      <dgm:t>
        <a:bodyPr/>
        <a:lstStyle/>
        <a:p>
          <a:endParaRPr lang="en-US"/>
        </a:p>
      </dgm:t>
    </dgm:pt>
    <dgm:pt modelId="{FB80817B-F1F4-42EB-86B4-A03B8D7B36B5}">
      <dgm:prSet phldrT="[Text]"/>
      <dgm:spPr/>
      <dgm:t>
        <a:bodyPr/>
        <a:lstStyle/>
        <a:p>
          <a:r>
            <a:rPr lang="en-US" dirty="0"/>
            <a:t>Transition to support</a:t>
          </a:r>
        </a:p>
      </dgm:t>
    </dgm:pt>
    <dgm:pt modelId="{EA3F79DC-8EAE-4701-98FD-E0FF8AB29898}" type="parTrans" cxnId="{106B7D36-FC46-4FD4-82A2-9C061BE6626C}">
      <dgm:prSet/>
      <dgm:spPr/>
      <dgm:t>
        <a:bodyPr/>
        <a:lstStyle/>
        <a:p>
          <a:endParaRPr lang="en-US"/>
        </a:p>
      </dgm:t>
    </dgm:pt>
    <dgm:pt modelId="{7A8ECD66-4E95-43C7-9E32-6411E81D2D2E}" type="sibTrans" cxnId="{106B7D36-FC46-4FD4-82A2-9C061BE6626C}">
      <dgm:prSet/>
      <dgm:spPr/>
      <dgm:t>
        <a:bodyPr/>
        <a:lstStyle/>
        <a:p>
          <a:endParaRPr lang="en-US"/>
        </a:p>
      </dgm:t>
    </dgm:pt>
    <dgm:pt modelId="{AA2CB23C-1912-44D3-B381-28964968823B}">
      <dgm:prSet phldrT="[Text]"/>
      <dgm:spPr/>
      <dgm:t>
        <a:bodyPr/>
        <a:lstStyle/>
        <a:p>
          <a:r>
            <a:rPr lang="en-US" dirty="0"/>
            <a:t>30 day check-in</a:t>
          </a:r>
        </a:p>
      </dgm:t>
    </dgm:pt>
    <dgm:pt modelId="{10B2BC52-57C3-4236-AD73-5C3AE552564B}" type="parTrans" cxnId="{A81176D1-B3E0-4E0F-B67E-35DC44CFE6DC}">
      <dgm:prSet/>
      <dgm:spPr/>
      <dgm:t>
        <a:bodyPr/>
        <a:lstStyle/>
        <a:p>
          <a:endParaRPr lang="en-US"/>
        </a:p>
      </dgm:t>
    </dgm:pt>
    <dgm:pt modelId="{1A1E088D-9765-4956-A406-359C14DFE2EC}" type="sibTrans" cxnId="{A81176D1-B3E0-4E0F-B67E-35DC44CFE6DC}">
      <dgm:prSet/>
      <dgm:spPr/>
      <dgm:t>
        <a:bodyPr/>
        <a:lstStyle/>
        <a:p>
          <a:endParaRPr lang="en-US"/>
        </a:p>
      </dgm:t>
    </dgm:pt>
    <dgm:pt modelId="{BD9D651F-A364-4A8B-95BB-55E55439F4C5}" type="pres">
      <dgm:prSet presAssocID="{38681F69-572C-4CE3-B4D3-3DF1C0927F2A}" presName="theList" presStyleCnt="0">
        <dgm:presLayoutVars>
          <dgm:dir/>
          <dgm:animLvl val="lvl"/>
          <dgm:resizeHandles val="exact"/>
        </dgm:presLayoutVars>
      </dgm:prSet>
      <dgm:spPr/>
    </dgm:pt>
    <dgm:pt modelId="{B7A68B24-AB3D-44A0-932C-1BE253C9F547}" type="pres">
      <dgm:prSet presAssocID="{B0834B3B-8F36-48B9-8586-80E56906D722}" presName="compNode" presStyleCnt="0"/>
      <dgm:spPr/>
    </dgm:pt>
    <dgm:pt modelId="{5140DF85-09BB-45E7-891E-4A0815B0C6D3}" type="pres">
      <dgm:prSet presAssocID="{B0834B3B-8F36-48B9-8586-80E56906D722}" presName="aNode" presStyleLbl="bgShp" presStyleIdx="0" presStyleCnt="5"/>
      <dgm:spPr/>
    </dgm:pt>
    <dgm:pt modelId="{1EDC4543-60D1-4296-A36A-8DEB64C7499F}" type="pres">
      <dgm:prSet presAssocID="{B0834B3B-8F36-48B9-8586-80E56906D722}" presName="textNode" presStyleLbl="bgShp" presStyleIdx="0" presStyleCnt="5"/>
      <dgm:spPr/>
    </dgm:pt>
    <dgm:pt modelId="{AA1C0C36-283E-4E05-9EA1-084A4396B16B}" type="pres">
      <dgm:prSet presAssocID="{B0834B3B-8F36-48B9-8586-80E56906D722}" presName="compChildNode" presStyleCnt="0"/>
      <dgm:spPr/>
    </dgm:pt>
    <dgm:pt modelId="{72C97F3F-843F-4211-BE48-1BFE086A643B}" type="pres">
      <dgm:prSet presAssocID="{B0834B3B-8F36-48B9-8586-80E56906D722}" presName="theInnerList" presStyleCnt="0"/>
      <dgm:spPr/>
    </dgm:pt>
    <dgm:pt modelId="{CF7C0918-37E2-4079-AFF7-718930F021DB}" type="pres">
      <dgm:prSet presAssocID="{71D14ABB-71FF-4092-B9F2-C409D160F07F}" presName="childNode" presStyleLbl="node1" presStyleIdx="0" presStyleCnt="10" custLinFactNeighborX="4263">
        <dgm:presLayoutVars>
          <dgm:bulletEnabled val="1"/>
        </dgm:presLayoutVars>
      </dgm:prSet>
      <dgm:spPr/>
    </dgm:pt>
    <dgm:pt modelId="{7563A39E-530F-4E44-A098-6374D285B426}" type="pres">
      <dgm:prSet presAssocID="{71D14ABB-71FF-4092-B9F2-C409D160F07F}" presName="aSpace2" presStyleCnt="0"/>
      <dgm:spPr/>
    </dgm:pt>
    <dgm:pt modelId="{BC997723-CCA6-4757-81F3-E06646B8CC6D}" type="pres">
      <dgm:prSet presAssocID="{03AEDDE6-6505-406F-AD58-5D18454A1574}" presName="childNode" presStyleLbl="node1" presStyleIdx="1" presStyleCnt="10" custLinFactNeighborX="4263">
        <dgm:presLayoutVars>
          <dgm:bulletEnabled val="1"/>
        </dgm:presLayoutVars>
      </dgm:prSet>
      <dgm:spPr/>
    </dgm:pt>
    <dgm:pt modelId="{B0E820E2-338F-466F-BDFE-17A9CFE4E3DD}" type="pres">
      <dgm:prSet presAssocID="{B0834B3B-8F36-48B9-8586-80E56906D722}" presName="aSpace" presStyleCnt="0"/>
      <dgm:spPr/>
    </dgm:pt>
    <dgm:pt modelId="{DA79FDAF-49D4-430C-8891-5BD023D9D34F}" type="pres">
      <dgm:prSet presAssocID="{9E66F4DC-3983-4EDE-A52B-33B78017EC2D}" presName="compNode" presStyleCnt="0"/>
      <dgm:spPr/>
    </dgm:pt>
    <dgm:pt modelId="{D4F11720-AADA-4EE2-A7F1-71BF68BEA733}" type="pres">
      <dgm:prSet presAssocID="{9E66F4DC-3983-4EDE-A52B-33B78017EC2D}" presName="aNode" presStyleLbl="bgShp" presStyleIdx="1" presStyleCnt="5"/>
      <dgm:spPr/>
    </dgm:pt>
    <dgm:pt modelId="{E55CDAB3-580A-45BD-B103-AE25FEF39596}" type="pres">
      <dgm:prSet presAssocID="{9E66F4DC-3983-4EDE-A52B-33B78017EC2D}" presName="textNode" presStyleLbl="bgShp" presStyleIdx="1" presStyleCnt="5"/>
      <dgm:spPr/>
    </dgm:pt>
    <dgm:pt modelId="{1BF98025-ABF5-4F62-8663-F8515AFE9FCA}" type="pres">
      <dgm:prSet presAssocID="{9E66F4DC-3983-4EDE-A52B-33B78017EC2D}" presName="compChildNode" presStyleCnt="0"/>
      <dgm:spPr/>
    </dgm:pt>
    <dgm:pt modelId="{B55865F6-0F88-4180-AB2A-0865A3532634}" type="pres">
      <dgm:prSet presAssocID="{9E66F4DC-3983-4EDE-A52B-33B78017EC2D}" presName="theInnerList" presStyleCnt="0"/>
      <dgm:spPr/>
    </dgm:pt>
    <dgm:pt modelId="{7193EEC3-47EA-46F6-B2B6-470B1AE6F0B0}" type="pres">
      <dgm:prSet presAssocID="{B8363071-5DEA-44DA-8BE4-39BB571FBD08}" presName="childNode" presStyleLbl="node1" presStyleIdx="2" presStyleCnt="10" custLinFactNeighborX="4263">
        <dgm:presLayoutVars>
          <dgm:bulletEnabled val="1"/>
        </dgm:presLayoutVars>
      </dgm:prSet>
      <dgm:spPr/>
    </dgm:pt>
    <dgm:pt modelId="{E31BC697-C8AE-4112-9C00-11341352391D}" type="pres">
      <dgm:prSet presAssocID="{B8363071-5DEA-44DA-8BE4-39BB571FBD08}" presName="aSpace2" presStyleCnt="0"/>
      <dgm:spPr/>
    </dgm:pt>
    <dgm:pt modelId="{46545966-F76A-4A46-8A61-8A385EA71D20}" type="pres">
      <dgm:prSet presAssocID="{5C406881-D8B7-4C76-B959-1F58ADDC841D}" presName="childNode" presStyleLbl="node1" presStyleIdx="3" presStyleCnt="10" custLinFactNeighborX="4263">
        <dgm:presLayoutVars>
          <dgm:bulletEnabled val="1"/>
        </dgm:presLayoutVars>
      </dgm:prSet>
      <dgm:spPr/>
    </dgm:pt>
    <dgm:pt modelId="{CEDA9130-B27A-4488-938E-A49DEFB13FF5}" type="pres">
      <dgm:prSet presAssocID="{9E66F4DC-3983-4EDE-A52B-33B78017EC2D}" presName="aSpace" presStyleCnt="0"/>
      <dgm:spPr/>
    </dgm:pt>
    <dgm:pt modelId="{A5184133-8D57-467B-A22A-A75CC2F7E2CB}" type="pres">
      <dgm:prSet presAssocID="{C8CFBE9E-CC25-44FB-9154-1FAABB9FD469}" presName="compNode" presStyleCnt="0"/>
      <dgm:spPr/>
    </dgm:pt>
    <dgm:pt modelId="{DDCC1266-C16C-4898-A59F-51FEB188E70A}" type="pres">
      <dgm:prSet presAssocID="{C8CFBE9E-CC25-44FB-9154-1FAABB9FD469}" presName="aNode" presStyleLbl="bgShp" presStyleIdx="2" presStyleCnt="5"/>
      <dgm:spPr/>
    </dgm:pt>
    <dgm:pt modelId="{E456BF3A-9493-4572-9B0E-1081444599FD}" type="pres">
      <dgm:prSet presAssocID="{C8CFBE9E-CC25-44FB-9154-1FAABB9FD469}" presName="textNode" presStyleLbl="bgShp" presStyleIdx="2" presStyleCnt="5"/>
      <dgm:spPr/>
    </dgm:pt>
    <dgm:pt modelId="{BDCD8015-43E3-4A73-AE10-37C12E2B3672}" type="pres">
      <dgm:prSet presAssocID="{C8CFBE9E-CC25-44FB-9154-1FAABB9FD469}" presName="compChildNode" presStyleCnt="0"/>
      <dgm:spPr/>
    </dgm:pt>
    <dgm:pt modelId="{98678227-A2B1-41B4-A624-7827B505689A}" type="pres">
      <dgm:prSet presAssocID="{C8CFBE9E-CC25-44FB-9154-1FAABB9FD469}" presName="theInnerList" presStyleCnt="0"/>
      <dgm:spPr/>
    </dgm:pt>
    <dgm:pt modelId="{5F462D7E-C05D-4F61-B3E7-C2837B8AE603}" type="pres">
      <dgm:prSet presAssocID="{EDB5B3E9-89AA-4543-885D-A8662684C63D}" presName="childNode" presStyleLbl="node1" presStyleIdx="4" presStyleCnt="10">
        <dgm:presLayoutVars>
          <dgm:bulletEnabled val="1"/>
        </dgm:presLayoutVars>
      </dgm:prSet>
      <dgm:spPr/>
    </dgm:pt>
    <dgm:pt modelId="{ECA8AE19-CC20-48C8-A1B2-908B2D24CB68}" type="pres">
      <dgm:prSet presAssocID="{EDB5B3E9-89AA-4543-885D-A8662684C63D}" presName="aSpace2" presStyleCnt="0"/>
      <dgm:spPr/>
    </dgm:pt>
    <dgm:pt modelId="{F5F1622E-A055-40EB-B18C-05C6D854357D}" type="pres">
      <dgm:prSet presAssocID="{A7DFDA15-EB35-459F-8BA4-C4BA9186FE7F}" presName="childNode" presStyleLbl="node1" presStyleIdx="5" presStyleCnt="10">
        <dgm:presLayoutVars>
          <dgm:bulletEnabled val="1"/>
        </dgm:presLayoutVars>
      </dgm:prSet>
      <dgm:spPr/>
    </dgm:pt>
    <dgm:pt modelId="{97412E69-C673-419C-AB3E-1A1C84E86A13}" type="pres">
      <dgm:prSet presAssocID="{C8CFBE9E-CC25-44FB-9154-1FAABB9FD469}" presName="aSpace" presStyleCnt="0"/>
      <dgm:spPr/>
    </dgm:pt>
    <dgm:pt modelId="{9A12CE80-8CC7-4BAC-86E6-04172E423F8E}" type="pres">
      <dgm:prSet presAssocID="{7AFDB909-2B9B-4995-A19A-453F2F0E473E}" presName="compNode" presStyleCnt="0"/>
      <dgm:spPr/>
    </dgm:pt>
    <dgm:pt modelId="{A2B3D9B9-4C37-43F1-818A-98937877AEE2}" type="pres">
      <dgm:prSet presAssocID="{7AFDB909-2B9B-4995-A19A-453F2F0E473E}" presName="aNode" presStyleLbl="bgShp" presStyleIdx="3" presStyleCnt="5"/>
      <dgm:spPr/>
    </dgm:pt>
    <dgm:pt modelId="{636DC10B-1FEA-4537-BF23-487F8A9B3A20}" type="pres">
      <dgm:prSet presAssocID="{7AFDB909-2B9B-4995-A19A-453F2F0E473E}" presName="textNode" presStyleLbl="bgShp" presStyleIdx="3" presStyleCnt="5"/>
      <dgm:spPr/>
    </dgm:pt>
    <dgm:pt modelId="{AE827D38-DA8C-47F8-A8CE-ECD1892A6910}" type="pres">
      <dgm:prSet presAssocID="{7AFDB909-2B9B-4995-A19A-453F2F0E473E}" presName="compChildNode" presStyleCnt="0"/>
      <dgm:spPr/>
    </dgm:pt>
    <dgm:pt modelId="{01727AD2-DA21-4F33-8C32-C5C29AF69F5E}" type="pres">
      <dgm:prSet presAssocID="{7AFDB909-2B9B-4995-A19A-453F2F0E473E}" presName="theInnerList" presStyleCnt="0"/>
      <dgm:spPr/>
    </dgm:pt>
    <dgm:pt modelId="{0E3F71DA-3172-432E-A27D-10C359F986EF}" type="pres">
      <dgm:prSet presAssocID="{70D4BEA0-7B21-444C-AD3F-CE2DB7281AC0}" presName="childNode" presStyleLbl="node1" presStyleIdx="6" presStyleCnt="10">
        <dgm:presLayoutVars>
          <dgm:bulletEnabled val="1"/>
        </dgm:presLayoutVars>
      </dgm:prSet>
      <dgm:spPr/>
    </dgm:pt>
    <dgm:pt modelId="{CAC9F670-69E5-435C-BFFC-E6A337D45C8F}" type="pres">
      <dgm:prSet presAssocID="{70D4BEA0-7B21-444C-AD3F-CE2DB7281AC0}" presName="aSpace2" presStyleCnt="0"/>
      <dgm:spPr/>
    </dgm:pt>
    <dgm:pt modelId="{D4679617-4A5B-4F82-96A1-8275423222BE}" type="pres">
      <dgm:prSet presAssocID="{1EA411E2-BA11-46AC-957D-7F10D9559701}" presName="childNode" presStyleLbl="node1" presStyleIdx="7" presStyleCnt="10">
        <dgm:presLayoutVars>
          <dgm:bulletEnabled val="1"/>
        </dgm:presLayoutVars>
      </dgm:prSet>
      <dgm:spPr/>
    </dgm:pt>
    <dgm:pt modelId="{425CB285-06F4-474C-B9D0-AAE4A18E4A33}" type="pres">
      <dgm:prSet presAssocID="{7AFDB909-2B9B-4995-A19A-453F2F0E473E}" presName="aSpace" presStyleCnt="0"/>
      <dgm:spPr/>
    </dgm:pt>
    <dgm:pt modelId="{257F4EE4-B1A5-4381-84F4-B35B976C9EAE}" type="pres">
      <dgm:prSet presAssocID="{96219629-19E1-44B0-B993-6E24E95D29A0}" presName="compNode" presStyleCnt="0"/>
      <dgm:spPr/>
    </dgm:pt>
    <dgm:pt modelId="{614303BF-251C-4D8D-808A-0B064407078A}" type="pres">
      <dgm:prSet presAssocID="{96219629-19E1-44B0-B993-6E24E95D29A0}" presName="aNode" presStyleLbl="bgShp" presStyleIdx="4" presStyleCnt="5"/>
      <dgm:spPr/>
    </dgm:pt>
    <dgm:pt modelId="{BA5F27F5-AC33-4F7A-AA75-1BF881CE533D}" type="pres">
      <dgm:prSet presAssocID="{96219629-19E1-44B0-B993-6E24E95D29A0}" presName="textNode" presStyleLbl="bgShp" presStyleIdx="4" presStyleCnt="5"/>
      <dgm:spPr/>
    </dgm:pt>
    <dgm:pt modelId="{292D589B-3447-4708-B75B-9AA2839FD809}" type="pres">
      <dgm:prSet presAssocID="{96219629-19E1-44B0-B993-6E24E95D29A0}" presName="compChildNode" presStyleCnt="0"/>
      <dgm:spPr/>
    </dgm:pt>
    <dgm:pt modelId="{9D28BC15-E8B5-4AE7-8057-4211D0E18D1D}" type="pres">
      <dgm:prSet presAssocID="{96219629-19E1-44B0-B993-6E24E95D29A0}" presName="theInnerList" presStyleCnt="0"/>
      <dgm:spPr/>
    </dgm:pt>
    <dgm:pt modelId="{2FB8C4A8-D731-409F-A75A-31528581E1EA}" type="pres">
      <dgm:prSet presAssocID="{FB80817B-F1F4-42EB-86B4-A03B8D7B36B5}" presName="childNode" presStyleLbl="node1" presStyleIdx="8" presStyleCnt="10">
        <dgm:presLayoutVars>
          <dgm:bulletEnabled val="1"/>
        </dgm:presLayoutVars>
      </dgm:prSet>
      <dgm:spPr/>
    </dgm:pt>
    <dgm:pt modelId="{B6027085-736C-4F73-9918-900B62B3E20B}" type="pres">
      <dgm:prSet presAssocID="{FB80817B-F1F4-42EB-86B4-A03B8D7B36B5}" presName="aSpace2" presStyleCnt="0"/>
      <dgm:spPr/>
    </dgm:pt>
    <dgm:pt modelId="{6E07347B-03EC-407E-961B-522BC4C336D2}" type="pres">
      <dgm:prSet presAssocID="{AA2CB23C-1912-44D3-B381-28964968823B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DEA60C08-380B-49DA-8C2A-9C10EAB00807}" type="presOf" srcId="{70D4BEA0-7B21-444C-AD3F-CE2DB7281AC0}" destId="{0E3F71DA-3172-432E-A27D-10C359F986EF}" srcOrd="0" destOrd="0" presId="urn:microsoft.com/office/officeart/2005/8/layout/lProcess2"/>
    <dgm:cxn modelId="{5EF2CA0F-A95A-4D3C-B0B2-EA58B86E33E7}" srcId="{7AFDB909-2B9B-4995-A19A-453F2F0E473E}" destId="{1EA411E2-BA11-46AC-957D-7F10D9559701}" srcOrd="1" destOrd="0" parTransId="{B9279481-EB52-4AE6-ABB8-6CEE6C774866}" sibTransId="{31BBE58D-32E1-465B-95C7-98CCDF243BBF}"/>
    <dgm:cxn modelId="{86EB3510-A7B7-48FA-BAA5-28A8DB258159}" type="presOf" srcId="{03AEDDE6-6505-406F-AD58-5D18454A1574}" destId="{BC997723-CCA6-4757-81F3-E06646B8CC6D}" srcOrd="0" destOrd="0" presId="urn:microsoft.com/office/officeart/2005/8/layout/lProcess2"/>
    <dgm:cxn modelId="{DD8E0123-3A4A-4488-A41F-E6A0BEAB973A}" srcId="{9E66F4DC-3983-4EDE-A52B-33B78017EC2D}" destId="{5C406881-D8B7-4C76-B959-1F58ADDC841D}" srcOrd="1" destOrd="0" parTransId="{A7448694-8613-49C1-A1F7-AE02634E2940}" sibTransId="{046F644E-A39D-4437-9214-AFCCC3B97A8E}"/>
    <dgm:cxn modelId="{38AC5124-3100-4619-AA81-F0B1A248D20E}" srcId="{C8CFBE9E-CC25-44FB-9154-1FAABB9FD469}" destId="{A7DFDA15-EB35-459F-8BA4-C4BA9186FE7F}" srcOrd="1" destOrd="0" parTransId="{08EB480D-0A0C-45B9-B8D6-C38C7168FF8F}" sibTransId="{8FF30944-C6F1-4CAF-BDF0-B8C60362654A}"/>
    <dgm:cxn modelId="{5A217427-A045-45C0-8A81-47E04B26228D}" srcId="{7AFDB909-2B9B-4995-A19A-453F2F0E473E}" destId="{70D4BEA0-7B21-444C-AD3F-CE2DB7281AC0}" srcOrd="0" destOrd="0" parTransId="{FC6D4E1C-C144-4A8F-8EBF-BAAC89736721}" sibTransId="{1C57C1F2-4920-49D2-958C-12C36DF9D926}"/>
    <dgm:cxn modelId="{17698827-1600-49A2-ABF2-7668D6B8CC45}" type="presOf" srcId="{EDB5B3E9-89AA-4543-885D-A8662684C63D}" destId="{5F462D7E-C05D-4F61-B3E7-C2837B8AE603}" srcOrd="0" destOrd="0" presId="urn:microsoft.com/office/officeart/2005/8/layout/lProcess2"/>
    <dgm:cxn modelId="{EB62652D-BA82-44B4-A647-D27C2D9C0DAA}" type="presOf" srcId="{96219629-19E1-44B0-B993-6E24E95D29A0}" destId="{614303BF-251C-4D8D-808A-0B064407078A}" srcOrd="0" destOrd="0" presId="urn:microsoft.com/office/officeart/2005/8/layout/lProcess2"/>
    <dgm:cxn modelId="{503F3132-75D7-4FBF-BF60-3C1936FB0DC4}" type="presOf" srcId="{9E66F4DC-3983-4EDE-A52B-33B78017EC2D}" destId="{E55CDAB3-580A-45BD-B103-AE25FEF39596}" srcOrd="1" destOrd="0" presId="urn:microsoft.com/office/officeart/2005/8/layout/lProcess2"/>
    <dgm:cxn modelId="{106B7D36-FC46-4FD4-82A2-9C061BE6626C}" srcId="{96219629-19E1-44B0-B993-6E24E95D29A0}" destId="{FB80817B-F1F4-42EB-86B4-A03B8D7B36B5}" srcOrd="0" destOrd="0" parTransId="{EA3F79DC-8EAE-4701-98FD-E0FF8AB29898}" sibTransId="{7A8ECD66-4E95-43C7-9E32-6411E81D2D2E}"/>
    <dgm:cxn modelId="{5B1A4937-0ADC-4E10-8E62-22987A762F39}" type="presOf" srcId="{7AFDB909-2B9B-4995-A19A-453F2F0E473E}" destId="{A2B3D9B9-4C37-43F1-818A-98937877AEE2}" srcOrd="0" destOrd="0" presId="urn:microsoft.com/office/officeart/2005/8/layout/lProcess2"/>
    <dgm:cxn modelId="{92B5D33A-749A-49E5-9CF2-2C2C1B18DE4C}" type="presOf" srcId="{A7DFDA15-EB35-459F-8BA4-C4BA9186FE7F}" destId="{F5F1622E-A055-40EB-B18C-05C6D854357D}" srcOrd="0" destOrd="0" presId="urn:microsoft.com/office/officeart/2005/8/layout/lProcess2"/>
    <dgm:cxn modelId="{F6D5375F-C1C7-4B9A-8B69-0E4D4A6C83A6}" type="presOf" srcId="{B0834B3B-8F36-48B9-8586-80E56906D722}" destId="{5140DF85-09BB-45E7-891E-4A0815B0C6D3}" srcOrd="0" destOrd="0" presId="urn:microsoft.com/office/officeart/2005/8/layout/lProcess2"/>
    <dgm:cxn modelId="{CC386260-88C6-41A9-9607-EEE6111F3599}" type="presOf" srcId="{C8CFBE9E-CC25-44FB-9154-1FAABB9FD469}" destId="{DDCC1266-C16C-4898-A59F-51FEB188E70A}" srcOrd="0" destOrd="0" presId="urn:microsoft.com/office/officeart/2005/8/layout/lProcess2"/>
    <dgm:cxn modelId="{B56B9D61-6D4D-4E1E-B6A7-31A4D30B074A}" srcId="{C8CFBE9E-CC25-44FB-9154-1FAABB9FD469}" destId="{EDB5B3E9-89AA-4543-885D-A8662684C63D}" srcOrd="0" destOrd="0" parTransId="{A3D54BCE-E6EB-4196-AB79-C6A7F37B6A0A}" sibTransId="{60B584B1-97E5-4D48-965B-D9F4F6A4E765}"/>
    <dgm:cxn modelId="{AAE52A67-792B-4E20-96D9-AF7E2C054589}" type="presOf" srcId="{5C406881-D8B7-4C76-B959-1F58ADDC841D}" destId="{46545966-F76A-4A46-8A61-8A385EA71D20}" srcOrd="0" destOrd="0" presId="urn:microsoft.com/office/officeart/2005/8/layout/lProcess2"/>
    <dgm:cxn modelId="{A0596367-8C98-4068-BFA7-1E72E8FBED78}" srcId="{38681F69-572C-4CE3-B4D3-3DF1C0927F2A}" destId="{C8CFBE9E-CC25-44FB-9154-1FAABB9FD469}" srcOrd="2" destOrd="0" parTransId="{3EEBEF17-9F08-4369-98D9-CF967846B817}" sibTransId="{54EA4A9E-EDC7-456D-A7FB-AF53F440C7D3}"/>
    <dgm:cxn modelId="{943F9D6B-9157-45AE-A85E-628327C82454}" type="presOf" srcId="{38681F69-572C-4CE3-B4D3-3DF1C0927F2A}" destId="{BD9D651F-A364-4A8B-95BB-55E55439F4C5}" srcOrd="0" destOrd="0" presId="urn:microsoft.com/office/officeart/2005/8/layout/lProcess2"/>
    <dgm:cxn modelId="{D764F26C-447A-4F88-80A1-6174E2C13C43}" type="presOf" srcId="{AA2CB23C-1912-44D3-B381-28964968823B}" destId="{6E07347B-03EC-407E-961B-522BC4C336D2}" srcOrd="0" destOrd="0" presId="urn:microsoft.com/office/officeart/2005/8/layout/lProcess2"/>
    <dgm:cxn modelId="{7D6E236F-2176-48A6-9313-01DB64771B9C}" type="presOf" srcId="{B8363071-5DEA-44DA-8BE4-39BB571FBD08}" destId="{7193EEC3-47EA-46F6-B2B6-470B1AE6F0B0}" srcOrd="0" destOrd="0" presId="urn:microsoft.com/office/officeart/2005/8/layout/lProcess2"/>
    <dgm:cxn modelId="{BF3B5852-1EA4-4F8B-9B68-99F6062DCB9D}" type="presOf" srcId="{B0834B3B-8F36-48B9-8586-80E56906D722}" destId="{1EDC4543-60D1-4296-A36A-8DEB64C7499F}" srcOrd="1" destOrd="0" presId="urn:microsoft.com/office/officeart/2005/8/layout/lProcess2"/>
    <dgm:cxn modelId="{FC4C2873-ACE7-4740-B96B-9F7F653A87EE}" srcId="{9E66F4DC-3983-4EDE-A52B-33B78017EC2D}" destId="{B8363071-5DEA-44DA-8BE4-39BB571FBD08}" srcOrd="0" destOrd="0" parTransId="{46B2D80F-FF8B-4847-B4E5-EE1CFBD334B9}" sibTransId="{7B3E58F5-F3DD-4429-8133-275C735F5FAD}"/>
    <dgm:cxn modelId="{26805A76-770A-45A0-A54F-C2D8E4900CFF}" type="presOf" srcId="{9E66F4DC-3983-4EDE-A52B-33B78017EC2D}" destId="{D4F11720-AADA-4EE2-A7F1-71BF68BEA733}" srcOrd="0" destOrd="0" presId="urn:microsoft.com/office/officeart/2005/8/layout/lProcess2"/>
    <dgm:cxn modelId="{01864E57-92A1-47D2-AEFB-C8AF9776D6B0}" type="presOf" srcId="{1EA411E2-BA11-46AC-957D-7F10D9559701}" destId="{D4679617-4A5B-4F82-96A1-8275423222BE}" srcOrd="0" destOrd="0" presId="urn:microsoft.com/office/officeart/2005/8/layout/lProcess2"/>
    <dgm:cxn modelId="{41369EAA-DED8-4149-A0F8-AC97B31B462F}" type="presOf" srcId="{71D14ABB-71FF-4092-B9F2-C409D160F07F}" destId="{CF7C0918-37E2-4079-AFF7-718930F021DB}" srcOrd="0" destOrd="0" presId="urn:microsoft.com/office/officeart/2005/8/layout/lProcess2"/>
    <dgm:cxn modelId="{FAB32BBD-6AA6-4103-9052-619C634998EE}" srcId="{38681F69-572C-4CE3-B4D3-3DF1C0927F2A}" destId="{96219629-19E1-44B0-B993-6E24E95D29A0}" srcOrd="4" destOrd="0" parTransId="{268C466F-BCAE-4E06-9F7B-933B004D9F69}" sibTransId="{9C2BA648-BA03-42D3-B2D4-A15DF1C64FE9}"/>
    <dgm:cxn modelId="{F2CA7BC2-459A-4919-9FA0-DBAE2E7A742C}" srcId="{B0834B3B-8F36-48B9-8586-80E56906D722}" destId="{71D14ABB-71FF-4092-B9F2-C409D160F07F}" srcOrd="0" destOrd="0" parTransId="{9706D4D1-CEA7-43E7-B6BE-C4F8A45C2BE5}" sibTransId="{AA20D362-7F43-4DBF-B73B-BC9D0CF3F1B4}"/>
    <dgm:cxn modelId="{C415A1C4-B0BC-4C69-8C7F-BFCD17A0B18A}" type="presOf" srcId="{96219629-19E1-44B0-B993-6E24E95D29A0}" destId="{BA5F27F5-AC33-4F7A-AA75-1BF881CE533D}" srcOrd="1" destOrd="0" presId="urn:microsoft.com/office/officeart/2005/8/layout/lProcess2"/>
    <dgm:cxn modelId="{A81176D1-B3E0-4E0F-B67E-35DC44CFE6DC}" srcId="{96219629-19E1-44B0-B993-6E24E95D29A0}" destId="{AA2CB23C-1912-44D3-B381-28964968823B}" srcOrd="1" destOrd="0" parTransId="{10B2BC52-57C3-4236-AD73-5C3AE552564B}" sibTransId="{1A1E088D-9765-4956-A406-359C14DFE2EC}"/>
    <dgm:cxn modelId="{F344BBD1-8392-4FAF-AE91-EC07DC4E0ACC}" type="presOf" srcId="{7AFDB909-2B9B-4995-A19A-453F2F0E473E}" destId="{636DC10B-1FEA-4537-BF23-487F8A9B3A20}" srcOrd="1" destOrd="0" presId="urn:microsoft.com/office/officeart/2005/8/layout/lProcess2"/>
    <dgm:cxn modelId="{F39392DF-2F40-4219-89A7-F43C1C26A221}" srcId="{B0834B3B-8F36-48B9-8586-80E56906D722}" destId="{03AEDDE6-6505-406F-AD58-5D18454A1574}" srcOrd="1" destOrd="0" parTransId="{8C8C2684-EADD-46B1-86D9-A298BCEE25B7}" sibTransId="{A150536B-8784-4583-BFEE-3B336DB25DB2}"/>
    <dgm:cxn modelId="{09B6D7E7-C396-4D08-A096-300DF023AA4C}" srcId="{38681F69-572C-4CE3-B4D3-3DF1C0927F2A}" destId="{7AFDB909-2B9B-4995-A19A-453F2F0E473E}" srcOrd="3" destOrd="0" parTransId="{8009D495-A7EC-4212-B29F-8DF60E82AD74}" sibTransId="{948EF5EF-4123-45B9-9FCE-8AC67B76D718}"/>
    <dgm:cxn modelId="{DFFFD1E9-164E-493F-AA99-1B1DDABB2DDF}" srcId="{38681F69-572C-4CE3-B4D3-3DF1C0927F2A}" destId="{B0834B3B-8F36-48B9-8586-80E56906D722}" srcOrd="0" destOrd="0" parTransId="{12EA6A86-E92A-4D11-A6F5-6A13529DDF7C}" sibTransId="{FB4B94EC-5705-4A35-B47F-9B0C117164EE}"/>
    <dgm:cxn modelId="{EC6F8FF4-DCD0-4C02-80CE-BD75CE6FC748}" type="presOf" srcId="{C8CFBE9E-CC25-44FB-9154-1FAABB9FD469}" destId="{E456BF3A-9493-4572-9B0E-1081444599FD}" srcOrd="1" destOrd="0" presId="urn:microsoft.com/office/officeart/2005/8/layout/lProcess2"/>
    <dgm:cxn modelId="{22B553F7-9CDF-4494-9ADC-3D26AFB22B2D}" type="presOf" srcId="{FB80817B-F1F4-42EB-86B4-A03B8D7B36B5}" destId="{2FB8C4A8-D731-409F-A75A-31528581E1EA}" srcOrd="0" destOrd="0" presId="urn:microsoft.com/office/officeart/2005/8/layout/lProcess2"/>
    <dgm:cxn modelId="{55FBEAFE-C1E5-4F58-AC45-EC73F599FCF3}" srcId="{38681F69-572C-4CE3-B4D3-3DF1C0927F2A}" destId="{9E66F4DC-3983-4EDE-A52B-33B78017EC2D}" srcOrd="1" destOrd="0" parTransId="{88BD06F2-C8C1-47DF-905F-D24A0AA30E27}" sibTransId="{27E43180-CAD8-498F-8AEE-A1710387D6FE}"/>
    <dgm:cxn modelId="{F829BB03-A753-4FBA-9AEB-5E856EE35326}" type="presParOf" srcId="{BD9D651F-A364-4A8B-95BB-55E55439F4C5}" destId="{B7A68B24-AB3D-44A0-932C-1BE253C9F547}" srcOrd="0" destOrd="0" presId="urn:microsoft.com/office/officeart/2005/8/layout/lProcess2"/>
    <dgm:cxn modelId="{27C3A34A-F5F6-47CD-9FB3-B622510FDDC7}" type="presParOf" srcId="{B7A68B24-AB3D-44A0-932C-1BE253C9F547}" destId="{5140DF85-09BB-45E7-891E-4A0815B0C6D3}" srcOrd="0" destOrd="0" presId="urn:microsoft.com/office/officeart/2005/8/layout/lProcess2"/>
    <dgm:cxn modelId="{C622FDB9-80E4-401D-B4FC-DF8BCC52FC6B}" type="presParOf" srcId="{B7A68B24-AB3D-44A0-932C-1BE253C9F547}" destId="{1EDC4543-60D1-4296-A36A-8DEB64C7499F}" srcOrd="1" destOrd="0" presId="urn:microsoft.com/office/officeart/2005/8/layout/lProcess2"/>
    <dgm:cxn modelId="{FCF29447-F0E5-4AEF-AD3D-E44A516924C8}" type="presParOf" srcId="{B7A68B24-AB3D-44A0-932C-1BE253C9F547}" destId="{AA1C0C36-283E-4E05-9EA1-084A4396B16B}" srcOrd="2" destOrd="0" presId="urn:microsoft.com/office/officeart/2005/8/layout/lProcess2"/>
    <dgm:cxn modelId="{CBAD4726-A9F9-49B1-96F3-24C2E2977AE4}" type="presParOf" srcId="{AA1C0C36-283E-4E05-9EA1-084A4396B16B}" destId="{72C97F3F-843F-4211-BE48-1BFE086A643B}" srcOrd="0" destOrd="0" presId="urn:microsoft.com/office/officeart/2005/8/layout/lProcess2"/>
    <dgm:cxn modelId="{E87948E3-F4BB-49DD-96E1-F9DB82AAB057}" type="presParOf" srcId="{72C97F3F-843F-4211-BE48-1BFE086A643B}" destId="{CF7C0918-37E2-4079-AFF7-718930F021DB}" srcOrd="0" destOrd="0" presId="urn:microsoft.com/office/officeart/2005/8/layout/lProcess2"/>
    <dgm:cxn modelId="{7F459D20-C071-4A73-86AE-3C3BD9913402}" type="presParOf" srcId="{72C97F3F-843F-4211-BE48-1BFE086A643B}" destId="{7563A39E-530F-4E44-A098-6374D285B426}" srcOrd="1" destOrd="0" presId="urn:microsoft.com/office/officeart/2005/8/layout/lProcess2"/>
    <dgm:cxn modelId="{0C73FFA5-91BC-47D8-9B6C-CFE861BE1947}" type="presParOf" srcId="{72C97F3F-843F-4211-BE48-1BFE086A643B}" destId="{BC997723-CCA6-4757-81F3-E06646B8CC6D}" srcOrd="2" destOrd="0" presId="urn:microsoft.com/office/officeart/2005/8/layout/lProcess2"/>
    <dgm:cxn modelId="{57822003-B229-4149-80AE-E6D923EC0318}" type="presParOf" srcId="{BD9D651F-A364-4A8B-95BB-55E55439F4C5}" destId="{B0E820E2-338F-466F-BDFE-17A9CFE4E3DD}" srcOrd="1" destOrd="0" presId="urn:microsoft.com/office/officeart/2005/8/layout/lProcess2"/>
    <dgm:cxn modelId="{631BF649-0E2D-4295-82C6-D1ADB9473A82}" type="presParOf" srcId="{BD9D651F-A364-4A8B-95BB-55E55439F4C5}" destId="{DA79FDAF-49D4-430C-8891-5BD023D9D34F}" srcOrd="2" destOrd="0" presId="urn:microsoft.com/office/officeart/2005/8/layout/lProcess2"/>
    <dgm:cxn modelId="{B2B95D8F-1903-42B6-8182-4F99B25759F0}" type="presParOf" srcId="{DA79FDAF-49D4-430C-8891-5BD023D9D34F}" destId="{D4F11720-AADA-4EE2-A7F1-71BF68BEA733}" srcOrd="0" destOrd="0" presId="urn:microsoft.com/office/officeart/2005/8/layout/lProcess2"/>
    <dgm:cxn modelId="{4CBF709A-C169-426F-A5DA-216E6E8313F2}" type="presParOf" srcId="{DA79FDAF-49D4-430C-8891-5BD023D9D34F}" destId="{E55CDAB3-580A-45BD-B103-AE25FEF39596}" srcOrd="1" destOrd="0" presId="urn:microsoft.com/office/officeart/2005/8/layout/lProcess2"/>
    <dgm:cxn modelId="{FB334FED-0E79-4AB2-8F6E-A3F7C61A9F3E}" type="presParOf" srcId="{DA79FDAF-49D4-430C-8891-5BD023D9D34F}" destId="{1BF98025-ABF5-4F62-8663-F8515AFE9FCA}" srcOrd="2" destOrd="0" presId="urn:microsoft.com/office/officeart/2005/8/layout/lProcess2"/>
    <dgm:cxn modelId="{F46B25C2-6C90-4789-94FF-EE58A6F5D8B2}" type="presParOf" srcId="{1BF98025-ABF5-4F62-8663-F8515AFE9FCA}" destId="{B55865F6-0F88-4180-AB2A-0865A3532634}" srcOrd="0" destOrd="0" presId="urn:microsoft.com/office/officeart/2005/8/layout/lProcess2"/>
    <dgm:cxn modelId="{AF09C69C-07AE-4D33-BB62-3838A312B6F6}" type="presParOf" srcId="{B55865F6-0F88-4180-AB2A-0865A3532634}" destId="{7193EEC3-47EA-46F6-B2B6-470B1AE6F0B0}" srcOrd="0" destOrd="0" presId="urn:microsoft.com/office/officeart/2005/8/layout/lProcess2"/>
    <dgm:cxn modelId="{A162B683-0B71-489E-9854-F2B09464EB2A}" type="presParOf" srcId="{B55865F6-0F88-4180-AB2A-0865A3532634}" destId="{E31BC697-C8AE-4112-9C00-11341352391D}" srcOrd="1" destOrd="0" presId="urn:microsoft.com/office/officeart/2005/8/layout/lProcess2"/>
    <dgm:cxn modelId="{A5089819-78FE-4864-ABA6-20977F156447}" type="presParOf" srcId="{B55865F6-0F88-4180-AB2A-0865A3532634}" destId="{46545966-F76A-4A46-8A61-8A385EA71D20}" srcOrd="2" destOrd="0" presId="urn:microsoft.com/office/officeart/2005/8/layout/lProcess2"/>
    <dgm:cxn modelId="{555F4040-22B5-4793-A119-527F20AB989B}" type="presParOf" srcId="{BD9D651F-A364-4A8B-95BB-55E55439F4C5}" destId="{CEDA9130-B27A-4488-938E-A49DEFB13FF5}" srcOrd="3" destOrd="0" presId="urn:microsoft.com/office/officeart/2005/8/layout/lProcess2"/>
    <dgm:cxn modelId="{E775CA91-6DE3-4004-91FB-7A20320980A0}" type="presParOf" srcId="{BD9D651F-A364-4A8B-95BB-55E55439F4C5}" destId="{A5184133-8D57-467B-A22A-A75CC2F7E2CB}" srcOrd="4" destOrd="0" presId="urn:microsoft.com/office/officeart/2005/8/layout/lProcess2"/>
    <dgm:cxn modelId="{EBDC8BB2-2DF5-4C6D-836D-B1289779F9A5}" type="presParOf" srcId="{A5184133-8D57-467B-A22A-A75CC2F7E2CB}" destId="{DDCC1266-C16C-4898-A59F-51FEB188E70A}" srcOrd="0" destOrd="0" presId="urn:microsoft.com/office/officeart/2005/8/layout/lProcess2"/>
    <dgm:cxn modelId="{56D78148-7A90-4BB1-B038-86641F423FF4}" type="presParOf" srcId="{A5184133-8D57-467B-A22A-A75CC2F7E2CB}" destId="{E456BF3A-9493-4572-9B0E-1081444599FD}" srcOrd="1" destOrd="0" presId="urn:microsoft.com/office/officeart/2005/8/layout/lProcess2"/>
    <dgm:cxn modelId="{A868C007-25AD-4D07-9782-F81861700CD1}" type="presParOf" srcId="{A5184133-8D57-467B-A22A-A75CC2F7E2CB}" destId="{BDCD8015-43E3-4A73-AE10-37C12E2B3672}" srcOrd="2" destOrd="0" presId="urn:microsoft.com/office/officeart/2005/8/layout/lProcess2"/>
    <dgm:cxn modelId="{EA35FBDC-C484-4CC9-B6FE-CE967C7538C1}" type="presParOf" srcId="{BDCD8015-43E3-4A73-AE10-37C12E2B3672}" destId="{98678227-A2B1-41B4-A624-7827B505689A}" srcOrd="0" destOrd="0" presId="urn:microsoft.com/office/officeart/2005/8/layout/lProcess2"/>
    <dgm:cxn modelId="{86D3DC3A-AC61-4547-94A8-7D4C1334651A}" type="presParOf" srcId="{98678227-A2B1-41B4-A624-7827B505689A}" destId="{5F462D7E-C05D-4F61-B3E7-C2837B8AE603}" srcOrd="0" destOrd="0" presId="urn:microsoft.com/office/officeart/2005/8/layout/lProcess2"/>
    <dgm:cxn modelId="{B578806E-0A24-4290-903A-2E035021B85C}" type="presParOf" srcId="{98678227-A2B1-41B4-A624-7827B505689A}" destId="{ECA8AE19-CC20-48C8-A1B2-908B2D24CB68}" srcOrd="1" destOrd="0" presId="urn:microsoft.com/office/officeart/2005/8/layout/lProcess2"/>
    <dgm:cxn modelId="{D7A6D299-9815-49F8-9FFE-326A44B19DCF}" type="presParOf" srcId="{98678227-A2B1-41B4-A624-7827B505689A}" destId="{F5F1622E-A055-40EB-B18C-05C6D854357D}" srcOrd="2" destOrd="0" presId="urn:microsoft.com/office/officeart/2005/8/layout/lProcess2"/>
    <dgm:cxn modelId="{BED00E4D-A945-4130-818A-0937B5BF2246}" type="presParOf" srcId="{BD9D651F-A364-4A8B-95BB-55E55439F4C5}" destId="{97412E69-C673-419C-AB3E-1A1C84E86A13}" srcOrd="5" destOrd="0" presId="urn:microsoft.com/office/officeart/2005/8/layout/lProcess2"/>
    <dgm:cxn modelId="{B05DD50D-5BBC-49EB-A2DB-7273ECDFF69F}" type="presParOf" srcId="{BD9D651F-A364-4A8B-95BB-55E55439F4C5}" destId="{9A12CE80-8CC7-4BAC-86E6-04172E423F8E}" srcOrd="6" destOrd="0" presId="urn:microsoft.com/office/officeart/2005/8/layout/lProcess2"/>
    <dgm:cxn modelId="{06C22A08-90E0-4B37-8CD8-89CE1CA87EE3}" type="presParOf" srcId="{9A12CE80-8CC7-4BAC-86E6-04172E423F8E}" destId="{A2B3D9B9-4C37-43F1-818A-98937877AEE2}" srcOrd="0" destOrd="0" presId="urn:microsoft.com/office/officeart/2005/8/layout/lProcess2"/>
    <dgm:cxn modelId="{B39376E5-D568-4426-89FD-373DD723AE8B}" type="presParOf" srcId="{9A12CE80-8CC7-4BAC-86E6-04172E423F8E}" destId="{636DC10B-1FEA-4537-BF23-487F8A9B3A20}" srcOrd="1" destOrd="0" presId="urn:microsoft.com/office/officeart/2005/8/layout/lProcess2"/>
    <dgm:cxn modelId="{8944B3B5-CF53-4570-B179-8CA6DB147D5C}" type="presParOf" srcId="{9A12CE80-8CC7-4BAC-86E6-04172E423F8E}" destId="{AE827D38-DA8C-47F8-A8CE-ECD1892A6910}" srcOrd="2" destOrd="0" presId="urn:microsoft.com/office/officeart/2005/8/layout/lProcess2"/>
    <dgm:cxn modelId="{2F6CFA36-CA27-4EAA-8FC4-CEAE95D3993A}" type="presParOf" srcId="{AE827D38-DA8C-47F8-A8CE-ECD1892A6910}" destId="{01727AD2-DA21-4F33-8C32-C5C29AF69F5E}" srcOrd="0" destOrd="0" presId="urn:microsoft.com/office/officeart/2005/8/layout/lProcess2"/>
    <dgm:cxn modelId="{17573E58-76B2-49DA-ACA8-0F2C8FA6157E}" type="presParOf" srcId="{01727AD2-DA21-4F33-8C32-C5C29AF69F5E}" destId="{0E3F71DA-3172-432E-A27D-10C359F986EF}" srcOrd="0" destOrd="0" presId="urn:microsoft.com/office/officeart/2005/8/layout/lProcess2"/>
    <dgm:cxn modelId="{70682EDC-5C6C-417D-B6D3-AFBC6CCB9F56}" type="presParOf" srcId="{01727AD2-DA21-4F33-8C32-C5C29AF69F5E}" destId="{CAC9F670-69E5-435C-BFFC-E6A337D45C8F}" srcOrd="1" destOrd="0" presId="urn:microsoft.com/office/officeart/2005/8/layout/lProcess2"/>
    <dgm:cxn modelId="{A981C0CD-497E-4110-860B-28D185ADE8FA}" type="presParOf" srcId="{01727AD2-DA21-4F33-8C32-C5C29AF69F5E}" destId="{D4679617-4A5B-4F82-96A1-8275423222BE}" srcOrd="2" destOrd="0" presId="urn:microsoft.com/office/officeart/2005/8/layout/lProcess2"/>
    <dgm:cxn modelId="{906B21AE-9EB3-433E-A5A2-AF184C5DBE67}" type="presParOf" srcId="{BD9D651F-A364-4A8B-95BB-55E55439F4C5}" destId="{425CB285-06F4-474C-B9D0-AAE4A18E4A33}" srcOrd="7" destOrd="0" presId="urn:microsoft.com/office/officeart/2005/8/layout/lProcess2"/>
    <dgm:cxn modelId="{C6C97E48-A930-4B49-9490-77872BA41821}" type="presParOf" srcId="{BD9D651F-A364-4A8B-95BB-55E55439F4C5}" destId="{257F4EE4-B1A5-4381-84F4-B35B976C9EAE}" srcOrd="8" destOrd="0" presId="urn:microsoft.com/office/officeart/2005/8/layout/lProcess2"/>
    <dgm:cxn modelId="{32295814-57CB-418D-8157-E6B1F2CE895C}" type="presParOf" srcId="{257F4EE4-B1A5-4381-84F4-B35B976C9EAE}" destId="{614303BF-251C-4D8D-808A-0B064407078A}" srcOrd="0" destOrd="0" presId="urn:microsoft.com/office/officeart/2005/8/layout/lProcess2"/>
    <dgm:cxn modelId="{9E805680-67D6-4072-AD6C-1469833860F3}" type="presParOf" srcId="{257F4EE4-B1A5-4381-84F4-B35B976C9EAE}" destId="{BA5F27F5-AC33-4F7A-AA75-1BF881CE533D}" srcOrd="1" destOrd="0" presId="urn:microsoft.com/office/officeart/2005/8/layout/lProcess2"/>
    <dgm:cxn modelId="{069CCA03-6599-4A08-BC9F-C004B29C49DB}" type="presParOf" srcId="{257F4EE4-B1A5-4381-84F4-B35B976C9EAE}" destId="{292D589B-3447-4708-B75B-9AA2839FD809}" srcOrd="2" destOrd="0" presId="urn:microsoft.com/office/officeart/2005/8/layout/lProcess2"/>
    <dgm:cxn modelId="{31B3D370-B93F-49C9-8E7B-642C71761643}" type="presParOf" srcId="{292D589B-3447-4708-B75B-9AA2839FD809}" destId="{9D28BC15-E8B5-4AE7-8057-4211D0E18D1D}" srcOrd="0" destOrd="0" presId="urn:microsoft.com/office/officeart/2005/8/layout/lProcess2"/>
    <dgm:cxn modelId="{82C75C87-76D5-44C0-A891-005B63300433}" type="presParOf" srcId="{9D28BC15-E8B5-4AE7-8057-4211D0E18D1D}" destId="{2FB8C4A8-D731-409F-A75A-31528581E1EA}" srcOrd="0" destOrd="0" presId="urn:microsoft.com/office/officeart/2005/8/layout/lProcess2"/>
    <dgm:cxn modelId="{87372257-3FCC-4EE6-BE0C-5A4DE383FC24}" type="presParOf" srcId="{9D28BC15-E8B5-4AE7-8057-4211D0E18D1D}" destId="{B6027085-736C-4F73-9918-900B62B3E20B}" srcOrd="1" destOrd="0" presId="urn:microsoft.com/office/officeart/2005/8/layout/lProcess2"/>
    <dgm:cxn modelId="{4E9E17AF-811E-4AC5-81C7-33C209545369}" type="presParOf" srcId="{9D28BC15-E8B5-4AE7-8057-4211D0E18D1D}" destId="{6E07347B-03EC-407E-961B-522BC4C336D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0DF85-09BB-45E7-891E-4A0815B0C6D3}">
      <dsp:nvSpPr>
        <dsp:cNvPr id="0" name=""/>
        <dsp:cNvSpPr/>
      </dsp:nvSpPr>
      <dsp:spPr>
        <a:xfrm>
          <a:off x="4902" y="0"/>
          <a:ext cx="1720177" cy="48469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Kick-off</a:t>
          </a:r>
        </a:p>
      </dsp:txBody>
      <dsp:txXfrm>
        <a:off x="4902" y="0"/>
        <a:ext cx="1720177" cy="1454093"/>
      </dsp:txXfrm>
    </dsp:sp>
    <dsp:sp modelId="{CF7C0918-37E2-4079-AFF7-718930F021DB}">
      <dsp:nvSpPr>
        <dsp:cNvPr id="0" name=""/>
        <dsp:cNvSpPr/>
      </dsp:nvSpPr>
      <dsp:spPr>
        <a:xfrm>
          <a:off x="235584" y="1455513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 and Project Scope</a:t>
          </a:r>
        </a:p>
      </dsp:txBody>
      <dsp:txXfrm>
        <a:off x="275890" y="1495819"/>
        <a:ext cx="1295530" cy="1380818"/>
      </dsp:txXfrm>
    </dsp:sp>
    <dsp:sp modelId="{BC997723-CCA6-4757-81F3-E06646B8CC6D}">
      <dsp:nvSpPr>
        <dsp:cNvPr id="0" name=""/>
        <dsp:cNvSpPr/>
      </dsp:nvSpPr>
      <dsp:spPr>
        <a:xfrm>
          <a:off x="235584" y="3141778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444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444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444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Plan Defined</a:t>
          </a:r>
        </a:p>
      </dsp:txBody>
      <dsp:txXfrm>
        <a:off x="275890" y="3182084"/>
        <a:ext cx="1295530" cy="1380818"/>
      </dsp:txXfrm>
    </dsp:sp>
    <dsp:sp modelId="{D4F11720-AADA-4EE2-A7F1-71BF68BEA733}">
      <dsp:nvSpPr>
        <dsp:cNvPr id="0" name=""/>
        <dsp:cNvSpPr/>
      </dsp:nvSpPr>
      <dsp:spPr>
        <a:xfrm>
          <a:off x="1854093" y="0"/>
          <a:ext cx="1720177" cy="48469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</a:t>
          </a:r>
        </a:p>
      </dsp:txBody>
      <dsp:txXfrm>
        <a:off x="1854093" y="0"/>
        <a:ext cx="1720177" cy="1454093"/>
      </dsp:txXfrm>
    </dsp:sp>
    <dsp:sp modelId="{7193EEC3-47EA-46F6-B2B6-470B1AE6F0B0}">
      <dsp:nvSpPr>
        <dsp:cNvPr id="0" name=""/>
        <dsp:cNvSpPr/>
      </dsp:nvSpPr>
      <dsp:spPr>
        <a:xfrm>
          <a:off x="2084776" y="1455513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889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889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889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 streams defined and documented</a:t>
          </a:r>
        </a:p>
      </dsp:txBody>
      <dsp:txXfrm>
        <a:off x="2125082" y="1495819"/>
        <a:ext cx="1295530" cy="1380818"/>
      </dsp:txXfrm>
    </dsp:sp>
    <dsp:sp modelId="{46545966-F76A-4A46-8A61-8A385EA71D20}">
      <dsp:nvSpPr>
        <dsp:cNvPr id="0" name=""/>
        <dsp:cNvSpPr/>
      </dsp:nvSpPr>
      <dsp:spPr>
        <a:xfrm>
          <a:off x="2084776" y="3141778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Statement of Work approved</a:t>
          </a:r>
        </a:p>
      </dsp:txBody>
      <dsp:txXfrm>
        <a:off x="2125082" y="3182084"/>
        <a:ext cx="1295530" cy="1380818"/>
      </dsp:txXfrm>
    </dsp:sp>
    <dsp:sp modelId="{DDCC1266-C16C-4898-A59F-51FEB188E70A}">
      <dsp:nvSpPr>
        <dsp:cNvPr id="0" name=""/>
        <dsp:cNvSpPr/>
      </dsp:nvSpPr>
      <dsp:spPr>
        <a:xfrm>
          <a:off x="3703284" y="0"/>
          <a:ext cx="1720177" cy="48469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3703284" y="0"/>
        <a:ext cx="1720177" cy="1454093"/>
      </dsp:txXfrm>
    </dsp:sp>
    <dsp:sp modelId="{5F462D7E-C05D-4F61-B3E7-C2837B8AE603}">
      <dsp:nvSpPr>
        <dsp:cNvPr id="0" name=""/>
        <dsp:cNvSpPr/>
      </dsp:nvSpPr>
      <dsp:spPr>
        <a:xfrm>
          <a:off x="3875302" y="1455513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778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778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778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 streams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executed</a:t>
          </a:r>
        </a:p>
      </dsp:txBody>
      <dsp:txXfrm>
        <a:off x="3915608" y="1495819"/>
        <a:ext cx="1295530" cy="1380818"/>
      </dsp:txXfrm>
    </dsp:sp>
    <dsp:sp modelId="{F5F1622E-A055-40EB-B18C-05C6D854357D}">
      <dsp:nvSpPr>
        <dsp:cNvPr id="0" name=""/>
        <dsp:cNvSpPr/>
      </dsp:nvSpPr>
      <dsp:spPr>
        <a:xfrm>
          <a:off x="3875302" y="3141778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222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222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222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QA</a:t>
          </a:r>
        </a:p>
      </dsp:txBody>
      <dsp:txXfrm>
        <a:off x="3915608" y="3182084"/>
        <a:ext cx="1295530" cy="1380818"/>
      </dsp:txXfrm>
    </dsp:sp>
    <dsp:sp modelId="{A2B3D9B9-4C37-43F1-818A-98937877AEE2}">
      <dsp:nvSpPr>
        <dsp:cNvPr id="0" name=""/>
        <dsp:cNvSpPr/>
      </dsp:nvSpPr>
      <dsp:spPr>
        <a:xfrm>
          <a:off x="5552475" y="0"/>
          <a:ext cx="1720177" cy="48469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</a:t>
          </a:r>
        </a:p>
      </dsp:txBody>
      <dsp:txXfrm>
        <a:off x="5552475" y="0"/>
        <a:ext cx="1720177" cy="1454093"/>
      </dsp:txXfrm>
    </dsp:sp>
    <dsp:sp modelId="{0E3F71DA-3172-432E-A27D-10C359F986EF}">
      <dsp:nvSpPr>
        <dsp:cNvPr id="0" name=""/>
        <dsp:cNvSpPr/>
      </dsp:nvSpPr>
      <dsp:spPr>
        <a:xfrm>
          <a:off x="5724493" y="1455513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Production Readiness</a:t>
          </a:r>
        </a:p>
      </dsp:txBody>
      <dsp:txXfrm>
        <a:off x="5764799" y="1495819"/>
        <a:ext cx="1295530" cy="1380818"/>
      </dsp:txXfrm>
    </dsp:sp>
    <dsp:sp modelId="{D4679617-4A5B-4F82-96A1-8275423222BE}">
      <dsp:nvSpPr>
        <dsp:cNvPr id="0" name=""/>
        <dsp:cNvSpPr/>
      </dsp:nvSpPr>
      <dsp:spPr>
        <a:xfrm>
          <a:off x="5724493" y="3141778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111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111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111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 – live</a:t>
          </a:r>
        </a:p>
      </dsp:txBody>
      <dsp:txXfrm>
        <a:off x="5764799" y="3182084"/>
        <a:ext cx="1295530" cy="1380818"/>
      </dsp:txXfrm>
    </dsp:sp>
    <dsp:sp modelId="{614303BF-251C-4D8D-808A-0B064407078A}">
      <dsp:nvSpPr>
        <dsp:cNvPr id="0" name=""/>
        <dsp:cNvSpPr/>
      </dsp:nvSpPr>
      <dsp:spPr>
        <a:xfrm>
          <a:off x="7401667" y="0"/>
          <a:ext cx="1720177" cy="48469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 val="7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Transition</a:t>
          </a:r>
        </a:p>
      </dsp:txBody>
      <dsp:txXfrm>
        <a:off x="7401667" y="0"/>
        <a:ext cx="1720177" cy="1454093"/>
      </dsp:txXfrm>
    </dsp:sp>
    <dsp:sp modelId="{2FB8C4A8-D731-409F-A75A-31528581E1EA}">
      <dsp:nvSpPr>
        <dsp:cNvPr id="0" name=""/>
        <dsp:cNvSpPr/>
      </dsp:nvSpPr>
      <dsp:spPr>
        <a:xfrm>
          <a:off x="7573684" y="1455513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556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556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556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Transition to support</a:t>
          </a:r>
        </a:p>
      </dsp:txBody>
      <dsp:txXfrm>
        <a:off x="7613990" y="1495819"/>
        <a:ext cx="1295530" cy="1380818"/>
      </dsp:txXfrm>
    </dsp:sp>
    <dsp:sp modelId="{6E07347B-03EC-407E-961B-522BC4C336D2}">
      <dsp:nvSpPr>
        <dsp:cNvPr id="0" name=""/>
        <dsp:cNvSpPr/>
      </dsp:nvSpPr>
      <dsp:spPr>
        <a:xfrm>
          <a:off x="7573684" y="3141778"/>
          <a:ext cx="1376142" cy="146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30 day check-in</a:t>
          </a:r>
        </a:p>
      </dsp:txBody>
      <dsp:txXfrm>
        <a:off x="7613990" y="3182084"/>
        <a:ext cx="1295530" cy="138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79C0-A9A8-4BAF-AFB1-B5657BE7FE5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98B93-7616-4CCE-B79F-79FFD5630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2419-B8F6-4167-933C-E5906FA252FF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696F-E124-44C2-AD3D-82F75FFD974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F3C-B0BC-4F30-A511-30C824D6EE74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3594882" y="2551683"/>
            <a:ext cx="7654365" cy="1477328"/>
          </a:xfrm>
          <a:noFill/>
        </p:spPr>
        <p:txBody>
          <a:bodyPr lIns="0" tIns="0" rIns="180000" bIns="0" anchor="b"/>
          <a:lstStyle>
            <a:lvl1pPr>
              <a:lnSpc>
                <a:spcPct val="80000"/>
              </a:lnSpc>
              <a:defRPr lang="de-DE" sz="6000" spc="-50" baseline="0" dirty="0">
                <a:solidFill>
                  <a:srgbClr val="5C6872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4882" y="4040992"/>
            <a:ext cx="7654365" cy="569107"/>
          </a:xfrm>
          <a:prstGeom prst="rect">
            <a:avLst/>
          </a:prstGeom>
        </p:spPr>
        <p:txBody>
          <a:bodyPr wrap="square" lIns="0" tIns="182880" rIns="1800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A3A9AE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Master subtitle style</a:t>
            </a:r>
          </a:p>
        </p:txBody>
      </p:sp>
      <p:sp>
        <p:nvSpPr>
          <p:cNvPr id="9" name="Freeform 8"/>
          <p:cNvSpPr/>
          <p:nvPr userDrawn="1"/>
        </p:nvSpPr>
        <p:spPr bwMode="auto">
          <a:xfrm rot="21045939">
            <a:off x="751516" y="-331662"/>
            <a:ext cx="2074694" cy="7232317"/>
          </a:xfrm>
          <a:custGeom>
            <a:avLst/>
            <a:gdLst>
              <a:gd name="connsiteX0" fmla="*/ 1017518 w 2960859"/>
              <a:gd name="connsiteY0" fmla="*/ 0 h 6525443"/>
              <a:gd name="connsiteX1" fmla="*/ 2960859 w 2960859"/>
              <a:gd name="connsiteY1" fmla="*/ 3886681 h 6525443"/>
              <a:gd name="connsiteX2" fmla="*/ 1641478 w 2960859"/>
              <a:gd name="connsiteY2" fmla="*/ 6525443 h 6525443"/>
              <a:gd name="connsiteX3" fmla="*/ 0 w 2960859"/>
              <a:gd name="connsiteY3" fmla="*/ 6258572 h 6525443"/>
              <a:gd name="connsiteX4" fmla="*/ 1017518 w 2960859"/>
              <a:gd name="connsiteY4" fmla="*/ 0 h 6525443"/>
              <a:gd name="connsiteX0" fmla="*/ 0 w 2960859"/>
              <a:gd name="connsiteY0" fmla="*/ 6258572 h 6525443"/>
              <a:gd name="connsiteX1" fmla="*/ 1017518 w 2960859"/>
              <a:gd name="connsiteY1" fmla="*/ 0 h 6525443"/>
              <a:gd name="connsiteX2" fmla="*/ 2960859 w 2960859"/>
              <a:gd name="connsiteY2" fmla="*/ 3886681 h 6525443"/>
              <a:gd name="connsiteX3" fmla="*/ 1641478 w 2960859"/>
              <a:gd name="connsiteY3" fmla="*/ 6525443 h 6525443"/>
              <a:gd name="connsiteX4" fmla="*/ 91440 w 2960859"/>
              <a:gd name="connsiteY4" fmla="*/ 6350012 h 6525443"/>
              <a:gd name="connsiteX0" fmla="*/ 0 w 2960859"/>
              <a:gd name="connsiteY0" fmla="*/ 6258572 h 6525443"/>
              <a:gd name="connsiteX1" fmla="*/ 1017518 w 2960859"/>
              <a:gd name="connsiteY1" fmla="*/ 0 h 6525443"/>
              <a:gd name="connsiteX2" fmla="*/ 2960859 w 2960859"/>
              <a:gd name="connsiteY2" fmla="*/ 3886681 h 6525443"/>
              <a:gd name="connsiteX3" fmla="*/ 1641478 w 2960859"/>
              <a:gd name="connsiteY3" fmla="*/ 6525443 h 6525443"/>
              <a:gd name="connsiteX0" fmla="*/ 0 w 1943341"/>
              <a:gd name="connsiteY0" fmla="*/ 0 h 6525443"/>
              <a:gd name="connsiteX1" fmla="*/ 1943341 w 1943341"/>
              <a:gd name="connsiteY1" fmla="*/ 3886681 h 6525443"/>
              <a:gd name="connsiteX2" fmla="*/ 623960 w 1943341"/>
              <a:gd name="connsiteY2" fmla="*/ 6525443 h 6525443"/>
              <a:gd name="connsiteX0" fmla="*/ 0 w 2041102"/>
              <a:gd name="connsiteY0" fmla="*/ 0 h 6747205"/>
              <a:gd name="connsiteX1" fmla="*/ 2041102 w 2041102"/>
              <a:gd name="connsiteY1" fmla="*/ 4108443 h 6747205"/>
              <a:gd name="connsiteX2" fmla="*/ 721721 w 2041102"/>
              <a:gd name="connsiteY2" fmla="*/ 6747205 h 6747205"/>
              <a:gd name="connsiteX0" fmla="*/ 0 w 2074694"/>
              <a:gd name="connsiteY0" fmla="*/ 0 h 6793840"/>
              <a:gd name="connsiteX1" fmla="*/ 2074694 w 2074694"/>
              <a:gd name="connsiteY1" fmla="*/ 4155078 h 6793840"/>
              <a:gd name="connsiteX2" fmla="*/ 755313 w 2074694"/>
              <a:gd name="connsiteY2" fmla="*/ 6793840 h 6793840"/>
              <a:gd name="connsiteX0" fmla="*/ 0 w 2074694"/>
              <a:gd name="connsiteY0" fmla="*/ 0 h 6984624"/>
              <a:gd name="connsiteX1" fmla="*/ 2074694 w 2074694"/>
              <a:gd name="connsiteY1" fmla="*/ 4155078 h 6984624"/>
              <a:gd name="connsiteX2" fmla="*/ 662535 w 2074694"/>
              <a:gd name="connsiteY2" fmla="*/ 6984624 h 6984624"/>
              <a:gd name="connsiteX0" fmla="*/ 0 w 2074694"/>
              <a:gd name="connsiteY0" fmla="*/ 0 h 7232317"/>
              <a:gd name="connsiteX1" fmla="*/ 2074694 w 2074694"/>
              <a:gd name="connsiteY1" fmla="*/ 4155078 h 7232317"/>
              <a:gd name="connsiteX2" fmla="*/ 539918 w 2074694"/>
              <a:gd name="connsiteY2" fmla="*/ 7232317 h 72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4694" h="7232317">
                <a:moveTo>
                  <a:pt x="0" y="0"/>
                </a:moveTo>
                <a:lnTo>
                  <a:pt x="2074694" y="4155078"/>
                </a:lnTo>
                <a:lnTo>
                  <a:pt x="539918" y="7232317"/>
                </a:lnTo>
              </a:path>
            </a:pathLst>
          </a:custGeom>
          <a:noFill/>
          <a:ln w="317500">
            <a:solidFill>
              <a:srgbClr val="D0DD28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4882" y="5763225"/>
            <a:ext cx="274320" cy="0"/>
          </a:xfrm>
          <a:prstGeom prst="line">
            <a:avLst/>
          </a:prstGeom>
          <a:ln w="38100">
            <a:solidFill>
              <a:srgbClr val="D9E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94882" y="5894912"/>
            <a:ext cx="430212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B7B800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/>
              <a:t>Enter presenter’s name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7" y="5543697"/>
            <a:ext cx="1371600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AED0-E719-415D-82E7-2A358675405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4D49-4E61-46DE-A7B6-9DE2317B1A1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5B63-DD1D-4723-8BAA-AAFA97B5D3F1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F47-0C0D-409D-A5AB-2A3DF0588E22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672-7CB2-4D47-9ABE-0A9EEFAC7F3E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68A4-BE0C-41DF-B883-A53DE807CA1B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38-ECCC-4FD7-95DC-2CFD193799BD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70E-22FC-41AA-9A41-9BF2F79D4B84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6542-6EC8-4775-ADFD-7ED904F6EEB8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941B-EB88-44FA-B7C1-7E3BDFDA3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00" y="1292686"/>
            <a:ext cx="8513736" cy="2387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 NAME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MANAGEMENT SYSTEM IMPLEMENTATION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5052816"/>
            <a:ext cx="40939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Project Kickoff Meeting</a:t>
            </a:r>
          </a:p>
          <a:p>
            <a:pPr algn="ctr"/>
            <a:endParaRPr lang="en-US" sz="24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January 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2018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4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5749-DE02-40F3-86D3-573E88F2CCCB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1960" y="183198"/>
            <a:ext cx="11369040" cy="929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LMS Implementation PM Framework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4950"/>
            <a:ext cx="1680622" cy="82296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72540" y="1219200"/>
            <a:ext cx="7813403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8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AED0-E719-415D-82E7-2A358675405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599" y="411481"/>
            <a:ext cx="8476891" cy="964932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LMS Project Phases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89" y="281051"/>
            <a:ext cx="1680622" cy="82296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/>
          </p:nvPr>
        </p:nvGraphicFramePr>
        <p:xfrm>
          <a:off x="609600" y="1509372"/>
          <a:ext cx="9126747" cy="4846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10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99209" y="139959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Communications Path</a:t>
            </a:r>
          </a:p>
          <a:p>
            <a:pPr lvl="1"/>
            <a:r>
              <a:rPr lang="en-US" dirty="0"/>
              <a:t>Project Manager:  PM Name</a:t>
            </a:r>
          </a:p>
          <a:p>
            <a:pPr lvl="1"/>
            <a:r>
              <a:rPr lang="en-US" dirty="0"/>
              <a:t>Escalation: Exec Sponsor Name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Management Process</a:t>
            </a:r>
          </a:p>
          <a:p>
            <a:pPr lvl="1"/>
            <a:r>
              <a:rPr lang="en-US" dirty="0"/>
              <a:t>Defining scope, priority and approval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Assurance &amp; Testing Approach</a:t>
            </a:r>
          </a:p>
          <a:p>
            <a:pPr lvl="1"/>
            <a:r>
              <a:rPr lang="en-US" dirty="0"/>
              <a:t>Use cases developed through Requirements</a:t>
            </a:r>
          </a:p>
          <a:p>
            <a:pPr lvl="1"/>
            <a:r>
              <a:rPr lang="en-US" dirty="0"/>
              <a:t>One list – one view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 Management – Identified Risk /Risk Register</a:t>
            </a:r>
          </a:p>
          <a:p>
            <a:pPr lvl="1"/>
            <a:r>
              <a:rPr lang="en-US" dirty="0"/>
              <a:t>Identify, flag and collaborate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5749-DE02-40F3-86D3-573E88F2CCCB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1960" y="183198"/>
            <a:ext cx="9309908" cy="929956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Critical Success Factors – PM Approach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4950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88100"/>
            <a:ext cx="2743200" cy="365125"/>
          </a:xfrm>
        </p:spPr>
        <p:txBody>
          <a:bodyPr/>
          <a:lstStyle/>
          <a:p>
            <a:fld id="{E084E281-A484-404A-9708-7617259C269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8100"/>
            <a:ext cx="2743200" cy="365125"/>
          </a:xfrm>
        </p:spPr>
        <p:txBody>
          <a:bodyPr/>
          <a:lstStyle/>
          <a:p>
            <a:fld id="{5F2F941B-EB88-44FA-B7C1-7E3BDFDA3626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5614" y="150815"/>
            <a:ext cx="10744200" cy="872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YM Project Governance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43" y="204313"/>
            <a:ext cx="1680622" cy="8229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26124"/>
            <a:ext cx="5943600" cy="50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Walkthrough of Legacy Learning Portal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Walkthrough of YM Crowd Wisdom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 Work Streams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5109-33E4-4A56-9741-3E704BD4FBA4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5760" y="204789"/>
            <a:ext cx="11201400" cy="921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Solution Identification/Fit Gap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4" y="247967"/>
            <a:ext cx="1705796" cy="8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AED0-E719-415D-82E7-2A358675405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41760"/>
            <a:ext cx="8476891" cy="964932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LMS Solution Work Streams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89" y="281051"/>
            <a:ext cx="1680622" cy="8229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584" y="1586204"/>
            <a:ext cx="8820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Goals, Strategic Objectives, and User Experience desired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Selection and Configuration of features,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Integration and Data exchange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Assessment + Evaluations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Business Rules, CEU, Certificates, Roles,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Branding + the Look &amp; Feel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Customizations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Training and User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Program Excellence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38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E9A6-8084-4134-83CA-5F35F79FCEE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Goals, Strategic Objectives, and UX desired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4796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41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E9A6-8084-4134-83CA-5F35F79FCEE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Selection and Configuration of features, modules</a:t>
            </a:r>
          </a:p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4796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4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Identify Integration Points – User Cycle</a:t>
            </a:r>
          </a:p>
          <a:p>
            <a:pPr lvl="1"/>
            <a:r>
              <a:rPr lang="en-US" dirty="0"/>
              <a:t>Authentication (SSO) and User Profiles</a:t>
            </a:r>
          </a:p>
          <a:p>
            <a:pPr lvl="1"/>
            <a:r>
              <a:rPr lang="en-US" dirty="0"/>
              <a:t>Roles and Responsibilities</a:t>
            </a:r>
          </a:p>
          <a:p>
            <a:pPr lvl="1"/>
            <a:r>
              <a:rPr lang="en-US" dirty="0"/>
              <a:t>Catalog and Store User Flow</a:t>
            </a:r>
          </a:p>
          <a:p>
            <a:pPr lvl="1"/>
            <a:r>
              <a:rPr lang="en-US" dirty="0"/>
              <a:t>Transaction Processing</a:t>
            </a:r>
          </a:p>
          <a:p>
            <a:pPr lvl="1"/>
            <a:r>
              <a:rPr lang="en-US" dirty="0"/>
              <a:t>Enrollment Subscriptions</a:t>
            </a:r>
          </a:p>
          <a:p>
            <a:pPr lvl="1"/>
            <a:r>
              <a:rPr lang="en-US" dirty="0"/>
              <a:t>Credits Earned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BED2-EFCA-4A61-A55E-93310C139614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280" y="204789"/>
            <a:ext cx="11201400" cy="912512"/>
            <a:chOff x="335280" y="204789"/>
            <a:chExt cx="11201400" cy="912512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335280" y="204789"/>
              <a:ext cx="11201400" cy="9093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Integration and Data Exchange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738" y="204789"/>
              <a:ext cx="1863502" cy="912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28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Walkthrough of advanced branding requirements (Logo &amp; Colors)</a:t>
            </a:r>
          </a:p>
          <a:p>
            <a:r>
              <a:rPr lang="en-US" dirty="0"/>
              <a:t>Overall Web Presence Needs</a:t>
            </a:r>
          </a:p>
          <a:p>
            <a:r>
              <a:rPr lang="en-US" dirty="0"/>
              <a:t>Configuration Options</a:t>
            </a:r>
          </a:p>
          <a:p>
            <a:pPr lvl="1"/>
            <a:r>
              <a:rPr lang="en-US" dirty="0"/>
              <a:t>Dashboards</a:t>
            </a:r>
          </a:p>
          <a:p>
            <a:pPr lvl="1"/>
            <a:r>
              <a:rPr lang="en-US" dirty="0"/>
              <a:t>Widgets</a:t>
            </a:r>
          </a:p>
          <a:p>
            <a:pPr lvl="1"/>
            <a:r>
              <a:rPr lang="en-US" dirty="0"/>
              <a:t>Tabs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E9A6-8084-4134-83CA-5F35F79FCEE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Branding – Look and Feel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4796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dirty="0"/>
              <a:t>Kickoff Meeting Agenda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8141-F844-4C27-BC13-BFDAE07AB7AF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17667"/>
              </p:ext>
            </p:extLst>
          </p:nvPr>
        </p:nvGraphicFramePr>
        <p:xfrm>
          <a:off x="1043032" y="1456378"/>
          <a:ext cx="9160511" cy="47704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74439">
                  <a:extLst>
                    <a:ext uri="{9D8B030D-6E8A-4147-A177-3AD203B41FA5}">
                      <a16:colId xmlns:a16="http://schemas.microsoft.com/office/drawing/2014/main" val="1321520072"/>
                    </a:ext>
                  </a:extLst>
                </a:gridCol>
                <a:gridCol w="3586072">
                  <a:extLst>
                    <a:ext uri="{9D8B030D-6E8A-4147-A177-3AD203B41FA5}">
                      <a16:colId xmlns:a16="http://schemas.microsoft.com/office/drawing/2014/main" val="3358859867"/>
                    </a:ext>
                  </a:extLst>
                </a:gridCol>
              </a:tblGrid>
              <a:tr h="35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Topic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</a:rPr>
                        <a:t>Presenter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9368924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 Introductions / Project Team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All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70120696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 Project Scope Overview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Sponsor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45599673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3. Project Team Member Roles &amp; Responsibilities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Manager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41958449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 LMS Implementation Playbook Walkthrough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Manager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2112311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5. Delivery Approach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Manager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01969191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6. Critical Success Factors – Project Governance and Plans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Manager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44195604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7. Solution Fit/Gap Identification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All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60940336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8. Assumptions/Risks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Manager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45503245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9. High Level LMS Implementation Timeline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YM Project Manager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8076957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 Next Steps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All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3207681"/>
                  </a:ext>
                </a:extLst>
              </a:tr>
              <a:tr h="4018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11. Questions/Concerns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All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7026712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31520" y="350841"/>
            <a:ext cx="10317480" cy="86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Kickoff Meeting Agenda   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89" y="373066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Business Rules, CEU, Certificates</a:t>
            </a:r>
          </a:p>
          <a:p>
            <a:r>
              <a:rPr lang="en-US" dirty="0"/>
              <a:t>Assessments and Evaluations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81F-0CC0-4F54-BF5D-65CA607C3FEF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2420" y="204789"/>
            <a:ext cx="11201400" cy="911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Content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35427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0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Training</a:t>
            </a:r>
          </a:p>
          <a:p>
            <a:r>
              <a:rPr lang="en-US" dirty="0"/>
              <a:t>User Support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4C1-964B-428B-9747-29F4CF4D506D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Training and User Support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10" y="204789"/>
            <a:ext cx="1886190" cy="9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2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Specific Business Rules</a:t>
            </a:r>
          </a:p>
          <a:p>
            <a:r>
              <a:rPr lang="en-US" dirty="0"/>
              <a:t>Special Functionality Requirements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4C1-964B-428B-9747-29F4CF4D506D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Customizations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51" y="24796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7DA7-23F1-4838-89F6-7050502EEF0D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Assumptions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4796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7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381D-7CFD-41AD-B88F-046601445491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" y="199629"/>
            <a:ext cx="11201400" cy="92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Constraints / Dependencies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3911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4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items covered today</a:t>
            </a:r>
          </a:p>
          <a:p>
            <a:r>
              <a:rPr lang="en-US" dirty="0"/>
              <a:t>Review of action items for core team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BA1-B696-4B53-B295-2AB59E9C8A17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Recap and Overview of Day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35427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7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Go-live Readiness Plan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DCBE-441D-45FF-BEF8-3CCFE81477D3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2460" y="268767"/>
            <a:ext cx="11201400" cy="87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Go-live Planning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93492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Support Process</a:t>
            </a:r>
          </a:p>
          <a:p>
            <a:r>
              <a:rPr lang="en-US" dirty="0"/>
              <a:t>Transition to Support Roles and Responsibilities</a:t>
            </a:r>
          </a:p>
          <a:p>
            <a:r>
              <a:rPr lang="en-US" dirty="0"/>
              <a:t>Transition to Support Acceptance Criteria</a:t>
            </a:r>
          </a:p>
          <a:p>
            <a:r>
              <a:rPr lang="en-US" dirty="0"/>
              <a:t>Client Support Contacts and Users</a:t>
            </a:r>
          </a:p>
          <a:p>
            <a:r>
              <a:rPr lang="en-US" dirty="0"/>
              <a:t>Project Closure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AEEC-A66B-447F-9F55-C0B66A87D5E5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202089"/>
            <a:ext cx="11201400" cy="910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Transition to Support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45943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2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08ED-46B4-433D-BE54-FB16D09D05BA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Identified Risks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8" y="24796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705C-52AE-4E7E-9B13-3DAAE65AD6FC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29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202088"/>
            <a:ext cx="11201400" cy="92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Next Steps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810" y="25153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6173-8732-4154-99FC-A64A2219576F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11481"/>
            <a:ext cx="10485120" cy="8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Introductions /Project Team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2" y="446359"/>
            <a:ext cx="1680622" cy="822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920240"/>
            <a:ext cx="573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YM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Client Team</a:t>
            </a:r>
          </a:p>
        </p:txBody>
      </p:sp>
    </p:spTree>
    <p:extLst>
      <p:ext uri="{BB962C8B-B14F-4D97-AF65-F5344CB8AC3E}">
        <p14:creationId xmlns:p14="http://schemas.microsoft.com/office/powerpoint/2010/main" val="329113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Q&amp;A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138D-C01A-4894-ACB4-4E2E389EC2FE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2" y="758316"/>
            <a:ext cx="5578098" cy="27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6173-8732-4154-99FC-A64A2219576F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486760"/>
            <a:ext cx="1066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While we have all the key stakeholders in the room, we pose these questions: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lang="en-US" altLang="en-US" sz="2800" dirty="0">
              <a:solidFill>
                <a:schemeClr val="bg2">
                  <a:lumMod val="50000"/>
                </a:schemeClr>
              </a:solidFill>
              <a:cs typeface="Arial" charset="0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If we envisioned a “win” for years 1 and beyond, can you define what is victory in this implementation? 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lang="en-US" altLang="en-US" sz="2800" dirty="0">
              <a:solidFill>
                <a:schemeClr val="bg2">
                  <a:lumMod val="50000"/>
                </a:schemeClr>
              </a:solidFill>
              <a:cs typeface="Arial" charset="0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What business challenges will it meet and conquer? 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lang="en-US" altLang="en-US" sz="2800" dirty="0">
              <a:solidFill>
                <a:schemeClr val="bg2">
                  <a:lumMod val="50000"/>
                </a:schemeClr>
              </a:solidFill>
              <a:cs typeface="Arial" charset="0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What audiences will it address and what will make the most impact in your opinion?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11481"/>
            <a:ext cx="10744200" cy="964932"/>
            <a:chOff x="609600" y="411481"/>
            <a:chExt cx="10485120" cy="892716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609600" y="411481"/>
              <a:ext cx="10485120" cy="8927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A victory defined: Business Case 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640" y="449580"/>
              <a:ext cx="2505600" cy="816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92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Deliverables and Goals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580E-B4C0-4969-BF32-3222BC0EF736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080" y="533084"/>
            <a:ext cx="10317480" cy="86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Project Scope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89" y="577534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E281-A484-404A-9708-7617259C269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11164"/>
            <a:ext cx="10744200" cy="929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Out of Scope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06" y="437913"/>
            <a:ext cx="1789874" cy="8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903F-5C9F-481A-A2BE-DC28CE1BC7E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1960" y="205900"/>
            <a:ext cx="10744200" cy="929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Roles and Responsibilities - Yourmembership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060" y="259398"/>
            <a:ext cx="1680622" cy="82296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60862"/>
              </p:ext>
            </p:extLst>
          </p:nvPr>
        </p:nvGraphicFramePr>
        <p:xfrm>
          <a:off x="669018" y="1392010"/>
          <a:ext cx="9302296" cy="479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4" imgW="6267515" imgH="3228970" progId="Excel.Sheet.12">
                  <p:embed/>
                </p:oleObj>
              </mc:Choice>
              <mc:Fallback>
                <p:oleObj name="Worksheet" r:id="rId4" imgW="6267515" imgH="3228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018" y="1392010"/>
                        <a:ext cx="9302296" cy="479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24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DE99-6D65-4F79-8261-4A4F6AF8EE08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440" y="205900"/>
            <a:ext cx="10744200" cy="929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Roles and Responsibilities – Client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04" y="259398"/>
            <a:ext cx="168062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7691-528B-4B90-ABA8-B19CC021D30C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LMS Implementation Project Kickoff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941B-EB88-44FA-B7C1-7E3BDFDA3626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204789"/>
            <a:ext cx="11201400" cy="909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LMS Implementation Timeline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427"/>
            <a:ext cx="1680622" cy="822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08237" y="-4496205"/>
            <a:ext cx="9144000" cy="4499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1611"/>
            <a:ext cx="9235440" cy="48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75720067DE4439C22C1EA9118AAE9" ma:contentTypeVersion="6" ma:contentTypeDescription="Create a new document." ma:contentTypeScope="" ma:versionID="05fd4d93b44ffbb495bbb2665eb80f85">
  <xsd:schema xmlns:xsd="http://www.w3.org/2001/XMLSchema" xmlns:xs="http://www.w3.org/2001/XMLSchema" xmlns:p="http://schemas.microsoft.com/office/2006/metadata/properties" xmlns:ns2="3abef25b-e73d-4f61-bf7a-528efeed0c0d" xmlns:ns3="5304fc54-83fe-4fba-909f-97b9336922aa" targetNamespace="http://schemas.microsoft.com/office/2006/metadata/properties" ma:root="true" ma:fieldsID="f50de531fb6f720206352fd9b8ee3cc1" ns2:_="" ns3:_="">
    <xsd:import namespace="3abef25b-e73d-4f61-bf7a-528efeed0c0d"/>
    <xsd:import namespace="5304fc54-83fe-4fba-909f-97b9336922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ef25b-e73d-4f61-bf7a-528efeed0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4fc54-83fe-4fba-909f-97b9336922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85210-6BD4-439A-8212-59331B6010E4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5304fc54-83fe-4fba-909f-97b9336922aa"/>
    <ds:schemaRef ds:uri="http://purl.org/dc/dcmitype/"/>
    <ds:schemaRef ds:uri="http://schemas.microsoft.com/office/2006/documentManagement/types"/>
    <ds:schemaRef ds:uri="http://www.w3.org/XML/1998/namespace"/>
    <ds:schemaRef ds:uri="3abef25b-e73d-4f61-bf7a-528efeed0c0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EDAF52-7821-484F-9502-C8D413EE2C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F6B41-2645-4CDD-BF19-6259443A1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ef25b-e73d-4f61-bf7a-528efeed0c0d"/>
    <ds:schemaRef ds:uri="5304fc54-83fe-4fba-909f-97b9336922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688</Words>
  <Application>Microsoft Office PowerPoint</Application>
  <PresentationFormat>Widescreen</PresentationFormat>
  <Paragraphs>234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Office Theme</vt:lpstr>
      <vt:lpstr>Worksheet</vt:lpstr>
      <vt:lpstr>CLIENT NAME  LEARNING MANAGEMENT SYSTEM IMPLEMENTATION </vt:lpstr>
      <vt:lpstr>Kickoff Meeting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Morenike Bankole</dc:creator>
  <cp:lastModifiedBy>David Herring</cp:lastModifiedBy>
  <cp:revision>46</cp:revision>
  <dcterms:created xsi:type="dcterms:W3CDTF">2017-01-02T01:28:19Z</dcterms:created>
  <dcterms:modified xsi:type="dcterms:W3CDTF">2018-01-15T21:29:13Z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0x01010004975720067DE4439C22C1EA9118AAE9</vt:lpwstr>
  </property>
  <property fmtid="{D5CDD505-2E9C-101B-9397-08002B2CF9AE}" pid="3" name="Order">
    <vt:r8>15400</vt:r8>
  </property>
</Properties>
</file>