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03" r:id="rId5"/>
    <p:sldId id="321" r:id="rId6"/>
    <p:sldId id="335" r:id="rId7"/>
    <p:sldId id="336" r:id="rId8"/>
    <p:sldId id="337" r:id="rId9"/>
    <p:sldId id="338" r:id="rId10"/>
    <p:sldId id="341" r:id="rId11"/>
    <p:sldId id="342" r:id="rId12"/>
    <p:sldId id="340" r:id="rId13"/>
    <p:sldId id="33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85C1"/>
    <a:srgbClr val="00ADBB"/>
    <a:srgbClr val="A4A9AD"/>
    <a:srgbClr val="39AE8E"/>
    <a:srgbClr val="C4D600"/>
    <a:srgbClr val="5D6770"/>
    <a:srgbClr val="ED8423"/>
    <a:srgbClr val="00757F"/>
    <a:srgbClr val="1A5D88"/>
    <a:srgbClr val="008E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62"/>
    <p:restoredTop sz="94746"/>
  </p:normalViewPr>
  <p:slideViewPr>
    <p:cSldViewPr snapToGrid="0" snapToObjects="1" showGuides="1">
      <p:cViewPr varScale="1">
        <p:scale>
          <a:sx n="108" d="100"/>
          <a:sy n="108" d="100"/>
        </p:scale>
        <p:origin x="1260" y="108"/>
      </p:cViewPr>
      <p:guideLst>
        <p:guide orient="horz" pos="2160"/>
        <p:guide pos="3816"/>
      </p:guideLst>
    </p:cSldViewPr>
  </p:slideViewPr>
  <p:outlineViewPr>
    <p:cViewPr>
      <p:scale>
        <a:sx n="33" d="100"/>
        <a:sy n="33" d="100"/>
      </p:scale>
      <p:origin x="0" y="-84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27" d="100"/>
          <a:sy n="127" d="100"/>
        </p:scale>
        <p:origin x="388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925D-454B-5846-9A6E-A4ED7F76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68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0250A-8A4F-044E-9AD9-61CA536900B2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F0775-1836-9845-BBA0-E0BFA4B2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0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5692" y="5741476"/>
            <a:ext cx="5908675" cy="738187"/>
          </a:xfrm>
        </p:spPr>
        <p:txBody>
          <a:bodyPr vert="horz" wrap="square" lIns="0" tIns="182880" rIns="180000" bIns="45720" rtlCol="0" anchor="t" anchorCtr="0">
            <a:noAutofit/>
          </a:bodyPr>
          <a:lstStyle>
            <a:lvl1pPr marL="228600" indent="-228600" algn="l">
              <a:spcBef>
                <a:spcPts val="0"/>
              </a:spcBef>
              <a:buNone/>
              <a:defRPr kumimoji="0" lang="en-US" sz="1600" b="0" i="0" u="none" strike="noStrike" cap="none" spc="0" normalizeH="0" baseline="0" smtClean="0">
                <a:ln>
                  <a:noFill/>
                </a:ln>
                <a:solidFill>
                  <a:srgbClr val="C4D600"/>
                </a:solidFill>
                <a:effectLst/>
                <a:uLnTx/>
                <a:uFillTx/>
              </a:defRPr>
            </a:lvl1pPr>
            <a:lvl2pPr>
              <a:defRPr lang="en-US" sz="2400" smtClean="0"/>
            </a:lvl2pPr>
            <a:lvl3pPr>
              <a:defRPr lang="en-US" sz="20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z="1600" dirty="0">
                <a:solidFill>
                  <a:srgbClr val="C4D600"/>
                </a:solidFill>
              </a:rPr>
              <a:t>Add date</a:t>
            </a:r>
            <a:r>
              <a:rPr lang="en-US" sz="1600" baseline="0" dirty="0">
                <a:solidFill>
                  <a:srgbClr val="C4D600"/>
                </a:solidFill>
              </a:rPr>
              <a:t> here or remove box</a:t>
            </a:r>
            <a:endParaRPr lang="en-US" sz="1600" dirty="0">
              <a:solidFill>
                <a:srgbClr val="C4D600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836615" y="2280833"/>
            <a:ext cx="8527059" cy="1477328"/>
          </a:xfrm>
          <a:noFill/>
        </p:spPr>
        <p:txBody>
          <a:bodyPr lIns="0" tIns="0" rIns="180000" bIns="0" anchor="b"/>
          <a:lstStyle>
            <a:lvl1pPr>
              <a:lnSpc>
                <a:spcPct val="80000"/>
              </a:lnSpc>
              <a:defRPr lang="de-DE" sz="5000" spc="-50" baseline="0" dirty="0">
                <a:solidFill>
                  <a:srgbClr val="00ADBB"/>
                </a:solidFill>
                <a:ea typeface="+mn-ea"/>
                <a:cs typeface="+mn-cs"/>
              </a:defRPr>
            </a:lvl1pPr>
          </a:lstStyle>
          <a:p>
            <a:pPr marL="0" lvl="0">
              <a:spcAft>
                <a:spcPts val="600"/>
              </a:spcAft>
            </a:pPr>
            <a:r>
              <a:rPr lang="en-US" noProof="0" dirty="0"/>
              <a:t>Click to edit Master title style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6615" y="3770142"/>
            <a:ext cx="8527059" cy="569107"/>
          </a:xfrm>
          <a:prstGeom prst="rect">
            <a:avLst/>
          </a:prstGeom>
        </p:spPr>
        <p:txBody>
          <a:bodyPr wrap="square" lIns="0" tIns="182880" rIns="18000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kumimoji="0" lang="en-US" sz="2800" b="0" i="0" u="none" strike="noStrike" cap="none" spc="0" normalizeH="0" baseline="0" dirty="0">
                <a:ln>
                  <a:noFill/>
                </a:ln>
                <a:solidFill>
                  <a:srgbClr val="A4A9AD"/>
                </a:solidFill>
                <a:effectLst/>
                <a:uLnTx/>
                <a:uFillTx/>
              </a:defRPr>
            </a:lvl1pPr>
          </a:lstStyle>
          <a:p>
            <a:pPr marL="0" lvl="0"/>
            <a:r>
              <a:rPr lang="en-US" noProof="0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" y="491175"/>
            <a:ext cx="2462644" cy="503235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6724185"/>
            <a:ext cx="12192000" cy="133815"/>
          </a:xfrm>
          <a:prstGeom prst="rect">
            <a:avLst/>
          </a:prstGeom>
          <a:gradFill>
            <a:gsLst>
              <a:gs pos="0">
                <a:srgbClr val="00ADBB"/>
              </a:gs>
              <a:gs pos="100000">
                <a:srgbClr val="C4D600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899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Content - Laptop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 userDrawn="1"/>
        </p:nvGrpSpPr>
        <p:grpSpPr>
          <a:xfrm>
            <a:off x="6379924" y="2742559"/>
            <a:ext cx="4973876" cy="2863204"/>
            <a:chOff x="5898415" y="1976415"/>
            <a:chExt cx="5654530" cy="3255020"/>
          </a:xfrm>
        </p:grpSpPr>
        <p:sp>
          <p:nvSpPr>
            <p:cNvPr id="79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80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81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82" name="Freeform 48"/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83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84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85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86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87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88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89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90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</p:grpSp>
      <p:sp>
        <p:nvSpPr>
          <p:cNvPr id="91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7010399" y="2918270"/>
            <a:ext cx="3745401" cy="23728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22" name="Content Placeholder 9"/>
          <p:cNvSpPr>
            <a:spLocks noGrp="1"/>
          </p:cNvSpPr>
          <p:nvPr>
            <p:ph sz="quarter" idx="17"/>
          </p:nvPr>
        </p:nvSpPr>
        <p:spPr>
          <a:xfrm>
            <a:off x="838201" y="2265343"/>
            <a:ext cx="5204464" cy="3550241"/>
          </a:xfrm>
        </p:spPr>
        <p:txBody>
          <a:bodyPr vert="horz" lIns="0" tIns="45720" rIns="0" bIns="45720" rtlCol="0" anchor="ctr">
            <a:normAutofit/>
          </a:bodyPr>
          <a:lstStyle>
            <a:lvl1pPr>
              <a:defRPr lang="en-US" dirty="0" smtClean="0">
                <a:solidFill>
                  <a:srgbClr val="5D6770"/>
                </a:solidFill>
              </a:defRPr>
            </a:lvl1pPr>
            <a:lvl2pPr>
              <a:defRPr lang="en-US" dirty="0" smtClean="0">
                <a:solidFill>
                  <a:srgbClr val="5D6770"/>
                </a:solidFill>
              </a:defRPr>
            </a:lvl2pPr>
            <a:lvl3pPr>
              <a:defRPr lang="en-US" dirty="0" smtClean="0">
                <a:solidFill>
                  <a:srgbClr val="5D6770"/>
                </a:solidFill>
              </a:defRPr>
            </a:lvl3pPr>
            <a:lvl4pPr>
              <a:defRPr lang="en-US" dirty="0" smtClean="0">
                <a:solidFill>
                  <a:srgbClr val="5D6770"/>
                </a:solidFill>
              </a:defRPr>
            </a:lvl4pPr>
            <a:lvl5pPr>
              <a:defRPr lang="en-US" dirty="0">
                <a:solidFill>
                  <a:srgbClr val="5D6770"/>
                </a:solidFill>
              </a:defRPr>
            </a:lvl5pPr>
          </a:lstStyle>
          <a:p>
            <a:pPr lvl="0"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838200" y="1389733"/>
            <a:ext cx="105156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3200">
                <a:solidFill>
                  <a:srgbClr val="00ADBB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76" y="6704702"/>
            <a:ext cx="5526024" cy="153298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>
            <a:off x="0" y="1"/>
            <a:ext cx="12192000" cy="762000"/>
          </a:xfrm>
          <a:prstGeom prst="rect">
            <a:avLst/>
          </a:prstGeom>
          <a:gradFill>
            <a:gsLst>
              <a:gs pos="100000">
                <a:srgbClr val="00ADBB"/>
              </a:gs>
              <a:gs pos="0">
                <a:srgbClr val="C4D600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0" y="143129"/>
            <a:ext cx="2349843" cy="48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0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Content - Laptop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9"/>
          <p:cNvSpPr>
            <a:spLocks noGrp="1"/>
          </p:cNvSpPr>
          <p:nvPr>
            <p:ph sz="quarter" idx="17"/>
          </p:nvPr>
        </p:nvSpPr>
        <p:spPr>
          <a:xfrm>
            <a:off x="838201" y="3190516"/>
            <a:ext cx="5204464" cy="2685627"/>
          </a:xfrm>
        </p:spPr>
        <p:txBody>
          <a:bodyPr vert="horz" lIns="0" tIns="45720" rIns="0" bIns="45720" rtlCol="0" anchor="ctr" anchorCtr="0">
            <a:normAutofit/>
          </a:bodyPr>
          <a:lstStyle>
            <a:lvl1pPr>
              <a:defRPr lang="en-US" dirty="0" smtClean="0">
                <a:solidFill>
                  <a:srgbClr val="5D6770"/>
                </a:solidFill>
              </a:defRPr>
            </a:lvl1pPr>
            <a:lvl2pPr>
              <a:defRPr lang="en-US" dirty="0" smtClean="0">
                <a:solidFill>
                  <a:srgbClr val="5D6770"/>
                </a:solidFill>
              </a:defRPr>
            </a:lvl2pPr>
            <a:lvl3pPr>
              <a:defRPr lang="en-US" dirty="0" smtClean="0">
                <a:solidFill>
                  <a:srgbClr val="5D6770"/>
                </a:solidFill>
              </a:defRPr>
            </a:lvl3pPr>
            <a:lvl4pPr>
              <a:defRPr lang="en-US" dirty="0" smtClean="0">
                <a:solidFill>
                  <a:srgbClr val="5D6770"/>
                </a:solidFill>
              </a:defRPr>
            </a:lvl4pPr>
            <a:lvl5pPr>
              <a:defRPr lang="en-US" dirty="0">
                <a:solidFill>
                  <a:srgbClr val="5D6770"/>
                </a:solidFill>
              </a:defRPr>
            </a:lvl5pPr>
          </a:lstStyle>
          <a:p>
            <a:pPr lvl="0"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6185198" y="1247011"/>
            <a:ext cx="8645213" cy="4976604"/>
            <a:chOff x="5898415" y="1976415"/>
            <a:chExt cx="5654530" cy="3255020"/>
          </a:xfrm>
        </p:grpSpPr>
        <p:sp>
          <p:nvSpPr>
            <p:cNvPr id="23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4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5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6" name="Freeform 48"/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8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9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30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31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32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33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34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</p:grpSp>
      <p:sp>
        <p:nvSpPr>
          <p:cNvPr id="35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7291309" y="1562358"/>
            <a:ext cx="6477404" cy="4114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838200" y="1389732"/>
            <a:ext cx="5204465" cy="1580651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3200">
                <a:solidFill>
                  <a:srgbClr val="00ADBB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76" y="6704702"/>
            <a:ext cx="5526024" cy="153298"/>
          </a:xfrm>
          <a:prstGeom prst="rect">
            <a:avLst/>
          </a:prstGeom>
        </p:spPr>
      </p:pic>
      <p:sp>
        <p:nvSpPr>
          <p:cNvPr id="45" name="Rectangle 44"/>
          <p:cNvSpPr/>
          <p:nvPr userDrawn="1"/>
        </p:nvSpPr>
        <p:spPr>
          <a:xfrm>
            <a:off x="0" y="1"/>
            <a:ext cx="12192000" cy="762000"/>
          </a:xfrm>
          <a:prstGeom prst="rect">
            <a:avLst/>
          </a:prstGeom>
          <a:gradFill>
            <a:gsLst>
              <a:gs pos="100000">
                <a:srgbClr val="00ADBB"/>
              </a:gs>
              <a:gs pos="0">
                <a:srgbClr val="C4D600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0" y="143129"/>
            <a:ext cx="2349843" cy="48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34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Content - 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 userDrawn="1"/>
        </p:nvGrpSpPr>
        <p:grpSpPr>
          <a:xfrm>
            <a:off x="4690795" y="2255926"/>
            <a:ext cx="2810409" cy="3990736"/>
            <a:chOff x="19740901" y="3907229"/>
            <a:chExt cx="2810409" cy="3990736"/>
          </a:xfrm>
        </p:grpSpPr>
        <p:sp>
          <p:nvSpPr>
            <p:cNvPr id="49" name="Freeform 33"/>
            <p:cNvSpPr>
              <a:spLocks/>
            </p:cNvSpPr>
            <p:nvPr/>
          </p:nvSpPr>
          <p:spPr bwMode="auto">
            <a:xfrm>
              <a:off x="19740901" y="3907229"/>
              <a:ext cx="2810409" cy="3990736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1066819" y="4065780"/>
              <a:ext cx="104590" cy="53974"/>
              <a:chOff x="21066819" y="4065780"/>
              <a:chExt cx="104590" cy="53974"/>
            </a:xfrm>
            <a:solidFill>
              <a:schemeClr val="bg1">
                <a:lumMod val="65000"/>
              </a:schemeClr>
            </a:solidFill>
          </p:grpSpPr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21120800" y="4069152"/>
                <a:ext cx="50609" cy="5060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56" name="Oval 36"/>
              <p:cNvSpPr>
                <a:spLocks noChangeArrowheads="1"/>
              </p:cNvSpPr>
              <p:nvPr/>
            </p:nvSpPr>
            <p:spPr bwMode="auto">
              <a:xfrm>
                <a:off x="21120800" y="4065780"/>
                <a:ext cx="50609" cy="5060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57" name="Oval 37"/>
              <p:cNvSpPr>
                <a:spLocks noChangeArrowheads="1"/>
              </p:cNvSpPr>
              <p:nvPr/>
            </p:nvSpPr>
            <p:spPr bwMode="auto">
              <a:xfrm>
                <a:off x="21130921" y="4075899"/>
                <a:ext cx="30366" cy="3036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58" name="Oval 38"/>
              <p:cNvSpPr>
                <a:spLocks noChangeArrowheads="1"/>
              </p:cNvSpPr>
              <p:nvPr/>
            </p:nvSpPr>
            <p:spPr bwMode="auto">
              <a:xfrm>
                <a:off x="21137668" y="4082646"/>
                <a:ext cx="16870" cy="1686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59" name="Freeform 39"/>
              <p:cNvSpPr>
                <a:spLocks/>
              </p:cNvSpPr>
              <p:nvPr/>
            </p:nvSpPr>
            <p:spPr bwMode="auto">
              <a:xfrm>
                <a:off x="21144416" y="4089393"/>
                <a:ext cx="3375" cy="3374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60" name="Rectangle 40"/>
              <p:cNvSpPr>
                <a:spLocks noChangeArrowheads="1"/>
              </p:cNvSpPr>
              <p:nvPr/>
            </p:nvSpPr>
            <p:spPr bwMode="auto">
              <a:xfrm>
                <a:off x="21066819" y="4082646"/>
                <a:ext cx="23618" cy="2361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</p:grpSp>
        <p:sp>
          <p:nvSpPr>
            <p:cNvPr id="51" name="Rectangle 41"/>
            <p:cNvSpPr>
              <a:spLocks noChangeArrowheads="1"/>
            </p:cNvSpPr>
            <p:nvPr/>
          </p:nvSpPr>
          <p:spPr bwMode="auto">
            <a:xfrm>
              <a:off x="19909591" y="4241197"/>
              <a:ext cx="2476398" cy="330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1043201" y="7614599"/>
              <a:ext cx="209178" cy="212525"/>
              <a:chOff x="21043201" y="7614599"/>
              <a:chExt cx="209178" cy="212525"/>
            </a:xfrm>
            <a:solidFill>
              <a:schemeClr val="bg1">
                <a:lumMod val="65000"/>
              </a:schemeClr>
            </a:solidFill>
          </p:grpSpPr>
          <p:sp>
            <p:nvSpPr>
              <p:cNvPr id="53" name="Oval 43"/>
              <p:cNvSpPr>
                <a:spLocks noChangeArrowheads="1"/>
              </p:cNvSpPr>
              <p:nvPr/>
            </p:nvSpPr>
            <p:spPr bwMode="auto">
              <a:xfrm>
                <a:off x="21043201" y="7614599"/>
                <a:ext cx="209178" cy="2125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54" name="Freeform 44"/>
              <p:cNvSpPr>
                <a:spLocks/>
              </p:cNvSpPr>
              <p:nvPr/>
            </p:nvSpPr>
            <p:spPr bwMode="auto">
              <a:xfrm>
                <a:off x="21093809" y="7665199"/>
                <a:ext cx="107963" cy="107949"/>
              </a:xfrm>
              <a:custGeom>
                <a:avLst/>
                <a:gdLst>
                  <a:gd name="T0" fmla="*/ 30 w 32"/>
                  <a:gd name="T1" fmla="*/ 21 h 32"/>
                  <a:gd name="T2" fmla="*/ 28 w 32"/>
                  <a:gd name="T3" fmla="*/ 21 h 32"/>
                  <a:gd name="T4" fmla="*/ 21 w 32"/>
                  <a:gd name="T5" fmla="*/ 28 h 32"/>
                  <a:gd name="T6" fmla="*/ 11 w 32"/>
                  <a:gd name="T7" fmla="*/ 28 h 32"/>
                  <a:gd name="T8" fmla="*/ 4 w 32"/>
                  <a:gd name="T9" fmla="*/ 21 h 32"/>
                  <a:gd name="T10" fmla="*/ 4 w 32"/>
                  <a:gd name="T11" fmla="*/ 11 h 32"/>
                  <a:gd name="T12" fmla="*/ 11 w 32"/>
                  <a:gd name="T13" fmla="*/ 4 h 32"/>
                  <a:gd name="T14" fmla="*/ 21 w 32"/>
                  <a:gd name="T15" fmla="*/ 4 h 32"/>
                  <a:gd name="T16" fmla="*/ 28 w 32"/>
                  <a:gd name="T17" fmla="*/ 11 h 32"/>
                  <a:gd name="T18" fmla="*/ 28 w 32"/>
                  <a:gd name="T19" fmla="*/ 21 h 32"/>
                  <a:gd name="T20" fmla="*/ 30 w 32"/>
                  <a:gd name="T21" fmla="*/ 21 h 32"/>
                  <a:gd name="T22" fmla="*/ 32 w 32"/>
                  <a:gd name="T23" fmla="*/ 21 h 32"/>
                  <a:gd name="T24" fmla="*/ 32 w 32"/>
                  <a:gd name="T25" fmla="*/ 11 h 32"/>
                  <a:gd name="T26" fmla="*/ 21 w 32"/>
                  <a:gd name="T27" fmla="*/ 0 h 32"/>
                  <a:gd name="T28" fmla="*/ 11 w 32"/>
                  <a:gd name="T29" fmla="*/ 0 h 32"/>
                  <a:gd name="T30" fmla="*/ 0 w 32"/>
                  <a:gd name="T31" fmla="*/ 11 h 32"/>
                  <a:gd name="T32" fmla="*/ 0 w 32"/>
                  <a:gd name="T33" fmla="*/ 21 h 32"/>
                  <a:gd name="T34" fmla="*/ 11 w 32"/>
                  <a:gd name="T35" fmla="*/ 32 h 32"/>
                  <a:gd name="T36" fmla="*/ 21 w 32"/>
                  <a:gd name="T37" fmla="*/ 32 h 32"/>
                  <a:gd name="T38" fmla="*/ 32 w 32"/>
                  <a:gd name="T39" fmla="*/ 21 h 32"/>
                  <a:gd name="T40" fmla="*/ 30 w 32"/>
                  <a:gd name="T41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" h="32">
                    <a:moveTo>
                      <a:pt x="30" y="21"/>
                    </a:move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5"/>
                      <a:pt x="25" y="28"/>
                      <a:pt x="2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7" y="28"/>
                      <a:pt x="4" y="25"/>
                      <a:pt x="4" y="2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5" y="4"/>
                      <a:pt x="28" y="7"/>
                      <a:pt x="28" y="1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5"/>
                      <a:pt x="28" y="0"/>
                      <a:pt x="2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8"/>
                      <a:pt x="5" y="32"/>
                      <a:pt x="1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8" y="32"/>
                      <a:pt x="32" y="28"/>
                      <a:pt x="32" y="21"/>
                    </a:cubicBezTo>
                    <a:lnTo>
                      <a:pt x="3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</p:grpSp>
      </p:grpSp>
      <p:sp>
        <p:nvSpPr>
          <p:cNvPr id="91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4859487" y="2592607"/>
            <a:ext cx="2476398" cy="32998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23" name="Content Placeholder 9"/>
          <p:cNvSpPr>
            <a:spLocks noGrp="1"/>
          </p:cNvSpPr>
          <p:nvPr>
            <p:ph sz="quarter" idx="17"/>
          </p:nvPr>
        </p:nvSpPr>
        <p:spPr>
          <a:xfrm>
            <a:off x="838201" y="2694754"/>
            <a:ext cx="3448049" cy="3309406"/>
          </a:xfrm>
        </p:spPr>
        <p:txBody>
          <a:bodyPr vert="horz" lIns="0" tIns="45720" rIns="0" bIns="45720" rtlCol="0">
            <a:normAutofit/>
          </a:bodyPr>
          <a:lstStyle>
            <a:lvl1pPr>
              <a:defRPr lang="en-US" sz="2000" dirty="0" smtClean="0">
                <a:solidFill>
                  <a:srgbClr val="5D6770"/>
                </a:solidFill>
              </a:defRPr>
            </a:lvl1pPr>
            <a:lvl2pPr>
              <a:defRPr lang="en-US" sz="1800" dirty="0" smtClean="0">
                <a:solidFill>
                  <a:srgbClr val="5D6770"/>
                </a:solidFill>
              </a:defRPr>
            </a:lvl2pPr>
            <a:lvl3pPr>
              <a:defRPr lang="en-US" sz="1600" dirty="0" smtClean="0">
                <a:solidFill>
                  <a:srgbClr val="5D6770"/>
                </a:solidFill>
              </a:defRPr>
            </a:lvl3pPr>
            <a:lvl4pPr>
              <a:defRPr lang="en-US" sz="1400" dirty="0" smtClean="0">
                <a:solidFill>
                  <a:srgbClr val="5D6770"/>
                </a:solidFill>
              </a:defRPr>
            </a:lvl4pPr>
            <a:lvl5pPr>
              <a:defRPr lang="en-US" sz="1200" dirty="0">
                <a:solidFill>
                  <a:srgbClr val="5D6770"/>
                </a:solidFill>
              </a:defRPr>
            </a:lvl5pPr>
          </a:lstStyle>
          <a:p>
            <a:pPr lvl="0"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24" name="Content Placeholder 9"/>
          <p:cNvSpPr>
            <a:spLocks noGrp="1"/>
          </p:cNvSpPr>
          <p:nvPr>
            <p:ph sz="quarter" idx="18"/>
          </p:nvPr>
        </p:nvSpPr>
        <p:spPr>
          <a:xfrm>
            <a:off x="7905751" y="2690038"/>
            <a:ext cx="3448049" cy="3309406"/>
          </a:xfrm>
        </p:spPr>
        <p:txBody>
          <a:bodyPr vert="horz" lIns="0" tIns="45720" rIns="0" bIns="45720" rtlCol="0">
            <a:normAutofit/>
          </a:bodyPr>
          <a:lstStyle>
            <a:lvl1pPr>
              <a:defRPr lang="en-US" sz="2000" dirty="0" smtClean="0">
                <a:solidFill>
                  <a:srgbClr val="5D6770"/>
                </a:solidFill>
              </a:defRPr>
            </a:lvl1pPr>
            <a:lvl2pPr>
              <a:defRPr lang="en-US" sz="1800" dirty="0" smtClean="0">
                <a:solidFill>
                  <a:srgbClr val="5D6770"/>
                </a:solidFill>
              </a:defRPr>
            </a:lvl2pPr>
            <a:lvl3pPr>
              <a:defRPr lang="en-US" sz="1600" dirty="0" smtClean="0">
                <a:solidFill>
                  <a:srgbClr val="5D6770"/>
                </a:solidFill>
              </a:defRPr>
            </a:lvl3pPr>
            <a:lvl4pPr>
              <a:defRPr lang="en-US" sz="1400" dirty="0" smtClean="0">
                <a:solidFill>
                  <a:srgbClr val="5D6770"/>
                </a:solidFill>
              </a:defRPr>
            </a:lvl4pPr>
            <a:lvl5pPr>
              <a:defRPr lang="en-US" sz="1200" dirty="0">
                <a:solidFill>
                  <a:srgbClr val="5D6770"/>
                </a:solidFill>
              </a:defRPr>
            </a:lvl5pPr>
          </a:lstStyle>
          <a:p>
            <a:pPr lvl="0"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76" y="6704702"/>
            <a:ext cx="5526024" cy="153298"/>
          </a:xfrm>
          <a:prstGeom prst="rect">
            <a:avLst/>
          </a:prstGeom>
        </p:spPr>
      </p:pic>
      <p:sp>
        <p:nvSpPr>
          <p:cNvPr id="30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838200" y="1389733"/>
            <a:ext cx="105156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3200">
                <a:solidFill>
                  <a:srgbClr val="00ADBB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0" y="1"/>
            <a:ext cx="12192000" cy="762000"/>
          </a:xfrm>
          <a:prstGeom prst="rect">
            <a:avLst/>
          </a:prstGeom>
          <a:gradFill>
            <a:gsLst>
              <a:gs pos="100000">
                <a:srgbClr val="00ADBB"/>
              </a:gs>
              <a:gs pos="0">
                <a:srgbClr val="C4D600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0" y="143129"/>
            <a:ext cx="2349843" cy="48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473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Content - Phon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7727796" y="2372884"/>
            <a:ext cx="1743814" cy="3618685"/>
            <a:chOff x="18368113" y="5300902"/>
            <a:chExt cx="1230607" cy="2553700"/>
          </a:xfrm>
        </p:grpSpPr>
        <p:sp>
          <p:nvSpPr>
            <p:cNvPr id="24" name="Freeform 59"/>
            <p:cNvSpPr>
              <a:spLocks/>
            </p:cNvSpPr>
            <p:nvPr/>
          </p:nvSpPr>
          <p:spPr bwMode="auto">
            <a:xfrm>
              <a:off x="18368113" y="5300902"/>
              <a:ext cx="1230607" cy="2553700"/>
            </a:xfrm>
            <a:custGeom>
              <a:avLst/>
              <a:gdLst>
                <a:gd name="T0" fmla="*/ 411 w 411"/>
                <a:gd name="T1" fmla="*/ 811 h 853"/>
                <a:gd name="T2" fmla="*/ 370 w 411"/>
                <a:gd name="T3" fmla="*/ 853 h 853"/>
                <a:gd name="T4" fmla="*/ 42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2 w 411"/>
                <a:gd name="T11" fmla="*/ 0 h 853"/>
                <a:gd name="T12" fmla="*/ 370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70" y="853"/>
                  </a:cubicBezTo>
                  <a:cubicBezTo>
                    <a:pt x="42" y="853"/>
                    <a:pt x="42" y="853"/>
                    <a:pt x="42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8886106" y="7585161"/>
              <a:ext cx="194622" cy="194597"/>
              <a:chOff x="18886106" y="7585161"/>
              <a:chExt cx="194622" cy="194597"/>
            </a:xfrm>
            <a:solidFill>
              <a:schemeClr val="bg1">
                <a:lumMod val="65000"/>
              </a:schemeClr>
            </a:solidFill>
          </p:grpSpPr>
          <p:sp>
            <p:nvSpPr>
              <p:cNvPr id="41" name="Oval 71"/>
              <p:cNvSpPr>
                <a:spLocks noChangeArrowheads="1"/>
              </p:cNvSpPr>
              <p:nvPr/>
            </p:nvSpPr>
            <p:spPr bwMode="auto">
              <a:xfrm>
                <a:off x="18886106" y="7585161"/>
                <a:ext cx="194622" cy="19459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42" name="Freeform 72"/>
              <p:cNvSpPr>
                <a:spLocks/>
              </p:cNvSpPr>
              <p:nvPr/>
            </p:nvSpPr>
            <p:spPr bwMode="auto">
              <a:xfrm>
                <a:off x="18934013" y="7633062"/>
                <a:ext cx="98809" cy="98796"/>
              </a:xfrm>
              <a:custGeom>
                <a:avLst/>
                <a:gdLst>
                  <a:gd name="T0" fmla="*/ 31 w 33"/>
                  <a:gd name="T1" fmla="*/ 22 h 33"/>
                  <a:gd name="T2" fmla="*/ 29 w 33"/>
                  <a:gd name="T3" fmla="*/ 22 h 33"/>
                  <a:gd name="T4" fmla="*/ 22 w 33"/>
                  <a:gd name="T5" fmla="*/ 29 h 33"/>
                  <a:gd name="T6" fmla="*/ 11 w 33"/>
                  <a:gd name="T7" fmla="*/ 29 h 33"/>
                  <a:gd name="T8" fmla="*/ 4 w 33"/>
                  <a:gd name="T9" fmla="*/ 22 h 33"/>
                  <a:gd name="T10" fmla="*/ 4 w 33"/>
                  <a:gd name="T11" fmla="*/ 11 h 33"/>
                  <a:gd name="T12" fmla="*/ 11 w 33"/>
                  <a:gd name="T13" fmla="*/ 4 h 33"/>
                  <a:gd name="T14" fmla="*/ 22 w 33"/>
                  <a:gd name="T15" fmla="*/ 4 h 33"/>
                  <a:gd name="T16" fmla="*/ 29 w 33"/>
                  <a:gd name="T17" fmla="*/ 11 h 33"/>
                  <a:gd name="T18" fmla="*/ 29 w 33"/>
                  <a:gd name="T19" fmla="*/ 22 h 33"/>
                  <a:gd name="T20" fmla="*/ 31 w 33"/>
                  <a:gd name="T21" fmla="*/ 22 h 33"/>
                  <a:gd name="T22" fmla="*/ 33 w 33"/>
                  <a:gd name="T23" fmla="*/ 22 h 33"/>
                  <a:gd name="T24" fmla="*/ 33 w 33"/>
                  <a:gd name="T25" fmla="*/ 11 h 33"/>
                  <a:gd name="T26" fmla="*/ 22 w 33"/>
                  <a:gd name="T27" fmla="*/ 0 h 33"/>
                  <a:gd name="T28" fmla="*/ 11 w 33"/>
                  <a:gd name="T29" fmla="*/ 0 h 33"/>
                  <a:gd name="T30" fmla="*/ 0 w 33"/>
                  <a:gd name="T31" fmla="*/ 11 h 33"/>
                  <a:gd name="T32" fmla="*/ 0 w 33"/>
                  <a:gd name="T33" fmla="*/ 22 h 33"/>
                  <a:gd name="T34" fmla="*/ 11 w 33"/>
                  <a:gd name="T35" fmla="*/ 33 h 33"/>
                  <a:gd name="T36" fmla="*/ 22 w 33"/>
                  <a:gd name="T37" fmla="*/ 33 h 33"/>
                  <a:gd name="T38" fmla="*/ 33 w 33"/>
                  <a:gd name="T39" fmla="*/ 22 h 33"/>
                  <a:gd name="T40" fmla="*/ 31 w 33"/>
                  <a:gd name="T4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33">
                    <a:moveTo>
                      <a:pt x="31" y="22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6"/>
                      <a:pt x="26" y="29"/>
                      <a:pt x="22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7" y="29"/>
                      <a:pt x="4" y="26"/>
                      <a:pt x="4" y="2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6" y="4"/>
                      <a:pt x="29" y="7"/>
                      <a:pt x="29" y="1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5"/>
                      <a:pt x="28" y="0"/>
                      <a:pt x="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8"/>
                      <a:pt x="5" y="33"/>
                      <a:pt x="1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8" y="33"/>
                      <a:pt x="33" y="28"/>
                      <a:pt x="33" y="22"/>
                    </a:cubicBezTo>
                    <a:lnTo>
                      <a:pt x="3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</p:grpSp>
        <p:sp>
          <p:nvSpPr>
            <p:cNvPr id="26" name="Rectangle 73"/>
            <p:cNvSpPr>
              <a:spLocks noChangeArrowheads="1"/>
            </p:cNvSpPr>
            <p:nvPr/>
          </p:nvSpPr>
          <p:spPr bwMode="auto">
            <a:xfrm>
              <a:off x="18444761" y="5678121"/>
              <a:ext cx="1089428" cy="18471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8820234" y="5420653"/>
              <a:ext cx="290437" cy="140709"/>
              <a:chOff x="18820234" y="5420653"/>
              <a:chExt cx="290437" cy="140709"/>
            </a:xfrm>
            <a:solidFill>
              <a:schemeClr val="bg1">
                <a:lumMod val="65000"/>
              </a:schemeClr>
            </a:solidFill>
          </p:grpSpPr>
          <p:sp>
            <p:nvSpPr>
              <p:cNvPr id="28" name="Oval 61"/>
              <p:cNvSpPr>
                <a:spLocks noChangeArrowheads="1"/>
              </p:cNvSpPr>
              <p:nvPr/>
            </p:nvSpPr>
            <p:spPr bwMode="auto">
              <a:xfrm>
                <a:off x="18966948" y="5423648"/>
                <a:ext cx="35930" cy="35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29" name="Oval 62"/>
              <p:cNvSpPr>
                <a:spLocks noChangeArrowheads="1"/>
              </p:cNvSpPr>
              <p:nvPr/>
            </p:nvSpPr>
            <p:spPr bwMode="auto">
              <a:xfrm>
                <a:off x="18978925" y="5435623"/>
                <a:ext cx="8983" cy="89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30" name="Oval 63"/>
              <p:cNvSpPr>
                <a:spLocks noChangeArrowheads="1"/>
              </p:cNvSpPr>
              <p:nvPr/>
            </p:nvSpPr>
            <p:spPr bwMode="auto">
              <a:xfrm>
                <a:off x="18966948" y="5420653"/>
                <a:ext cx="35930" cy="35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31" name="Oval 64"/>
              <p:cNvSpPr>
                <a:spLocks noChangeArrowheads="1"/>
              </p:cNvSpPr>
              <p:nvPr/>
            </p:nvSpPr>
            <p:spPr bwMode="auto">
              <a:xfrm>
                <a:off x="18978925" y="5432629"/>
                <a:ext cx="8983" cy="89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32" name="Oval 65"/>
              <p:cNvSpPr>
                <a:spLocks noChangeArrowheads="1"/>
              </p:cNvSpPr>
              <p:nvPr/>
            </p:nvSpPr>
            <p:spPr bwMode="auto">
              <a:xfrm>
                <a:off x="18972936" y="5426641"/>
                <a:ext cx="23953" cy="239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33" name="Oval 66"/>
              <p:cNvSpPr>
                <a:spLocks noChangeArrowheads="1"/>
              </p:cNvSpPr>
              <p:nvPr/>
            </p:nvSpPr>
            <p:spPr bwMode="auto">
              <a:xfrm>
                <a:off x="18972936" y="5426641"/>
                <a:ext cx="23953" cy="239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34" name="Oval 67"/>
              <p:cNvSpPr>
                <a:spLocks noChangeArrowheads="1"/>
              </p:cNvSpPr>
              <p:nvPr/>
            </p:nvSpPr>
            <p:spPr bwMode="auto">
              <a:xfrm>
                <a:off x="18978925" y="5432629"/>
                <a:ext cx="11977" cy="119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35" name="Oval 68"/>
              <p:cNvSpPr>
                <a:spLocks noChangeArrowheads="1"/>
              </p:cNvSpPr>
              <p:nvPr/>
            </p:nvSpPr>
            <p:spPr bwMode="auto">
              <a:xfrm>
                <a:off x="18978925" y="5432629"/>
                <a:ext cx="11977" cy="119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36" name="Freeform 69"/>
              <p:cNvSpPr>
                <a:spLocks/>
              </p:cNvSpPr>
              <p:nvPr/>
            </p:nvSpPr>
            <p:spPr bwMode="auto">
              <a:xfrm>
                <a:off x="18981920" y="5435623"/>
                <a:ext cx="2995" cy="299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37" name="Freeform 70"/>
              <p:cNvSpPr>
                <a:spLocks/>
              </p:cNvSpPr>
              <p:nvPr/>
            </p:nvSpPr>
            <p:spPr bwMode="auto">
              <a:xfrm>
                <a:off x="18981920" y="5435623"/>
                <a:ext cx="2995" cy="299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38" name="Freeform 75"/>
              <p:cNvSpPr>
                <a:spLocks/>
              </p:cNvSpPr>
              <p:nvPr/>
            </p:nvSpPr>
            <p:spPr bwMode="auto">
              <a:xfrm>
                <a:off x="18892095" y="5510467"/>
                <a:ext cx="218576" cy="50895"/>
              </a:xfrm>
              <a:custGeom>
                <a:avLst/>
                <a:gdLst>
                  <a:gd name="T0" fmla="*/ 8 w 73"/>
                  <a:gd name="T1" fmla="*/ 17 h 17"/>
                  <a:gd name="T2" fmla="*/ 0 w 73"/>
                  <a:gd name="T3" fmla="*/ 9 h 17"/>
                  <a:gd name="T4" fmla="*/ 8 w 73"/>
                  <a:gd name="T5" fmla="*/ 0 h 17"/>
                  <a:gd name="T6" fmla="*/ 65 w 73"/>
                  <a:gd name="T7" fmla="*/ 0 h 17"/>
                  <a:gd name="T8" fmla="*/ 73 w 73"/>
                  <a:gd name="T9" fmla="*/ 9 h 17"/>
                  <a:gd name="T10" fmla="*/ 65 w 73"/>
                  <a:gd name="T11" fmla="*/ 17 h 17"/>
                  <a:gd name="T12" fmla="*/ 8 w 7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7">
                    <a:moveTo>
                      <a:pt x="8" y="17"/>
                    </a:move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70" y="0"/>
                      <a:pt x="73" y="4"/>
                      <a:pt x="73" y="9"/>
                    </a:cubicBezTo>
                    <a:cubicBezTo>
                      <a:pt x="73" y="13"/>
                      <a:pt x="70" y="17"/>
                      <a:pt x="65" y="17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39" name="Freeform 76"/>
              <p:cNvSpPr>
                <a:spLocks/>
              </p:cNvSpPr>
              <p:nvPr/>
            </p:nvSpPr>
            <p:spPr bwMode="auto">
              <a:xfrm>
                <a:off x="18904071" y="5525437"/>
                <a:ext cx="194622" cy="20957"/>
              </a:xfrm>
              <a:custGeom>
                <a:avLst/>
                <a:gdLst>
                  <a:gd name="T0" fmla="*/ 65 w 65"/>
                  <a:gd name="T1" fmla="*/ 4 h 7"/>
                  <a:gd name="T2" fmla="*/ 61 w 65"/>
                  <a:gd name="T3" fmla="*/ 7 h 7"/>
                  <a:gd name="T4" fmla="*/ 4 w 65"/>
                  <a:gd name="T5" fmla="*/ 7 h 7"/>
                  <a:gd name="T6" fmla="*/ 0 w 65"/>
                  <a:gd name="T7" fmla="*/ 4 h 7"/>
                  <a:gd name="T8" fmla="*/ 4 w 65"/>
                  <a:gd name="T9" fmla="*/ 0 h 7"/>
                  <a:gd name="T10" fmla="*/ 61 w 65"/>
                  <a:gd name="T11" fmla="*/ 0 h 7"/>
                  <a:gd name="T12" fmla="*/ 65 w 65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">
                    <a:moveTo>
                      <a:pt x="65" y="4"/>
                    </a:moveTo>
                    <a:cubicBezTo>
                      <a:pt x="65" y="6"/>
                      <a:pt x="63" y="7"/>
                      <a:pt x="61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3" y="0"/>
                      <a:pt x="65" y="2"/>
                      <a:pt x="6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40" name="Oval 77"/>
              <p:cNvSpPr>
                <a:spLocks noChangeArrowheads="1"/>
              </p:cNvSpPr>
              <p:nvPr/>
            </p:nvSpPr>
            <p:spPr bwMode="auto">
              <a:xfrm>
                <a:off x="18820234" y="5519449"/>
                <a:ext cx="32937" cy="3293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</p:grpSp>
      </p:grpSp>
      <p:sp>
        <p:nvSpPr>
          <p:cNvPr id="44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7841785" y="2898932"/>
            <a:ext cx="1538382" cy="26153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9609987" y="2368148"/>
            <a:ext cx="1743814" cy="3618685"/>
            <a:chOff x="18368113" y="5300902"/>
            <a:chExt cx="1230607" cy="2553700"/>
          </a:xfrm>
        </p:grpSpPr>
        <p:sp>
          <p:nvSpPr>
            <p:cNvPr id="46" name="Freeform 59"/>
            <p:cNvSpPr>
              <a:spLocks/>
            </p:cNvSpPr>
            <p:nvPr/>
          </p:nvSpPr>
          <p:spPr bwMode="auto">
            <a:xfrm>
              <a:off x="18368113" y="5300902"/>
              <a:ext cx="1230607" cy="2553700"/>
            </a:xfrm>
            <a:custGeom>
              <a:avLst/>
              <a:gdLst>
                <a:gd name="T0" fmla="*/ 411 w 411"/>
                <a:gd name="T1" fmla="*/ 811 h 853"/>
                <a:gd name="T2" fmla="*/ 370 w 411"/>
                <a:gd name="T3" fmla="*/ 853 h 853"/>
                <a:gd name="T4" fmla="*/ 42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2 w 411"/>
                <a:gd name="T11" fmla="*/ 0 h 853"/>
                <a:gd name="T12" fmla="*/ 370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70" y="853"/>
                  </a:cubicBezTo>
                  <a:cubicBezTo>
                    <a:pt x="42" y="853"/>
                    <a:pt x="42" y="853"/>
                    <a:pt x="42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8886106" y="7585161"/>
              <a:ext cx="194622" cy="194597"/>
              <a:chOff x="18886106" y="7585161"/>
              <a:chExt cx="194622" cy="194597"/>
            </a:xfrm>
            <a:solidFill>
              <a:schemeClr val="bg1">
                <a:lumMod val="65000"/>
              </a:schemeClr>
            </a:solidFill>
          </p:grpSpPr>
          <p:sp>
            <p:nvSpPr>
              <p:cNvPr id="78" name="Oval 71"/>
              <p:cNvSpPr>
                <a:spLocks noChangeArrowheads="1"/>
              </p:cNvSpPr>
              <p:nvPr/>
            </p:nvSpPr>
            <p:spPr bwMode="auto">
              <a:xfrm>
                <a:off x="18886106" y="7585161"/>
                <a:ext cx="194622" cy="19459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79" name="Freeform 72"/>
              <p:cNvSpPr>
                <a:spLocks/>
              </p:cNvSpPr>
              <p:nvPr/>
            </p:nvSpPr>
            <p:spPr bwMode="auto">
              <a:xfrm>
                <a:off x="18934013" y="7633062"/>
                <a:ext cx="98809" cy="98796"/>
              </a:xfrm>
              <a:custGeom>
                <a:avLst/>
                <a:gdLst>
                  <a:gd name="T0" fmla="*/ 31 w 33"/>
                  <a:gd name="T1" fmla="*/ 22 h 33"/>
                  <a:gd name="T2" fmla="*/ 29 w 33"/>
                  <a:gd name="T3" fmla="*/ 22 h 33"/>
                  <a:gd name="T4" fmla="*/ 22 w 33"/>
                  <a:gd name="T5" fmla="*/ 29 h 33"/>
                  <a:gd name="T6" fmla="*/ 11 w 33"/>
                  <a:gd name="T7" fmla="*/ 29 h 33"/>
                  <a:gd name="T8" fmla="*/ 4 w 33"/>
                  <a:gd name="T9" fmla="*/ 22 h 33"/>
                  <a:gd name="T10" fmla="*/ 4 w 33"/>
                  <a:gd name="T11" fmla="*/ 11 h 33"/>
                  <a:gd name="T12" fmla="*/ 11 w 33"/>
                  <a:gd name="T13" fmla="*/ 4 h 33"/>
                  <a:gd name="T14" fmla="*/ 22 w 33"/>
                  <a:gd name="T15" fmla="*/ 4 h 33"/>
                  <a:gd name="T16" fmla="*/ 29 w 33"/>
                  <a:gd name="T17" fmla="*/ 11 h 33"/>
                  <a:gd name="T18" fmla="*/ 29 w 33"/>
                  <a:gd name="T19" fmla="*/ 22 h 33"/>
                  <a:gd name="T20" fmla="*/ 31 w 33"/>
                  <a:gd name="T21" fmla="*/ 22 h 33"/>
                  <a:gd name="T22" fmla="*/ 33 w 33"/>
                  <a:gd name="T23" fmla="*/ 22 h 33"/>
                  <a:gd name="T24" fmla="*/ 33 w 33"/>
                  <a:gd name="T25" fmla="*/ 11 h 33"/>
                  <a:gd name="T26" fmla="*/ 22 w 33"/>
                  <a:gd name="T27" fmla="*/ 0 h 33"/>
                  <a:gd name="T28" fmla="*/ 11 w 33"/>
                  <a:gd name="T29" fmla="*/ 0 h 33"/>
                  <a:gd name="T30" fmla="*/ 0 w 33"/>
                  <a:gd name="T31" fmla="*/ 11 h 33"/>
                  <a:gd name="T32" fmla="*/ 0 w 33"/>
                  <a:gd name="T33" fmla="*/ 22 h 33"/>
                  <a:gd name="T34" fmla="*/ 11 w 33"/>
                  <a:gd name="T35" fmla="*/ 33 h 33"/>
                  <a:gd name="T36" fmla="*/ 22 w 33"/>
                  <a:gd name="T37" fmla="*/ 33 h 33"/>
                  <a:gd name="T38" fmla="*/ 33 w 33"/>
                  <a:gd name="T39" fmla="*/ 22 h 33"/>
                  <a:gd name="T40" fmla="*/ 31 w 33"/>
                  <a:gd name="T4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33">
                    <a:moveTo>
                      <a:pt x="31" y="22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6"/>
                      <a:pt x="26" y="29"/>
                      <a:pt x="22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7" y="29"/>
                      <a:pt x="4" y="26"/>
                      <a:pt x="4" y="2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6" y="4"/>
                      <a:pt x="29" y="7"/>
                      <a:pt x="29" y="1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5"/>
                      <a:pt x="28" y="0"/>
                      <a:pt x="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8"/>
                      <a:pt x="5" y="33"/>
                      <a:pt x="1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8" y="33"/>
                      <a:pt x="33" y="28"/>
                      <a:pt x="33" y="22"/>
                    </a:cubicBezTo>
                    <a:lnTo>
                      <a:pt x="3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</p:grpSp>
        <p:sp>
          <p:nvSpPr>
            <p:cNvPr id="62" name="Rectangle 73"/>
            <p:cNvSpPr>
              <a:spLocks noChangeArrowheads="1"/>
            </p:cNvSpPr>
            <p:nvPr/>
          </p:nvSpPr>
          <p:spPr bwMode="auto">
            <a:xfrm>
              <a:off x="18439347" y="5678121"/>
              <a:ext cx="1094841" cy="18471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18820234" y="5420653"/>
              <a:ext cx="290437" cy="140709"/>
              <a:chOff x="18820234" y="5420653"/>
              <a:chExt cx="290437" cy="140709"/>
            </a:xfrm>
            <a:solidFill>
              <a:schemeClr val="bg1">
                <a:lumMod val="65000"/>
              </a:schemeClr>
            </a:solidFill>
          </p:grpSpPr>
          <p:sp>
            <p:nvSpPr>
              <p:cNvPr id="64" name="Oval 61"/>
              <p:cNvSpPr>
                <a:spLocks noChangeArrowheads="1"/>
              </p:cNvSpPr>
              <p:nvPr/>
            </p:nvSpPr>
            <p:spPr bwMode="auto">
              <a:xfrm>
                <a:off x="18966948" y="5423648"/>
                <a:ext cx="35930" cy="35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65" name="Oval 62"/>
              <p:cNvSpPr>
                <a:spLocks noChangeArrowheads="1"/>
              </p:cNvSpPr>
              <p:nvPr/>
            </p:nvSpPr>
            <p:spPr bwMode="auto">
              <a:xfrm>
                <a:off x="18978925" y="5435623"/>
                <a:ext cx="8983" cy="89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66" name="Oval 63"/>
              <p:cNvSpPr>
                <a:spLocks noChangeArrowheads="1"/>
              </p:cNvSpPr>
              <p:nvPr/>
            </p:nvSpPr>
            <p:spPr bwMode="auto">
              <a:xfrm>
                <a:off x="18966948" y="5420653"/>
                <a:ext cx="35930" cy="35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67" name="Oval 64"/>
              <p:cNvSpPr>
                <a:spLocks noChangeArrowheads="1"/>
              </p:cNvSpPr>
              <p:nvPr/>
            </p:nvSpPr>
            <p:spPr bwMode="auto">
              <a:xfrm>
                <a:off x="18978925" y="5432629"/>
                <a:ext cx="8983" cy="89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68" name="Oval 65"/>
              <p:cNvSpPr>
                <a:spLocks noChangeArrowheads="1"/>
              </p:cNvSpPr>
              <p:nvPr/>
            </p:nvSpPr>
            <p:spPr bwMode="auto">
              <a:xfrm>
                <a:off x="18972936" y="5426641"/>
                <a:ext cx="23953" cy="239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69" name="Oval 66"/>
              <p:cNvSpPr>
                <a:spLocks noChangeArrowheads="1"/>
              </p:cNvSpPr>
              <p:nvPr/>
            </p:nvSpPr>
            <p:spPr bwMode="auto">
              <a:xfrm>
                <a:off x="18972936" y="5426641"/>
                <a:ext cx="23953" cy="239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70" name="Oval 67"/>
              <p:cNvSpPr>
                <a:spLocks noChangeArrowheads="1"/>
              </p:cNvSpPr>
              <p:nvPr/>
            </p:nvSpPr>
            <p:spPr bwMode="auto">
              <a:xfrm>
                <a:off x="18978925" y="5432629"/>
                <a:ext cx="11977" cy="119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71" name="Oval 68"/>
              <p:cNvSpPr>
                <a:spLocks noChangeArrowheads="1"/>
              </p:cNvSpPr>
              <p:nvPr/>
            </p:nvSpPr>
            <p:spPr bwMode="auto">
              <a:xfrm>
                <a:off x="18978925" y="5432629"/>
                <a:ext cx="11977" cy="119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72" name="Freeform 69"/>
              <p:cNvSpPr>
                <a:spLocks/>
              </p:cNvSpPr>
              <p:nvPr/>
            </p:nvSpPr>
            <p:spPr bwMode="auto">
              <a:xfrm>
                <a:off x="18981920" y="5435623"/>
                <a:ext cx="2995" cy="299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73" name="Freeform 70"/>
              <p:cNvSpPr>
                <a:spLocks/>
              </p:cNvSpPr>
              <p:nvPr/>
            </p:nvSpPr>
            <p:spPr bwMode="auto">
              <a:xfrm>
                <a:off x="18981920" y="5435623"/>
                <a:ext cx="2995" cy="299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74" name="Freeform 75"/>
              <p:cNvSpPr>
                <a:spLocks/>
              </p:cNvSpPr>
              <p:nvPr/>
            </p:nvSpPr>
            <p:spPr bwMode="auto">
              <a:xfrm>
                <a:off x="18892095" y="5510467"/>
                <a:ext cx="218576" cy="50895"/>
              </a:xfrm>
              <a:custGeom>
                <a:avLst/>
                <a:gdLst>
                  <a:gd name="T0" fmla="*/ 8 w 73"/>
                  <a:gd name="T1" fmla="*/ 17 h 17"/>
                  <a:gd name="T2" fmla="*/ 0 w 73"/>
                  <a:gd name="T3" fmla="*/ 9 h 17"/>
                  <a:gd name="T4" fmla="*/ 8 w 73"/>
                  <a:gd name="T5" fmla="*/ 0 h 17"/>
                  <a:gd name="T6" fmla="*/ 65 w 73"/>
                  <a:gd name="T7" fmla="*/ 0 h 17"/>
                  <a:gd name="T8" fmla="*/ 73 w 73"/>
                  <a:gd name="T9" fmla="*/ 9 h 17"/>
                  <a:gd name="T10" fmla="*/ 65 w 73"/>
                  <a:gd name="T11" fmla="*/ 17 h 17"/>
                  <a:gd name="T12" fmla="*/ 8 w 7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7">
                    <a:moveTo>
                      <a:pt x="8" y="17"/>
                    </a:move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70" y="0"/>
                      <a:pt x="73" y="4"/>
                      <a:pt x="73" y="9"/>
                    </a:cubicBezTo>
                    <a:cubicBezTo>
                      <a:pt x="73" y="13"/>
                      <a:pt x="70" y="17"/>
                      <a:pt x="65" y="17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75" name="Freeform 76"/>
              <p:cNvSpPr>
                <a:spLocks/>
              </p:cNvSpPr>
              <p:nvPr/>
            </p:nvSpPr>
            <p:spPr bwMode="auto">
              <a:xfrm>
                <a:off x="18904071" y="5525437"/>
                <a:ext cx="194622" cy="20957"/>
              </a:xfrm>
              <a:custGeom>
                <a:avLst/>
                <a:gdLst>
                  <a:gd name="T0" fmla="*/ 65 w 65"/>
                  <a:gd name="T1" fmla="*/ 4 h 7"/>
                  <a:gd name="T2" fmla="*/ 61 w 65"/>
                  <a:gd name="T3" fmla="*/ 7 h 7"/>
                  <a:gd name="T4" fmla="*/ 4 w 65"/>
                  <a:gd name="T5" fmla="*/ 7 h 7"/>
                  <a:gd name="T6" fmla="*/ 0 w 65"/>
                  <a:gd name="T7" fmla="*/ 4 h 7"/>
                  <a:gd name="T8" fmla="*/ 4 w 65"/>
                  <a:gd name="T9" fmla="*/ 0 h 7"/>
                  <a:gd name="T10" fmla="*/ 61 w 65"/>
                  <a:gd name="T11" fmla="*/ 0 h 7"/>
                  <a:gd name="T12" fmla="*/ 65 w 65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">
                    <a:moveTo>
                      <a:pt x="65" y="4"/>
                    </a:moveTo>
                    <a:cubicBezTo>
                      <a:pt x="65" y="6"/>
                      <a:pt x="63" y="7"/>
                      <a:pt x="61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3" y="0"/>
                      <a:pt x="65" y="2"/>
                      <a:pt x="6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76" name="Oval 77"/>
              <p:cNvSpPr>
                <a:spLocks noChangeArrowheads="1"/>
              </p:cNvSpPr>
              <p:nvPr/>
            </p:nvSpPr>
            <p:spPr bwMode="auto">
              <a:xfrm>
                <a:off x="18820234" y="5519449"/>
                <a:ext cx="32937" cy="3293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</p:grpSp>
      </p:grpSp>
      <p:sp>
        <p:nvSpPr>
          <p:cNvPr id="80" name="Picture Placeholder 90"/>
          <p:cNvSpPr>
            <a:spLocks noGrp="1"/>
          </p:cNvSpPr>
          <p:nvPr>
            <p:ph type="pic" sz="quarter" idx="16" hasCustomPrompt="1"/>
          </p:nvPr>
        </p:nvSpPr>
        <p:spPr>
          <a:xfrm>
            <a:off x="9701812" y="2898932"/>
            <a:ext cx="1560545" cy="26153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50" name="Content Placeholder 9"/>
          <p:cNvSpPr>
            <a:spLocks noGrp="1"/>
          </p:cNvSpPr>
          <p:nvPr>
            <p:ph sz="quarter" idx="18"/>
          </p:nvPr>
        </p:nvSpPr>
        <p:spPr>
          <a:xfrm>
            <a:off x="838201" y="2375069"/>
            <a:ext cx="5827776" cy="3807503"/>
          </a:xfrm>
        </p:spPr>
        <p:txBody>
          <a:bodyPr vert="horz" lIns="0" tIns="45720" rIns="0" bIns="45720" rtlCol="0" anchor="ctr" anchorCtr="0">
            <a:normAutofit/>
          </a:bodyPr>
          <a:lstStyle>
            <a:lvl1pPr>
              <a:lnSpc>
                <a:spcPct val="100000"/>
              </a:lnSpc>
              <a:defRPr lang="en-US" sz="2000" dirty="0" smtClean="0">
                <a:solidFill>
                  <a:srgbClr val="5D6770"/>
                </a:solidFill>
              </a:defRPr>
            </a:lvl1pPr>
            <a:lvl2pPr>
              <a:lnSpc>
                <a:spcPct val="100000"/>
              </a:lnSpc>
              <a:defRPr lang="en-US" sz="1800" dirty="0" smtClean="0">
                <a:solidFill>
                  <a:srgbClr val="5D6770"/>
                </a:solidFill>
              </a:defRPr>
            </a:lvl2pPr>
            <a:lvl3pPr>
              <a:lnSpc>
                <a:spcPct val="100000"/>
              </a:lnSpc>
              <a:defRPr lang="en-US" sz="1600" dirty="0" smtClean="0">
                <a:solidFill>
                  <a:srgbClr val="5D6770"/>
                </a:solidFill>
              </a:defRPr>
            </a:lvl3pPr>
            <a:lvl4pPr>
              <a:lnSpc>
                <a:spcPct val="100000"/>
              </a:lnSpc>
              <a:defRPr lang="en-US" sz="1400" dirty="0" smtClean="0">
                <a:solidFill>
                  <a:srgbClr val="5D6770"/>
                </a:solidFill>
              </a:defRPr>
            </a:lvl4pPr>
            <a:lvl5pPr>
              <a:lnSpc>
                <a:spcPct val="100000"/>
              </a:lnSpc>
              <a:defRPr lang="en-US" sz="1200" dirty="0">
                <a:solidFill>
                  <a:srgbClr val="5D6770"/>
                </a:solidFill>
              </a:defRPr>
            </a:lvl5pPr>
          </a:lstStyle>
          <a:p>
            <a:pPr lvl="0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76" y="6704702"/>
            <a:ext cx="5526024" cy="153298"/>
          </a:xfrm>
          <a:prstGeom prst="rect">
            <a:avLst/>
          </a:prstGeom>
        </p:spPr>
      </p:pic>
      <p:sp>
        <p:nvSpPr>
          <p:cNvPr id="56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838200" y="1389733"/>
            <a:ext cx="105156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3200">
                <a:solidFill>
                  <a:srgbClr val="00ADBB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Rectangle 57"/>
          <p:cNvSpPr/>
          <p:nvPr userDrawn="1"/>
        </p:nvSpPr>
        <p:spPr>
          <a:xfrm>
            <a:off x="0" y="1"/>
            <a:ext cx="12192000" cy="762000"/>
          </a:xfrm>
          <a:prstGeom prst="rect">
            <a:avLst/>
          </a:prstGeom>
          <a:gradFill>
            <a:gsLst>
              <a:gs pos="100000">
                <a:srgbClr val="00ADBB"/>
              </a:gs>
              <a:gs pos="0">
                <a:srgbClr val="C4D600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0" y="143129"/>
            <a:ext cx="2349843" cy="48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477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6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Content -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 userDrawn="1"/>
        </p:nvGrpSpPr>
        <p:grpSpPr>
          <a:xfrm>
            <a:off x="7946136" y="1187692"/>
            <a:ext cx="2346961" cy="4870309"/>
            <a:chOff x="18368113" y="5300902"/>
            <a:chExt cx="1230607" cy="2553700"/>
          </a:xfrm>
        </p:grpSpPr>
        <p:sp>
          <p:nvSpPr>
            <p:cNvPr id="46" name="Freeform 59"/>
            <p:cNvSpPr>
              <a:spLocks/>
            </p:cNvSpPr>
            <p:nvPr/>
          </p:nvSpPr>
          <p:spPr bwMode="auto">
            <a:xfrm>
              <a:off x="18368113" y="5300902"/>
              <a:ext cx="1230607" cy="2553700"/>
            </a:xfrm>
            <a:custGeom>
              <a:avLst/>
              <a:gdLst>
                <a:gd name="T0" fmla="*/ 411 w 411"/>
                <a:gd name="T1" fmla="*/ 811 h 853"/>
                <a:gd name="T2" fmla="*/ 370 w 411"/>
                <a:gd name="T3" fmla="*/ 853 h 853"/>
                <a:gd name="T4" fmla="*/ 42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2 w 411"/>
                <a:gd name="T11" fmla="*/ 0 h 853"/>
                <a:gd name="T12" fmla="*/ 370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70" y="853"/>
                  </a:cubicBezTo>
                  <a:cubicBezTo>
                    <a:pt x="42" y="853"/>
                    <a:pt x="42" y="853"/>
                    <a:pt x="42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8886106" y="7585161"/>
              <a:ext cx="194622" cy="194597"/>
              <a:chOff x="18886106" y="7585161"/>
              <a:chExt cx="194622" cy="194597"/>
            </a:xfrm>
            <a:solidFill>
              <a:schemeClr val="bg1">
                <a:lumMod val="65000"/>
              </a:schemeClr>
            </a:solidFill>
          </p:grpSpPr>
          <p:sp>
            <p:nvSpPr>
              <p:cNvPr id="78" name="Oval 71"/>
              <p:cNvSpPr>
                <a:spLocks noChangeArrowheads="1"/>
              </p:cNvSpPr>
              <p:nvPr/>
            </p:nvSpPr>
            <p:spPr bwMode="auto">
              <a:xfrm>
                <a:off x="18886106" y="7585161"/>
                <a:ext cx="194622" cy="19459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79" name="Freeform 72"/>
              <p:cNvSpPr>
                <a:spLocks/>
              </p:cNvSpPr>
              <p:nvPr/>
            </p:nvSpPr>
            <p:spPr bwMode="auto">
              <a:xfrm>
                <a:off x="18934013" y="7633062"/>
                <a:ext cx="98809" cy="98796"/>
              </a:xfrm>
              <a:custGeom>
                <a:avLst/>
                <a:gdLst>
                  <a:gd name="T0" fmla="*/ 31 w 33"/>
                  <a:gd name="T1" fmla="*/ 22 h 33"/>
                  <a:gd name="T2" fmla="*/ 29 w 33"/>
                  <a:gd name="T3" fmla="*/ 22 h 33"/>
                  <a:gd name="T4" fmla="*/ 22 w 33"/>
                  <a:gd name="T5" fmla="*/ 29 h 33"/>
                  <a:gd name="T6" fmla="*/ 11 w 33"/>
                  <a:gd name="T7" fmla="*/ 29 h 33"/>
                  <a:gd name="T8" fmla="*/ 4 w 33"/>
                  <a:gd name="T9" fmla="*/ 22 h 33"/>
                  <a:gd name="T10" fmla="*/ 4 w 33"/>
                  <a:gd name="T11" fmla="*/ 11 h 33"/>
                  <a:gd name="T12" fmla="*/ 11 w 33"/>
                  <a:gd name="T13" fmla="*/ 4 h 33"/>
                  <a:gd name="T14" fmla="*/ 22 w 33"/>
                  <a:gd name="T15" fmla="*/ 4 h 33"/>
                  <a:gd name="T16" fmla="*/ 29 w 33"/>
                  <a:gd name="T17" fmla="*/ 11 h 33"/>
                  <a:gd name="T18" fmla="*/ 29 w 33"/>
                  <a:gd name="T19" fmla="*/ 22 h 33"/>
                  <a:gd name="T20" fmla="*/ 31 w 33"/>
                  <a:gd name="T21" fmla="*/ 22 h 33"/>
                  <a:gd name="T22" fmla="*/ 33 w 33"/>
                  <a:gd name="T23" fmla="*/ 22 h 33"/>
                  <a:gd name="T24" fmla="*/ 33 w 33"/>
                  <a:gd name="T25" fmla="*/ 11 h 33"/>
                  <a:gd name="T26" fmla="*/ 22 w 33"/>
                  <a:gd name="T27" fmla="*/ 0 h 33"/>
                  <a:gd name="T28" fmla="*/ 11 w 33"/>
                  <a:gd name="T29" fmla="*/ 0 h 33"/>
                  <a:gd name="T30" fmla="*/ 0 w 33"/>
                  <a:gd name="T31" fmla="*/ 11 h 33"/>
                  <a:gd name="T32" fmla="*/ 0 w 33"/>
                  <a:gd name="T33" fmla="*/ 22 h 33"/>
                  <a:gd name="T34" fmla="*/ 11 w 33"/>
                  <a:gd name="T35" fmla="*/ 33 h 33"/>
                  <a:gd name="T36" fmla="*/ 22 w 33"/>
                  <a:gd name="T37" fmla="*/ 33 h 33"/>
                  <a:gd name="T38" fmla="*/ 33 w 33"/>
                  <a:gd name="T39" fmla="*/ 22 h 33"/>
                  <a:gd name="T40" fmla="*/ 31 w 33"/>
                  <a:gd name="T4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33">
                    <a:moveTo>
                      <a:pt x="31" y="22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6"/>
                      <a:pt x="26" y="29"/>
                      <a:pt x="22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7" y="29"/>
                      <a:pt x="4" y="26"/>
                      <a:pt x="4" y="2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6" y="4"/>
                      <a:pt x="29" y="7"/>
                      <a:pt x="29" y="1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5"/>
                      <a:pt x="28" y="0"/>
                      <a:pt x="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8"/>
                      <a:pt x="5" y="33"/>
                      <a:pt x="1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8" y="33"/>
                      <a:pt x="33" y="28"/>
                      <a:pt x="33" y="22"/>
                    </a:cubicBezTo>
                    <a:lnTo>
                      <a:pt x="3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</p:grpSp>
        <p:sp>
          <p:nvSpPr>
            <p:cNvPr id="62" name="Rectangle 73"/>
            <p:cNvSpPr>
              <a:spLocks noChangeArrowheads="1"/>
            </p:cNvSpPr>
            <p:nvPr/>
          </p:nvSpPr>
          <p:spPr bwMode="auto">
            <a:xfrm>
              <a:off x="18440032" y="5678121"/>
              <a:ext cx="1094156" cy="18471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18820234" y="5420653"/>
              <a:ext cx="290437" cy="140709"/>
              <a:chOff x="18820234" y="5420653"/>
              <a:chExt cx="290437" cy="140709"/>
            </a:xfrm>
            <a:solidFill>
              <a:schemeClr val="bg1">
                <a:lumMod val="65000"/>
              </a:schemeClr>
            </a:solidFill>
          </p:grpSpPr>
          <p:sp>
            <p:nvSpPr>
              <p:cNvPr id="64" name="Oval 61"/>
              <p:cNvSpPr>
                <a:spLocks noChangeArrowheads="1"/>
              </p:cNvSpPr>
              <p:nvPr/>
            </p:nvSpPr>
            <p:spPr bwMode="auto">
              <a:xfrm>
                <a:off x="18966948" y="5423648"/>
                <a:ext cx="35930" cy="35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65" name="Oval 62"/>
              <p:cNvSpPr>
                <a:spLocks noChangeArrowheads="1"/>
              </p:cNvSpPr>
              <p:nvPr/>
            </p:nvSpPr>
            <p:spPr bwMode="auto">
              <a:xfrm>
                <a:off x="18978925" y="5435623"/>
                <a:ext cx="8983" cy="89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66" name="Oval 63"/>
              <p:cNvSpPr>
                <a:spLocks noChangeArrowheads="1"/>
              </p:cNvSpPr>
              <p:nvPr/>
            </p:nvSpPr>
            <p:spPr bwMode="auto">
              <a:xfrm>
                <a:off x="18966948" y="5420653"/>
                <a:ext cx="35930" cy="35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67" name="Oval 64"/>
              <p:cNvSpPr>
                <a:spLocks noChangeArrowheads="1"/>
              </p:cNvSpPr>
              <p:nvPr/>
            </p:nvSpPr>
            <p:spPr bwMode="auto">
              <a:xfrm>
                <a:off x="18978925" y="5432629"/>
                <a:ext cx="8983" cy="89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68" name="Oval 65"/>
              <p:cNvSpPr>
                <a:spLocks noChangeArrowheads="1"/>
              </p:cNvSpPr>
              <p:nvPr/>
            </p:nvSpPr>
            <p:spPr bwMode="auto">
              <a:xfrm>
                <a:off x="18972936" y="5426641"/>
                <a:ext cx="23953" cy="239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69" name="Oval 66"/>
              <p:cNvSpPr>
                <a:spLocks noChangeArrowheads="1"/>
              </p:cNvSpPr>
              <p:nvPr/>
            </p:nvSpPr>
            <p:spPr bwMode="auto">
              <a:xfrm>
                <a:off x="18972936" y="5426641"/>
                <a:ext cx="23953" cy="239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70" name="Oval 67"/>
              <p:cNvSpPr>
                <a:spLocks noChangeArrowheads="1"/>
              </p:cNvSpPr>
              <p:nvPr/>
            </p:nvSpPr>
            <p:spPr bwMode="auto">
              <a:xfrm>
                <a:off x="18978925" y="5432629"/>
                <a:ext cx="11977" cy="119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71" name="Oval 68"/>
              <p:cNvSpPr>
                <a:spLocks noChangeArrowheads="1"/>
              </p:cNvSpPr>
              <p:nvPr/>
            </p:nvSpPr>
            <p:spPr bwMode="auto">
              <a:xfrm>
                <a:off x="18978925" y="5432629"/>
                <a:ext cx="11977" cy="119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72" name="Freeform 69"/>
              <p:cNvSpPr>
                <a:spLocks/>
              </p:cNvSpPr>
              <p:nvPr/>
            </p:nvSpPr>
            <p:spPr bwMode="auto">
              <a:xfrm>
                <a:off x="18981920" y="5435623"/>
                <a:ext cx="2995" cy="299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73" name="Freeform 70"/>
              <p:cNvSpPr>
                <a:spLocks/>
              </p:cNvSpPr>
              <p:nvPr/>
            </p:nvSpPr>
            <p:spPr bwMode="auto">
              <a:xfrm>
                <a:off x="18981920" y="5435623"/>
                <a:ext cx="2995" cy="299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74" name="Freeform 75"/>
              <p:cNvSpPr>
                <a:spLocks/>
              </p:cNvSpPr>
              <p:nvPr/>
            </p:nvSpPr>
            <p:spPr bwMode="auto">
              <a:xfrm>
                <a:off x="18892095" y="5510467"/>
                <a:ext cx="218576" cy="50895"/>
              </a:xfrm>
              <a:custGeom>
                <a:avLst/>
                <a:gdLst>
                  <a:gd name="T0" fmla="*/ 8 w 73"/>
                  <a:gd name="T1" fmla="*/ 17 h 17"/>
                  <a:gd name="T2" fmla="*/ 0 w 73"/>
                  <a:gd name="T3" fmla="*/ 9 h 17"/>
                  <a:gd name="T4" fmla="*/ 8 w 73"/>
                  <a:gd name="T5" fmla="*/ 0 h 17"/>
                  <a:gd name="T6" fmla="*/ 65 w 73"/>
                  <a:gd name="T7" fmla="*/ 0 h 17"/>
                  <a:gd name="T8" fmla="*/ 73 w 73"/>
                  <a:gd name="T9" fmla="*/ 9 h 17"/>
                  <a:gd name="T10" fmla="*/ 65 w 73"/>
                  <a:gd name="T11" fmla="*/ 17 h 17"/>
                  <a:gd name="T12" fmla="*/ 8 w 7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7">
                    <a:moveTo>
                      <a:pt x="8" y="17"/>
                    </a:move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70" y="0"/>
                      <a:pt x="73" y="4"/>
                      <a:pt x="73" y="9"/>
                    </a:cubicBezTo>
                    <a:cubicBezTo>
                      <a:pt x="73" y="13"/>
                      <a:pt x="70" y="17"/>
                      <a:pt x="65" y="17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75" name="Freeform 76"/>
              <p:cNvSpPr>
                <a:spLocks/>
              </p:cNvSpPr>
              <p:nvPr/>
            </p:nvSpPr>
            <p:spPr bwMode="auto">
              <a:xfrm>
                <a:off x="18904071" y="5525437"/>
                <a:ext cx="194622" cy="20957"/>
              </a:xfrm>
              <a:custGeom>
                <a:avLst/>
                <a:gdLst>
                  <a:gd name="T0" fmla="*/ 65 w 65"/>
                  <a:gd name="T1" fmla="*/ 4 h 7"/>
                  <a:gd name="T2" fmla="*/ 61 w 65"/>
                  <a:gd name="T3" fmla="*/ 7 h 7"/>
                  <a:gd name="T4" fmla="*/ 4 w 65"/>
                  <a:gd name="T5" fmla="*/ 7 h 7"/>
                  <a:gd name="T6" fmla="*/ 0 w 65"/>
                  <a:gd name="T7" fmla="*/ 4 h 7"/>
                  <a:gd name="T8" fmla="*/ 4 w 65"/>
                  <a:gd name="T9" fmla="*/ 0 h 7"/>
                  <a:gd name="T10" fmla="*/ 61 w 65"/>
                  <a:gd name="T11" fmla="*/ 0 h 7"/>
                  <a:gd name="T12" fmla="*/ 65 w 65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">
                    <a:moveTo>
                      <a:pt x="65" y="4"/>
                    </a:moveTo>
                    <a:cubicBezTo>
                      <a:pt x="65" y="6"/>
                      <a:pt x="63" y="7"/>
                      <a:pt x="61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3" y="0"/>
                      <a:pt x="65" y="2"/>
                      <a:pt x="6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76" name="Oval 77"/>
              <p:cNvSpPr>
                <a:spLocks noChangeArrowheads="1"/>
              </p:cNvSpPr>
              <p:nvPr/>
            </p:nvSpPr>
            <p:spPr bwMode="auto">
              <a:xfrm>
                <a:off x="18820234" y="5519449"/>
                <a:ext cx="32937" cy="3293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</p:grpSp>
      </p:grpSp>
      <p:sp>
        <p:nvSpPr>
          <p:cNvPr id="80" name="Picture Placeholder 90"/>
          <p:cNvSpPr>
            <a:spLocks noGrp="1"/>
          </p:cNvSpPr>
          <p:nvPr>
            <p:ph type="pic" sz="quarter" idx="16" hasCustomPrompt="1"/>
          </p:nvPr>
        </p:nvSpPr>
        <p:spPr>
          <a:xfrm>
            <a:off x="8083184" y="1898863"/>
            <a:ext cx="2086839" cy="353108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76" y="6704702"/>
            <a:ext cx="5526024" cy="153298"/>
          </a:xfrm>
          <a:prstGeom prst="rect">
            <a:avLst/>
          </a:prstGeom>
        </p:spPr>
      </p:pic>
      <p:sp>
        <p:nvSpPr>
          <p:cNvPr id="57" name="Content Placeholder 9"/>
          <p:cNvSpPr>
            <a:spLocks noGrp="1"/>
          </p:cNvSpPr>
          <p:nvPr>
            <p:ph sz="quarter" idx="17"/>
          </p:nvPr>
        </p:nvSpPr>
        <p:spPr>
          <a:xfrm>
            <a:off x="838201" y="3190516"/>
            <a:ext cx="5204464" cy="2685627"/>
          </a:xfrm>
        </p:spPr>
        <p:txBody>
          <a:bodyPr vert="horz" lIns="0" tIns="45720" rIns="0" bIns="45720" rtlCol="0" anchor="ctr" anchorCtr="0">
            <a:normAutofit/>
          </a:bodyPr>
          <a:lstStyle>
            <a:lvl1pPr>
              <a:defRPr lang="en-US" dirty="0" smtClean="0">
                <a:solidFill>
                  <a:srgbClr val="5D6770"/>
                </a:solidFill>
              </a:defRPr>
            </a:lvl1pPr>
            <a:lvl2pPr>
              <a:defRPr lang="en-US" dirty="0" smtClean="0">
                <a:solidFill>
                  <a:srgbClr val="5D6770"/>
                </a:solidFill>
              </a:defRPr>
            </a:lvl2pPr>
            <a:lvl3pPr>
              <a:defRPr lang="en-US" dirty="0" smtClean="0">
                <a:solidFill>
                  <a:srgbClr val="5D6770"/>
                </a:solidFill>
              </a:defRPr>
            </a:lvl3pPr>
            <a:lvl4pPr>
              <a:defRPr lang="en-US" dirty="0" smtClean="0">
                <a:solidFill>
                  <a:srgbClr val="5D6770"/>
                </a:solidFill>
              </a:defRPr>
            </a:lvl4pPr>
            <a:lvl5pPr>
              <a:defRPr lang="en-US" dirty="0">
                <a:solidFill>
                  <a:srgbClr val="5D6770"/>
                </a:solidFill>
              </a:defRPr>
            </a:lvl5pPr>
          </a:lstStyle>
          <a:p>
            <a:pPr lvl="0"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58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838200" y="1389732"/>
            <a:ext cx="5204465" cy="1580651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3200">
                <a:solidFill>
                  <a:srgbClr val="00ADBB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0" y="1"/>
            <a:ext cx="12192000" cy="762000"/>
          </a:xfrm>
          <a:prstGeom prst="rect">
            <a:avLst/>
          </a:prstGeom>
          <a:gradFill>
            <a:gsLst>
              <a:gs pos="100000">
                <a:srgbClr val="00ADBB"/>
              </a:gs>
              <a:gs pos="0">
                <a:srgbClr val="C4D600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0" y="143129"/>
            <a:ext cx="2349843" cy="480185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6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- 3 x 1 Top Pic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838200" y="2294026"/>
            <a:ext cx="3052013" cy="4119911"/>
          </a:xfrm>
          <a:prstGeom prst="rect">
            <a:avLst/>
          </a:prstGeom>
          <a:solidFill>
            <a:srgbClr val="A4A9A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1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838200" y="2294027"/>
            <a:ext cx="3052013" cy="166219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043295" y="4093253"/>
            <a:ext cx="2642891" cy="588136"/>
          </a:xfrm>
        </p:spPr>
        <p:txBody>
          <a:bodyPr tIns="0" bIns="0">
            <a:normAutofit/>
          </a:bodyPr>
          <a:lstStyle>
            <a:lvl1pPr marL="0" indent="0">
              <a:buNone/>
              <a:defRPr sz="1800" b="0">
                <a:solidFill>
                  <a:srgbClr val="8B969F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1043295" y="4818419"/>
            <a:ext cx="2642891" cy="1470092"/>
          </a:xfrm>
        </p:spPr>
        <p:txBody>
          <a:bodyPr tIns="0" bIns="0">
            <a:normAutofit/>
          </a:bodyPr>
          <a:lstStyle>
            <a:lvl1pPr marL="0" indent="0">
              <a:lnSpc>
                <a:spcPct val="95000"/>
              </a:lnSpc>
              <a:buNone/>
              <a:defRPr sz="1400" b="0">
                <a:solidFill>
                  <a:srgbClr val="5C6872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569993" y="2310067"/>
            <a:ext cx="3052013" cy="4119911"/>
          </a:xfrm>
          <a:prstGeom prst="rect">
            <a:avLst/>
          </a:prstGeom>
          <a:solidFill>
            <a:srgbClr val="A4A9A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Picture Placeholder 90"/>
          <p:cNvSpPr>
            <a:spLocks noGrp="1"/>
          </p:cNvSpPr>
          <p:nvPr>
            <p:ph type="pic" sz="quarter" idx="19" hasCustomPrompt="1"/>
          </p:nvPr>
        </p:nvSpPr>
        <p:spPr>
          <a:xfrm>
            <a:off x="4569993" y="2310068"/>
            <a:ext cx="3052013" cy="166219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4775088" y="4109294"/>
            <a:ext cx="2642891" cy="588136"/>
          </a:xfrm>
        </p:spPr>
        <p:txBody>
          <a:bodyPr tIns="0" bIns="0">
            <a:normAutofit/>
          </a:bodyPr>
          <a:lstStyle>
            <a:lvl1pPr marL="0" indent="0">
              <a:buNone/>
              <a:defRPr sz="1800" b="0">
                <a:solidFill>
                  <a:srgbClr val="8B969F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775088" y="4834460"/>
            <a:ext cx="2642891" cy="1470092"/>
          </a:xfrm>
        </p:spPr>
        <p:txBody>
          <a:bodyPr tIns="0" bIns="0">
            <a:normAutofit/>
          </a:bodyPr>
          <a:lstStyle>
            <a:lvl1pPr marL="0" indent="0">
              <a:lnSpc>
                <a:spcPct val="95000"/>
              </a:lnSpc>
              <a:buNone/>
              <a:defRPr sz="1400" b="0">
                <a:solidFill>
                  <a:srgbClr val="5C6872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8301787" y="2294026"/>
            <a:ext cx="3052013" cy="4119911"/>
          </a:xfrm>
          <a:prstGeom prst="rect">
            <a:avLst/>
          </a:prstGeom>
          <a:solidFill>
            <a:srgbClr val="A4A9A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4" name="Picture Placeholder 90"/>
          <p:cNvSpPr>
            <a:spLocks noGrp="1"/>
          </p:cNvSpPr>
          <p:nvPr>
            <p:ph type="pic" sz="quarter" idx="22" hasCustomPrompt="1"/>
          </p:nvPr>
        </p:nvSpPr>
        <p:spPr>
          <a:xfrm>
            <a:off x="8301787" y="2294027"/>
            <a:ext cx="3052013" cy="166219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8506882" y="4093253"/>
            <a:ext cx="2642891" cy="588136"/>
          </a:xfrm>
        </p:spPr>
        <p:txBody>
          <a:bodyPr tIns="0" bIns="0">
            <a:normAutofit/>
          </a:bodyPr>
          <a:lstStyle>
            <a:lvl1pPr marL="0" indent="0">
              <a:buNone/>
              <a:defRPr sz="1800" b="0">
                <a:solidFill>
                  <a:srgbClr val="8B969F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8506882" y="4818419"/>
            <a:ext cx="2642891" cy="1470092"/>
          </a:xfrm>
        </p:spPr>
        <p:txBody>
          <a:bodyPr tIns="0" bIns="0">
            <a:normAutofit/>
          </a:bodyPr>
          <a:lstStyle>
            <a:lvl1pPr marL="0" indent="0">
              <a:lnSpc>
                <a:spcPct val="95000"/>
              </a:lnSpc>
              <a:buNone/>
              <a:defRPr sz="1400" b="0">
                <a:solidFill>
                  <a:srgbClr val="5C6872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76" y="6704702"/>
            <a:ext cx="5526024" cy="153298"/>
          </a:xfrm>
          <a:prstGeom prst="rect">
            <a:avLst/>
          </a:prstGeom>
        </p:spPr>
      </p:pic>
      <p:sp>
        <p:nvSpPr>
          <p:cNvPr id="2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838200" y="1389733"/>
            <a:ext cx="105156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3200">
                <a:solidFill>
                  <a:srgbClr val="00ADBB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0" y="1"/>
            <a:ext cx="12192000" cy="762000"/>
          </a:xfrm>
          <a:prstGeom prst="rect">
            <a:avLst/>
          </a:prstGeom>
          <a:gradFill>
            <a:gsLst>
              <a:gs pos="100000">
                <a:srgbClr val="00ADBB"/>
              </a:gs>
              <a:gs pos="0">
                <a:srgbClr val="C4D600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0" y="143129"/>
            <a:ext cx="2349843" cy="48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19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- 4 x 1 Top Pic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838200" y="2294020"/>
            <a:ext cx="2386263" cy="4119911"/>
          </a:xfrm>
          <a:prstGeom prst="rect">
            <a:avLst/>
          </a:prstGeom>
          <a:solidFill>
            <a:srgbClr val="A4A9A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1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838200" y="2294021"/>
            <a:ext cx="2386263" cy="166219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98139" y="4093247"/>
            <a:ext cx="2066385" cy="588136"/>
          </a:xfrm>
        </p:spPr>
        <p:txBody>
          <a:bodyPr tIns="0" bIns="0">
            <a:normAutofit/>
          </a:bodyPr>
          <a:lstStyle>
            <a:lvl1pPr marL="0" indent="0">
              <a:buNone/>
              <a:defRPr sz="1800" b="0">
                <a:solidFill>
                  <a:srgbClr val="8B969F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998139" y="4818413"/>
            <a:ext cx="2066385" cy="1470092"/>
          </a:xfrm>
        </p:spPr>
        <p:txBody>
          <a:bodyPr tIns="0" bIns="0">
            <a:normAutofit/>
          </a:bodyPr>
          <a:lstStyle>
            <a:lvl1pPr marL="0" indent="0">
              <a:lnSpc>
                <a:spcPct val="95000"/>
              </a:lnSpc>
              <a:buNone/>
              <a:defRPr sz="1400" b="0">
                <a:solidFill>
                  <a:srgbClr val="5D6770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3561346" y="2294020"/>
            <a:ext cx="2386263" cy="4119911"/>
          </a:xfrm>
          <a:prstGeom prst="rect">
            <a:avLst/>
          </a:prstGeom>
          <a:solidFill>
            <a:srgbClr val="A4A9A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Picture Placeholder 90"/>
          <p:cNvSpPr>
            <a:spLocks noGrp="1"/>
          </p:cNvSpPr>
          <p:nvPr>
            <p:ph type="pic" sz="quarter" idx="19" hasCustomPrompt="1"/>
          </p:nvPr>
        </p:nvSpPr>
        <p:spPr>
          <a:xfrm>
            <a:off x="3561346" y="2294021"/>
            <a:ext cx="2386263" cy="166219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3721285" y="4093247"/>
            <a:ext cx="2066385" cy="588136"/>
          </a:xfrm>
        </p:spPr>
        <p:txBody>
          <a:bodyPr tIns="0" bIns="0">
            <a:normAutofit/>
          </a:bodyPr>
          <a:lstStyle>
            <a:lvl1pPr marL="0" indent="0">
              <a:buNone/>
              <a:defRPr sz="1800" b="0">
                <a:solidFill>
                  <a:srgbClr val="8B969F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721285" y="4818413"/>
            <a:ext cx="2066385" cy="1470092"/>
          </a:xfrm>
        </p:spPr>
        <p:txBody>
          <a:bodyPr tIns="0" bIns="0">
            <a:normAutofit/>
          </a:bodyPr>
          <a:lstStyle>
            <a:lvl1pPr marL="0" indent="0">
              <a:lnSpc>
                <a:spcPct val="95000"/>
              </a:lnSpc>
              <a:buNone/>
              <a:defRPr sz="1400" b="0">
                <a:solidFill>
                  <a:srgbClr val="5D6770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268450" y="2294020"/>
            <a:ext cx="2386263" cy="4119911"/>
          </a:xfrm>
          <a:prstGeom prst="rect">
            <a:avLst/>
          </a:prstGeom>
          <a:solidFill>
            <a:srgbClr val="A4A9A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4" name="Picture Placeholder 90"/>
          <p:cNvSpPr>
            <a:spLocks noGrp="1"/>
          </p:cNvSpPr>
          <p:nvPr>
            <p:ph type="pic" sz="quarter" idx="22" hasCustomPrompt="1"/>
          </p:nvPr>
        </p:nvSpPr>
        <p:spPr>
          <a:xfrm>
            <a:off x="6268450" y="2294021"/>
            <a:ext cx="2386263" cy="166219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6428389" y="4093247"/>
            <a:ext cx="2066385" cy="588136"/>
          </a:xfrm>
        </p:spPr>
        <p:txBody>
          <a:bodyPr tIns="0" bIns="0">
            <a:normAutofit/>
          </a:bodyPr>
          <a:lstStyle>
            <a:lvl1pPr marL="0" indent="0">
              <a:buNone/>
              <a:defRPr sz="1800" b="0">
                <a:solidFill>
                  <a:srgbClr val="8B969F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6428389" y="4818413"/>
            <a:ext cx="2066385" cy="1470092"/>
          </a:xfrm>
        </p:spPr>
        <p:txBody>
          <a:bodyPr tIns="0" bIns="0">
            <a:normAutofit/>
          </a:bodyPr>
          <a:lstStyle>
            <a:lvl1pPr marL="0" indent="0">
              <a:lnSpc>
                <a:spcPct val="95000"/>
              </a:lnSpc>
              <a:buNone/>
              <a:defRPr sz="1400" b="0">
                <a:solidFill>
                  <a:srgbClr val="5D6770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8967537" y="2294019"/>
            <a:ext cx="2386263" cy="4119911"/>
          </a:xfrm>
          <a:prstGeom prst="rect">
            <a:avLst/>
          </a:prstGeom>
          <a:solidFill>
            <a:srgbClr val="A4A9A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8" name="Picture Placeholder 90"/>
          <p:cNvSpPr>
            <a:spLocks noGrp="1"/>
          </p:cNvSpPr>
          <p:nvPr>
            <p:ph type="pic" sz="quarter" idx="25" hasCustomPrompt="1"/>
          </p:nvPr>
        </p:nvSpPr>
        <p:spPr>
          <a:xfrm>
            <a:off x="8967537" y="2294020"/>
            <a:ext cx="2386263" cy="166219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9127476" y="4093246"/>
            <a:ext cx="2066385" cy="588136"/>
          </a:xfrm>
        </p:spPr>
        <p:txBody>
          <a:bodyPr tIns="0" bIns="0">
            <a:normAutofit/>
          </a:bodyPr>
          <a:lstStyle>
            <a:lvl1pPr marL="0" indent="0">
              <a:buNone/>
              <a:defRPr sz="1800" b="0">
                <a:solidFill>
                  <a:srgbClr val="8B969F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9127476" y="4818412"/>
            <a:ext cx="2066385" cy="1470092"/>
          </a:xfrm>
        </p:spPr>
        <p:txBody>
          <a:bodyPr tIns="0" bIns="0">
            <a:normAutofit/>
          </a:bodyPr>
          <a:lstStyle>
            <a:lvl1pPr marL="0" indent="0">
              <a:lnSpc>
                <a:spcPct val="95000"/>
              </a:lnSpc>
              <a:buNone/>
              <a:defRPr sz="1400" b="0">
                <a:solidFill>
                  <a:srgbClr val="5D6770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76" y="6704702"/>
            <a:ext cx="5526024" cy="153298"/>
          </a:xfrm>
          <a:prstGeom prst="rect">
            <a:avLst/>
          </a:prstGeom>
        </p:spPr>
      </p:pic>
      <p:sp>
        <p:nvSpPr>
          <p:cNvPr id="4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838200" y="1389733"/>
            <a:ext cx="105156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3200">
                <a:solidFill>
                  <a:srgbClr val="00ADBB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0" y="1"/>
            <a:ext cx="12192000" cy="762000"/>
          </a:xfrm>
          <a:prstGeom prst="rect">
            <a:avLst/>
          </a:prstGeom>
          <a:gradFill>
            <a:gsLst>
              <a:gs pos="100000">
                <a:srgbClr val="00ADBB"/>
              </a:gs>
              <a:gs pos="0">
                <a:srgbClr val="C4D600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0" y="143129"/>
            <a:ext cx="2349843" cy="48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04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- 3 x 1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838200" y="5010213"/>
            <a:ext cx="3052013" cy="1414768"/>
          </a:xfrm>
        </p:spPr>
        <p:txBody>
          <a:bodyPr>
            <a:norm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rgbClr val="5D6770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569994" y="5026254"/>
            <a:ext cx="3052012" cy="1414768"/>
          </a:xfrm>
        </p:spPr>
        <p:txBody>
          <a:bodyPr>
            <a:norm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rgbClr val="5D6770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8301788" y="5010213"/>
            <a:ext cx="3052012" cy="1414768"/>
          </a:xfrm>
        </p:spPr>
        <p:txBody>
          <a:bodyPr>
            <a:norm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rgbClr val="5D6770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838200" y="1389733"/>
            <a:ext cx="105156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3200">
                <a:solidFill>
                  <a:srgbClr val="00ADBB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76" y="6704702"/>
            <a:ext cx="5526024" cy="153298"/>
          </a:xfrm>
          <a:prstGeom prst="rect">
            <a:avLst/>
          </a:prstGeom>
        </p:spPr>
      </p:pic>
      <p:sp>
        <p:nvSpPr>
          <p:cNvPr id="24" name="Hexagon 15"/>
          <p:cNvSpPr/>
          <p:nvPr userDrawn="1"/>
        </p:nvSpPr>
        <p:spPr>
          <a:xfrm rot="21006596">
            <a:off x="1110432" y="2498423"/>
            <a:ext cx="2507548" cy="2227423"/>
          </a:xfrm>
          <a:custGeom>
            <a:avLst/>
            <a:gdLst>
              <a:gd name="connsiteX0" fmla="*/ 0 w 6970345"/>
              <a:gd name="connsiteY0" fmla="*/ 3076141 h 6152282"/>
              <a:gd name="connsiteX1" fmla="*/ 1538071 w 6970345"/>
              <a:gd name="connsiteY1" fmla="*/ 1 h 6152282"/>
              <a:gd name="connsiteX2" fmla="*/ 5432275 w 6970345"/>
              <a:gd name="connsiteY2" fmla="*/ 1 h 6152282"/>
              <a:gd name="connsiteX3" fmla="*/ 6970345 w 6970345"/>
              <a:gd name="connsiteY3" fmla="*/ 3076141 h 6152282"/>
              <a:gd name="connsiteX4" fmla="*/ 5432275 w 6970345"/>
              <a:gd name="connsiteY4" fmla="*/ 6152281 h 6152282"/>
              <a:gd name="connsiteX5" fmla="*/ 1538071 w 6970345"/>
              <a:gd name="connsiteY5" fmla="*/ 6152281 h 6152282"/>
              <a:gd name="connsiteX6" fmla="*/ 0 w 6970345"/>
              <a:gd name="connsiteY6" fmla="*/ 3076141 h 6152282"/>
              <a:gd name="connsiteX0" fmla="*/ 0 w 6970345"/>
              <a:gd name="connsiteY0" fmla="*/ 3084091 h 6160231"/>
              <a:gd name="connsiteX1" fmla="*/ 1728902 w 6970345"/>
              <a:gd name="connsiteY1" fmla="*/ 0 h 6160231"/>
              <a:gd name="connsiteX2" fmla="*/ 5432275 w 6970345"/>
              <a:gd name="connsiteY2" fmla="*/ 7951 h 6160231"/>
              <a:gd name="connsiteX3" fmla="*/ 6970345 w 6970345"/>
              <a:gd name="connsiteY3" fmla="*/ 3084091 h 6160231"/>
              <a:gd name="connsiteX4" fmla="*/ 5432275 w 6970345"/>
              <a:gd name="connsiteY4" fmla="*/ 6160231 h 6160231"/>
              <a:gd name="connsiteX5" fmla="*/ 1538071 w 6970345"/>
              <a:gd name="connsiteY5" fmla="*/ 6160231 h 6160231"/>
              <a:gd name="connsiteX6" fmla="*/ 0 w 6970345"/>
              <a:gd name="connsiteY6" fmla="*/ 3084091 h 6160231"/>
              <a:gd name="connsiteX0" fmla="*/ 0 w 6970345"/>
              <a:gd name="connsiteY0" fmla="*/ 3084091 h 6160231"/>
              <a:gd name="connsiteX1" fmla="*/ 1728902 w 6970345"/>
              <a:gd name="connsiteY1" fmla="*/ 0 h 6160231"/>
              <a:gd name="connsiteX2" fmla="*/ 5289152 w 6970345"/>
              <a:gd name="connsiteY2" fmla="*/ 15902 h 6160231"/>
              <a:gd name="connsiteX3" fmla="*/ 6970345 w 6970345"/>
              <a:gd name="connsiteY3" fmla="*/ 3084091 h 6160231"/>
              <a:gd name="connsiteX4" fmla="*/ 5432275 w 6970345"/>
              <a:gd name="connsiteY4" fmla="*/ 6160231 h 6160231"/>
              <a:gd name="connsiteX5" fmla="*/ 1538071 w 6970345"/>
              <a:gd name="connsiteY5" fmla="*/ 6160231 h 6160231"/>
              <a:gd name="connsiteX6" fmla="*/ 0 w 6970345"/>
              <a:gd name="connsiteY6" fmla="*/ 3084091 h 6160231"/>
              <a:gd name="connsiteX0" fmla="*/ 0 w 7041907"/>
              <a:gd name="connsiteY0" fmla="*/ 3084091 h 6160231"/>
              <a:gd name="connsiteX1" fmla="*/ 1728902 w 7041907"/>
              <a:gd name="connsiteY1" fmla="*/ 0 h 6160231"/>
              <a:gd name="connsiteX2" fmla="*/ 5289152 w 7041907"/>
              <a:gd name="connsiteY2" fmla="*/ 15902 h 6160231"/>
              <a:gd name="connsiteX3" fmla="*/ 7041907 w 7041907"/>
              <a:gd name="connsiteY3" fmla="*/ 3092043 h 6160231"/>
              <a:gd name="connsiteX4" fmla="*/ 5432275 w 7041907"/>
              <a:gd name="connsiteY4" fmla="*/ 6160231 h 6160231"/>
              <a:gd name="connsiteX5" fmla="*/ 1538071 w 7041907"/>
              <a:gd name="connsiteY5" fmla="*/ 6160231 h 6160231"/>
              <a:gd name="connsiteX6" fmla="*/ 0 w 7041907"/>
              <a:gd name="connsiteY6" fmla="*/ 3084091 h 6160231"/>
              <a:gd name="connsiteX0" fmla="*/ 0 w 7041907"/>
              <a:gd name="connsiteY0" fmla="*/ 3084091 h 6160231"/>
              <a:gd name="connsiteX1" fmla="*/ 1728902 w 7041907"/>
              <a:gd name="connsiteY1" fmla="*/ 0 h 6160231"/>
              <a:gd name="connsiteX2" fmla="*/ 5289152 w 7041907"/>
              <a:gd name="connsiteY2" fmla="*/ 15902 h 6160231"/>
              <a:gd name="connsiteX3" fmla="*/ 7041907 w 7041907"/>
              <a:gd name="connsiteY3" fmla="*/ 3092043 h 6160231"/>
              <a:gd name="connsiteX4" fmla="*/ 5281200 w 7041907"/>
              <a:gd name="connsiteY4" fmla="*/ 6160231 h 6160231"/>
              <a:gd name="connsiteX5" fmla="*/ 1538071 w 7041907"/>
              <a:gd name="connsiteY5" fmla="*/ 6160231 h 6160231"/>
              <a:gd name="connsiteX6" fmla="*/ 0 w 7041907"/>
              <a:gd name="connsiteY6" fmla="*/ 3084091 h 6160231"/>
              <a:gd name="connsiteX0" fmla="*/ 0 w 7041907"/>
              <a:gd name="connsiteY0" fmla="*/ 3084091 h 6168182"/>
              <a:gd name="connsiteX1" fmla="*/ 1728902 w 7041907"/>
              <a:gd name="connsiteY1" fmla="*/ 0 h 6168182"/>
              <a:gd name="connsiteX2" fmla="*/ 5289152 w 7041907"/>
              <a:gd name="connsiteY2" fmla="*/ 15902 h 6168182"/>
              <a:gd name="connsiteX3" fmla="*/ 7041907 w 7041907"/>
              <a:gd name="connsiteY3" fmla="*/ 3092043 h 6168182"/>
              <a:gd name="connsiteX4" fmla="*/ 5281200 w 7041907"/>
              <a:gd name="connsiteY4" fmla="*/ 6160231 h 6168182"/>
              <a:gd name="connsiteX5" fmla="*/ 1720951 w 7041907"/>
              <a:gd name="connsiteY5" fmla="*/ 6168182 h 6168182"/>
              <a:gd name="connsiteX6" fmla="*/ 0 w 7041907"/>
              <a:gd name="connsiteY6" fmla="*/ 3084091 h 6168182"/>
              <a:gd name="connsiteX0" fmla="*/ 0 w 7097566"/>
              <a:gd name="connsiteY0" fmla="*/ 3084091 h 6168182"/>
              <a:gd name="connsiteX1" fmla="*/ 1784561 w 7097566"/>
              <a:gd name="connsiteY1" fmla="*/ 0 h 6168182"/>
              <a:gd name="connsiteX2" fmla="*/ 5344811 w 7097566"/>
              <a:gd name="connsiteY2" fmla="*/ 15902 h 6168182"/>
              <a:gd name="connsiteX3" fmla="*/ 7097566 w 7097566"/>
              <a:gd name="connsiteY3" fmla="*/ 3092043 h 6168182"/>
              <a:gd name="connsiteX4" fmla="*/ 5336859 w 7097566"/>
              <a:gd name="connsiteY4" fmla="*/ 6160231 h 6168182"/>
              <a:gd name="connsiteX5" fmla="*/ 1776610 w 7097566"/>
              <a:gd name="connsiteY5" fmla="*/ 6168182 h 6168182"/>
              <a:gd name="connsiteX6" fmla="*/ 0 w 7097566"/>
              <a:gd name="connsiteY6" fmla="*/ 3084091 h 6168182"/>
              <a:gd name="connsiteX0" fmla="*/ 0 w 7097566"/>
              <a:gd name="connsiteY0" fmla="*/ 3060237 h 6168182"/>
              <a:gd name="connsiteX1" fmla="*/ 1784561 w 7097566"/>
              <a:gd name="connsiteY1" fmla="*/ 0 h 6168182"/>
              <a:gd name="connsiteX2" fmla="*/ 5344811 w 7097566"/>
              <a:gd name="connsiteY2" fmla="*/ 15902 h 6168182"/>
              <a:gd name="connsiteX3" fmla="*/ 7097566 w 7097566"/>
              <a:gd name="connsiteY3" fmla="*/ 3092043 h 6168182"/>
              <a:gd name="connsiteX4" fmla="*/ 5336859 w 7097566"/>
              <a:gd name="connsiteY4" fmla="*/ 6160231 h 6168182"/>
              <a:gd name="connsiteX5" fmla="*/ 1776610 w 7097566"/>
              <a:gd name="connsiteY5" fmla="*/ 6168182 h 6168182"/>
              <a:gd name="connsiteX6" fmla="*/ 0 w 7097566"/>
              <a:gd name="connsiteY6" fmla="*/ 3060237 h 6168182"/>
              <a:gd name="connsiteX0" fmla="*/ 0 w 7097566"/>
              <a:gd name="connsiteY0" fmla="*/ 3060237 h 6168182"/>
              <a:gd name="connsiteX1" fmla="*/ 1784561 w 7097566"/>
              <a:gd name="connsiteY1" fmla="*/ 0 h 6168182"/>
              <a:gd name="connsiteX2" fmla="*/ 2034769 w 7097566"/>
              <a:gd name="connsiteY2" fmla="*/ 200 h 6168182"/>
              <a:gd name="connsiteX3" fmla="*/ 5344811 w 7097566"/>
              <a:gd name="connsiteY3" fmla="*/ 15902 h 6168182"/>
              <a:gd name="connsiteX4" fmla="*/ 7097566 w 7097566"/>
              <a:gd name="connsiteY4" fmla="*/ 3092043 h 6168182"/>
              <a:gd name="connsiteX5" fmla="*/ 5336859 w 7097566"/>
              <a:gd name="connsiteY5" fmla="*/ 6160231 h 6168182"/>
              <a:gd name="connsiteX6" fmla="*/ 1776610 w 7097566"/>
              <a:gd name="connsiteY6" fmla="*/ 6168182 h 6168182"/>
              <a:gd name="connsiteX7" fmla="*/ 0 w 7097566"/>
              <a:gd name="connsiteY7" fmla="*/ 3060237 h 6168182"/>
              <a:gd name="connsiteX0" fmla="*/ 0 w 7097566"/>
              <a:gd name="connsiteY0" fmla="*/ 3060237 h 6168182"/>
              <a:gd name="connsiteX1" fmla="*/ 1673262 w 7097566"/>
              <a:gd name="connsiteY1" fmla="*/ 180954 h 6168182"/>
              <a:gd name="connsiteX2" fmla="*/ 1784561 w 7097566"/>
              <a:gd name="connsiteY2" fmla="*/ 0 h 6168182"/>
              <a:gd name="connsiteX3" fmla="*/ 2034769 w 7097566"/>
              <a:gd name="connsiteY3" fmla="*/ 200 h 6168182"/>
              <a:gd name="connsiteX4" fmla="*/ 5344811 w 7097566"/>
              <a:gd name="connsiteY4" fmla="*/ 15902 h 6168182"/>
              <a:gd name="connsiteX5" fmla="*/ 7097566 w 7097566"/>
              <a:gd name="connsiteY5" fmla="*/ 3092043 h 6168182"/>
              <a:gd name="connsiteX6" fmla="*/ 5336859 w 7097566"/>
              <a:gd name="connsiteY6" fmla="*/ 6160231 h 6168182"/>
              <a:gd name="connsiteX7" fmla="*/ 1776610 w 7097566"/>
              <a:gd name="connsiteY7" fmla="*/ 6168182 h 6168182"/>
              <a:gd name="connsiteX8" fmla="*/ 0 w 7097566"/>
              <a:gd name="connsiteY8" fmla="*/ 3060237 h 61681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155899 h 6263844"/>
              <a:gd name="connsiteX1" fmla="*/ 1673262 w 7097566"/>
              <a:gd name="connsiteY1" fmla="*/ 276616 h 6263844"/>
              <a:gd name="connsiteX2" fmla="*/ 2034769 w 7097566"/>
              <a:gd name="connsiteY2" fmla="*/ 95862 h 6263844"/>
              <a:gd name="connsiteX3" fmla="*/ 5344811 w 7097566"/>
              <a:gd name="connsiteY3" fmla="*/ 111564 h 6263844"/>
              <a:gd name="connsiteX4" fmla="*/ 7097566 w 7097566"/>
              <a:gd name="connsiteY4" fmla="*/ 3187705 h 6263844"/>
              <a:gd name="connsiteX5" fmla="*/ 5336859 w 7097566"/>
              <a:gd name="connsiteY5" fmla="*/ 6255893 h 6263844"/>
              <a:gd name="connsiteX6" fmla="*/ 1776610 w 7097566"/>
              <a:gd name="connsiteY6" fmla="*/ 6263844 h 6263844"/>
              <a:gd name="connsiteX7" fmla="*/ 0 w 7097566"/>
              <a:gd name="connsiteY7" fmla="*/ 3155899 h 6263844"/>
              <a:gd name="connsiteX0" fmla="*/ 0 w 7097566"/>
              <a:gd name="connsiteY0" fmla="*/ 3154255 h 6262200"/>
              <a:gd name="connsiteX1" fmla="*/ 1673262 w 7097566"/>
              <a:gd name="connsiteY1" fmla="*/ 274972 h 6262200"/>
              <a:gd name="connsiteX2" fmla="*/ 2034769 w 7097566"/>
              <a:gd name="connsiteY2" fmla="*/ 94218 h 6262200"/>
              <a:gd name="connsiteX3" fmla="*/ 5344811 w 7097566"/>
              <a:gd name="connsiteY3" fmla="*/ 109920 h 6262200"/>
              <a:gd name="connsiteX4" fmla="*/ 7097566 w 7097566"/>
              <a:gd name="connsiteY4" fmla="*/ 3186061 h 6262200"/>
              <a:gd name="connsiteX5" fmla="*/ 5336859 w 7097566"/>
              <a:gd name="connsiteY5" fmla="*/ 6254249 h 6262200"/>
              <a:gd name="connsiteX6" fmla="*/ 1776610 w 7097566"/>
              <a:gd name="connsiteY6" fmla="*/ 6262200 h 6262200"/>
              <a:gd name="connsiteX7" fmla="*/ 0 w 7097566"/>
              <a:gd name="connsiteY7" fmla="*/ 3154255 h 6262200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51997 w 7097566"/>
              <a:gd name="connsiteY1" fmla="*/ 217968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344811 w 7097566"/>
              <a:gd name="connsiteY4" fmla="*/ 15702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344811 w 7097566"/>
              <a:gd name="connsiteY4" fmla="*/ 15702 h 6167982"/>
              <a:gd name="connsiteX5" fmla="*/ 5469086 w 7097566"/>
              <a:gd name="connsiteY5" fmla="*/ 239233 h 6167982"/>
              <a:gd name="connsiteX6" fmla="*/ 7097566 w 7097566"/>
              <a:gd name="connsiteY6" fmla="*/ 3091843 h 6167982"/>
              <a:gd name="connsiteX7" fmla="*/ 5336859 w 7097566"/>
              <a:gd name="connsiteY7" fmla="*/ 6160031 h 6167982"/>
              <a:gd name="connsiteX8" fmla="*/ 1776610 w 7097566"/>
              <a:gd name="connsiteY8" fmla="*/ 6167982 h 6167982"/>
              <a:gd name="connsiteX9" fmla="*/ 0 w 7097566"/>
              <a:gd name="connsiteY9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117097 h 6225042"/>
              <a:gd name="connsiteX1" fmla="*/ 1636048 w 7097566"/>
              <a:gd name="connsiteY1" fmla="*/ 296293 h 6225042"/>
              <a:gd name="connsiteX2" fmla="*/ 2082616 w 7097566"/>
              <a:gd name="connsiteY2" fmla="*/ 57060 h 6225042"/>
              <a:gd name="connsiteX3" fmla="*/ 5112895 w 7097566"/>
              <a:gd name="connsiteY3" fmla="*/ 62377 h 6225042"/>
              <a:gd name="connsiteX4" fmla="*/ 5469086 w 7097566"/>
              <a:gd name="connsiteY4" fmla="*/ 296293 h 6225042"/>
              <a:gd name="connsiteX5" fmla="*/ 7097566 w 7097566"/>
              <a:gd name="connsiteY5" fmla="*/ 3148903 h 6225042"/>
              <a:gd name="connsiteX6" fmla="*/ 5336859 w 7097566"/>
              <a:gd name="connsiteY6" fmla="*/ 6217091 h 6225042"/>
              <a:gd name="connsiteX7" fmla="*/ 1776610 w 7097566"/>
              <a:gd name="connsiteY7" fmla="*/ 6225042 h 6225042"/>
              <a:gd name="connsiteX8" fmla="*/ 0 w 7097566"/>
              <a:gd name="connsiteY8" fmla="*/ 3117097 h 622504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065800 h 6173745"/>
              <a:gd name="connsiteX1" fmla="*/ 1636048 w 7097566"/>
              <a:gd name="connsiteY1" fmla="*/ 244996 h 6173745"/>
              <a:gd name="connsiteX2" fmla="*/ 2082616 w 7097566"/>
              <a:gd name="connsiteY2" fmla="*/ 5763 h 6173745"/>
              <a:gd name="connsiteX3" fmla="*/ 5112895 w 7097566"/>
              <a:gd name="connsiteY3" fmla="*/ 11080 h 6173745"/>
              <a:gd name="connsiteX4" fmla="*/ 5469086 w 7097566"/>
              <a:gd name="connsiteY4" fmla="*/ 244996 h 6173745"/>
              <a:gd name="connsiteX5" fmla="*/ 7097566 w 7097566"/>
              <a:gd name="connsiteY5" fmla="*/ 3097606 h 6173745"/>
              <a:gd name="connsiteX6" fmla="*/ 5336859 w 7097566"/>
              <a:gd name="connsiteY6" fmla="*/ 6165794 h 6173745"/>
              <a:gd name="connsiteX7" fmla="*/ 1776610 w 7097566"/>
              <a:gd name="connsiteY7" fmla="*/ 6173745 h 6173745"/>
              <a:gd name="connsiteX8" fmla="*/ 0 w 7097566"/>
              <a:gd name="connsiteY8" fmla="*/ 3065800 h 6173745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059732 w 7097566"/>
              <a:gd name="connsiteY3" fmla="*/ 1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2249"/>
              <a:gd name="connsiteY0" fmla="*/ 3070670 h 6167982"/>
              <a:gd name="connsiteX1" fmla="*/ 1630731 w 7092249"/>
              <a:gd name="connsiteY1" fmla="*/ 239233 h 6167982"/>
              <a:gd name="connsiteX2" fmla="*/ 2077299 w 7092249"/>
              <a:gd name="connsiteY2" fmla="*/ 0 h 6167982"/>
              <a:gd name="connsiteX3" fmla="*/ 5054415 w 7092249"/>
              <a:gd name="connsiteY3" fmla="*/ 1 h 6167982"/>
              <a:gd name="connsiteX4" fmla="*/ 5463769 w 7092249"/>
              <a:gd name="connsiteY4" fmla="*/ 239233 h 6167982"/>
              <a:gd name="connsiteX5" fmla="*/ 7092249 w 7092249"/>
              <a:gd name="connsiteY5" fmla="*/ 3091843 h 6167982"/>
              <a:gd name="connsiteX6" fmla="*/ 5331542 w 7092249"/>
              <a:gd name="connsiteY6" fmla="*/ 6160031 h 6167982"/>
              <a:gd name="connsiteX7" fmla="*/ 1771293 w 7092249"/>
              <a:gd name="connsiteY7" fmla="*/ 6167982 h 6167982"/>
              <a:gd name="connsiteX8" fmla="*/ 0 w 7092249"/>
              <a:gd name="connsiteY8" fmla="*/ 3070670 h 6167982"/>
              <a:gd name="connsiteX0" fmla="*/ 0 w 7092249"/>
              <a:gd name="connsiteY0" fmla="*/ 3070670 h 6167982"/>
              <a:gd name="connsiteX1" fmla="*/ 174071 w 7092249"/>
              <a:gd name="connsiteY1" fmla="*/ 2753833 h 6167982"/>
              <a:gd name="connsiteX2" fmla="*/ 1630731 w 7092249"/>
              <a:gd name="connsiteY2" fmla="*/ 239233 h 6167982"/>
              <a:gd name="connsiteX3" fmla="*/ 2077299 w 7092249"/>
              <a:gd name="connsiteY3" fmla="*/ 0 h 6167982"/>
              <a:gd name="connsiteX4" fmla="*/ 5054415 w 7092249"/>
              <a:gd name="connsiteY4" fmla="*/ 1 h 6167982"/>
              <a:gd name="connsiteX5" fmla="*/ 5463769 w 7092249"/>
              <a:gd name="connsiteY5" fmla="*/ 239233 h 6167982"/>
              <a:gd name="connsiteX6" fmla="*/ 7092249 w 7092249"/>
              <a:gd name="connsiteY6" fmla="*/ 3091843 h 6167982"/>
              <a:gd name="connsiteX7" fmla="*/ 5331542 w 7092249"/>
              <a:gd name="connsiteY7" fmla="*/ 6160031 h 6167982"/>
              <a:gd name="connsiteX8" fmla="*/ 1771293 w 7092249"/>
              <a:gd name="connsiteY8" fmla="*/ 6167982 h 6167982"/>
              <a:gd name="connsiteX9" fmla="*/ 0 w 7092249"/>
              <a:gd name="connsiteY9" fmla="*/ 3070670 h 6167982"/>
              <a:gd name="connsiteX0" fmla="*/ 0 w 7092249"/>
              <a:gd name="connsiteY0" fmla="*/ 3070670 h 6167982"/>
              <a:gd name="connsiteX1" fmla="*/ 174071 w 7092249"/>
              <a:gd name="connsiteY1" fmla="*/ 2753833 h 6167982"/>
              <a:gd name="connsiteX2" fmla="*/ 1630731 w 7092249"/>
              <a:gd name="connsiteY2" fmla="*/ 239233 h 6167982"/>
              <a:gd name="connsiteX3" fmla="*/ 2077299 w 7092249"/>
              <a:gd name="connsiteY3" fmla="*/ 0 h 6167982"/>
              <a:gd name="connsiteX4" fmla="*/ 5054415 w 7092249"/>
              <a:gd name="connsiteY4" fmla="*/ 1 h 6167982"/>
              <a:gd name="connsiteX5" fmla="*/ 5463769 w 7092249"/>
              <a:gd name="connsiteY5" fmla="*/ 239233 h 6167982"/>
              <a:gd name="connsiteX6" fmla="*/ 7092249 w 7092249"/>
              <a:gd name="connsiteY6" fmla="*/ 3091843 h 6167982"/>
              <a:gd name="connsiteX7" fmla="*/ 5331542 w 7092249"/>
              <a:gd name="connsiteY7" fmla="*/ 6160031 h 6167982"/>
              <a:gd name="connsiteX8" fmla="*/ 1771293 w 7092249"/>
              <a:gd name="connsiteY8" fmla="*/ 6167982 h 6167982"/>
              <a:gd name="connsiteX9" fmla="*/ 152806 w 7092249"/>
              <a:gd name="connsiteY9" fmla="*/ 3349256 h 6167982"/>
              <a:gd name="connsiteX10" fmla="*/ 0 w 7092249"/>
              <a:gd name="connsiteY10" fmla="*/ 3070670 h 6167982"/>
              <a:gd name="connsiteX0" fmla="*/ 0 w 6939443"/>
              <a:gd name="connsiteY0" fmla="*/ 3349256 h 6167982"/>
              <a:gd name="connsiteX1" fmla="*/ 21265 w 6939443"/>
              <a:gd name="connsiteY1" fmla="*/ 2753833 h 6167982"/>
              <a:gd name="connsiteX2" fmla="*/ 1477925 w 6939443"/>
              <a:gd name="connsiteY2" fmla="*/ 239233 h 6167982"/>
              <a:gd name="connsiteX3" fmla="*/ 1924493 w 6939443"/>
              <a:gd name="connsiteY3" fmla="*/ 0 h 6167982"/>
              <a:gd name="connsiteX4" fmla="*/ 4901609 w 6939443"/>
              <a:gd name="connsiteY4" fmla="*/ 1 h 6167982"/>
              <a:gd name="connsiteX5" fmla="*/ 5310963 w 6939443"/>
              <a:gd name="connsiteY5" fmla="*/ 239233 h 6167982"/>
              <a:gd name="connsiteX6" fmla="*/ 6939443 w 6939443"/>
              <a:gd name="connsiteY6" fmla="*/ 3091843 h 6167982"/>
              <a:gd name="connsiteX7" fmla="*/ 5178736 w 6939443"/>
              <a:gd name="connsiteY7" fmla="*/ 6160031 h 6167982"/>
              <a:gd name="connsiteX8" fmla="*/ 1618487 w 6939443"/>
              <a:gd name="connsiteY8" fmla="*/ 6167982 h 6167982"/>
              <a:gd name="connsiteX9" fmla="*/ 0 w 6939443"/>
              <a:gd name="connsiteY9" fmla="*/ 3349256 h 6167982"/>
              <a:gd name="connsiteX0" fmla="*/ 182274 w 7121717"/>
              <a:gd name="connsiteY0" fmla="*/ 3349256 h 6167982"/>
              <a:gd name="connsiteX1" fmla="*/ 203539 w 7121717"/>
              <a:gd name="connsiteY1" fmla="*/ 2753833 h 6167982"/>
              <a:gd name="connsiteX2" fmla="*/ 1660199 w 7121717"/>
              <a:gd name="connsiteY2" fmla="*/ 239233 h 6167982"/>
              <a:gd name="connsiteX3" fmla="*/ 2106767 w 7121717"/>
              <a:gd name="connsiteY3" fmla="*/ 0 h 6167982"/>
              <a:gd name="connsiteX4" fmla="*/ 5083883 w 7121717"/>
              <a:gd name="connsiteY4" fmla="*/ 1 h 6167982"/>
              <a:gd name="connsiteX5" fmla="*/ 5493237 w 7121717"/>
              <a:gd name="connsiteY5" fmla="*/ 239233 h 6167982"/>
              <a:gd name="connsiteX6" fmla="*/ 7121717 w 7121717"/>
              <a:gd name="connsiteY6" fmla="*/ 3091843 h 6167982"/>
              <a:gd name="connsiteX7" fmla="*/ 5361010 w 7121717"/>
              <a:gd name="connsiteY7" fmla="*/ 6160031 h 6167982"/>
              <a:gd name="connsiteX8" fmla="*/ 1800761 w 7121717"/>
              <a:gd name="connsiteY8" fmla="*/ 6167982 h 6167982"/>
              <a:gd name="connsiteX9" fmla="*/ 182274 w 7121717"/>
              <a:gd name="connsiteY9" fmla="*/ 3349256 h 6167982"/>
              <a:gd name="connsiteX0" fmla="*/ 147856 w 7087299"/>
              <a:gd name="connsiteY0" fmla="*/ 3349256 h 6167982"/>
              <a:gd name="connsiteX1" fmla="*/ 169121 w 7087299"/>
              <a:gd name="connsiteY1" fmla="*/ 2753833 h 6167982"/>
              <a:gd name="connsiteX2" fmla="*/ 1625781 w 7087299"/>
              <a:gd name="connsiteY2" fmla="*/ 239233 h 6167982"/>
              <a:gd name="connsiteX3" fmla="*/ 2072349 w 7087299"/>
              <a:gd name="connsiteY3" fmla="*/ 0 h 6167982"/>
              <a:gd name="connsiteX4" fmla="*/ 5049465 w 7087299"/>
              <a:gd name="connsiteY4" fmla="*/ 1 h 6167982"/>
              <a:gd name="connsiteX5" fmla="*/ 5458819 w 7087299"/>
              <a:gd name="connsiteY5" fmla="*/ 239233 h 6167982"/>
              <a:gd name="connsiteX6" fmla="*/ 7087299 w 7087299"/>
              <a:gd name="connsiteY6" fmla="*/ 3091843 h 6167982"/>
              <a:gd name="connsiteX7" fmla="*/ 5326592 w 7087299"/>
              <a:gd name="connsiteY7" fmla="*/ 6160031 h 6167982"/>
              <a:gd name="connsiteX8" fmla="*/ 1766343 w 7087299"/>
              <a:gd name="connsiteY8" fmla="*/ 6167982 h 6167982"/>
              <a:gd name="connsiteX9" fmla="*/ 147856 w 7087299"/>
              <a:gd name="connsiteY9" fmla="*/ 3349256 h 6167982"/>
              <a:gd name="connsiteX0" fmla="*/ 90185 w 7029628"/>
              <a:gd name="connsiteY0" fmla="*/ 3349256 h 6167982"/>
              <a:gd name="connsiteX1" fmla="*/ 111450 w 7029628"/>
              <a:gd name="connsiteY1" fmla="*/ 2753833 h 6167982"/>
              <a:gd name="connsiteX2" fmla="*/ 1568110 w 7029628"/>
              <a:gd name="connsiteY2" fmla="*/ 239233 h 6167982"/>
              <a:gd name="connsiteX3" fmla="*/ 2014678 w 7029628"/>
              <a:gd name="connsiteY3" fmla="*/ 0 h 6167982"/>
              <a:gd name="connsiteX4" fmla="*/ 4991794 w 7029628"/>
              <a:gd name="connsiteY4" fmla="*/ 1 h 6167982"/>
              <a:gd name="connsiteX5" fmla="*/ 5401148 w 7029628"/>
              <a:gd name="connsiteY5" fmla="*/ 239233 h 6167982"/>
              <a:gd name="connsiteX6" fmla="*/ 7029628 w 7029628"/>
              <a:gd name="connsiteY6" fmla="*/ 3091843 h 6167982"/>
              <a:gd name="connsiteX7" fmla="*/ 5268921 w 7029628"/>
              <a:gd name="connsiteY7" fmla="*/ 6160031 h 6167982"/>
              <a:gd name="connsiteX8" fmla="*/ 1708672 w 7029628"/>
              <a:gd name="connsiteY8" fmla="*/ 6167982 h 6167982"/>
              <a:gd name="connsiteX9" fmla="*/ 90185 w 7029628"/>
              <a:gd name="connsiteY9" fmla="*/ 3349256 h 6167982"/>
              <a:gd name="connsiteX0" fmla="*/ 82894 w 7022337"/>
              <a:gd name="connsiteY0" fmla="*/ 3349256 h 6167982"/>
              <a:gd name="connsiteX1" fmla="*/ 104159 w 7022337"/>
              <a:gd name="connsiteY1" fmla="*/ 2753833 h 6167982"/>
              <a:gd name="connsiteX2" fmla="*/ 1560819 w 7022337"/>
              <a:gd name="connsiteY2" fmla="*/ 239233 h 6167982"/>
              <a:gd name="connsiteX3" fmla="*/ 2007387 w 7022337"/>
              <a:gd name="connsiteY3" fmla="*/ 0 h 6167982"/>
              <a:gd name="connsiteX4" fmla="*/ 4984503 w 7022337"/>
              <a:gd name="connsiteY4" fmla="*/ 1 h 6167982"/>
              <a:gd name="connsiteX5" fmla="*/ 5393857 w 7022337"/>
              <a:gd name="connsiteY5" fmla="*/ 239233 h 6167982"/>
              <a:gd name="connsiteX6" fmla="*/ 7022337 w 7022337"/>
              <a:gd name="connsiteY6" fmla="*/ 3091843 h 6167982"/>
              <a:gd name="connsiteX7" fmla="*/ 5261630 w 7022337"/>
              <a:gd name="connsiteY7" fmla="*/ 6160031 h 6167982"/>
              <a:gd name="connsiteX8" fmla="*/ 1701381 w 7022337"/>
              <a:gd name="connsiteY8" fmla="*/ 6167982 h 6167982"/>
              <a:gd name="connsiteX9" fmla="*/ 82894 w 7022337"/>
              <a:gd name="connsiteY9" fmla="*/ 3349256 h 6167982"/>
              <a:gd name="connsiteX0" fmla="*/ 82894 w 7022337"/>
              <a:gd name="connsiteY0" fmla="*/ 3349256 h 6167982"/>
              <a:gd name="connsiteX1" fmla="*/ 104159 w 7022337"/>
              <a:gd name="connsiteY1" fmla="*/ 2753833 h 6167982"/>
              <a:gd name="connsiteX2" fmla="*/ 1560819 w 7022337"/>
              <a:gd name="connsiteY2" fmla="*/ 239233 h 6167982"/>
              <a:gd name="connsiteX3" fmla="*/ 2007387 w 7022337"/>
              <a:gd name="connsiteY3" fmla="*/ 0 h 6167982"/>
              <a:gd name="connsiteX4" fmla="*/ 4984503 w 7022337"/>
              <a:gd name="connsiteY4" fmla="*/ 1 h 6167982"/>
              <a:gd name="connsiteX5" fmla="*/ 5393857 w 7022337"/>
              <a:gd name="connsiteY5" fmla="*/ 239233 h 6167982"/>
              <a:gd name="connsiteX6" fmla="*/ 7022337 w 7022337"/>
              <a:gd name="connsiteY6" fmla="*/ 3091843 h 6167982"/>
              <a:gd name="connsiteX7" fmla="*/ 5261630 w 7022337"/>
              <a:gd name="connsiteY7" fmla="*/ 6160031 h 6167982"/>
              <a:gd name="connsiteX8" fmla="*/ 1701381 w 7022337"/>
              <a:gd name="connsiteY8" fmla="*/ 6167982 h 6167982"/>
              <a:gd name="connsiteX9" fmla="*/ 1534237 w 7022337"/>
              <a:gd name="connsiteY9" fmla="*/ 5879805 h 6167982"/>
              <a:gd name="connsiteX10" fmla="*/ 82894 w 7022337"/>
              <a:gd name="connsiteY10" fmla="*/ 3349256 h 6167982"/>
              <a:gd name="connsiteX0" fmla="*/ 82894 w 7022337"/>
              <a:gd name="connsiteY0" fmla="*/ 3349256 h 6167982"/>
              <a:gd name="connsiteX1" fmla="*/ 104159 w 7022337"/>
              <a:gd name="connsiteY1" fmla="*/ 2753833 h 6167982"/>
              <a:gd name="connsiteX2" fmla="*/ 1560819 w 7022337"/>
              <a:gd name="connsiteY2" fmla="*/ 239233 h 6167982"/>
              <a:gd name="connsiteX3" fmla="*/ 2007387 w 7022337"/>
              <a:gd name="connsiteY3" fmla="*/ 0 h 6167982"/>
              <a:gd name="connsiteX4" fmla="*/ 4984503 w 7022337"/>
              <a:gd name="connsiteY4" fmla="*/ 1 h 6167982"/>
              <a:gd name="connsiteX5" fmla="*/ 5393857 w 7022337"/>
              <a:gd name="connsiteY5" fmla="*/ 239233 h 6167982"/>
              <a:gd name="connsiteX6" fmla="*/ 7022337 w 7022337"/>
              <a:gd name="connsiteY6" fmla="*/ 3091843 h 6167982"/>
              <a:gd name="connsiteX7" fmla="*/ 5261630 w 7022337"/>
              <a:gd name="connsiteY7" fmla="*/ 6160031 h 6167982"/>
              <a:gd name="connsiteX8" fmla="*/ 2033967 w 7022337"/>
              <a:gd name="connsiteY8" fmla="*/ 6161568 h 6167982"/>
              <a:gd name="connsiteX9" fmla="*/ 1701381 w 7022337"/>
              <a:gd name="connsiteY9" fmla="*/ 6167982 h 6167982"/>
              <a:gd name="connsiteX10" fmla="*/ 1534237 w 7022337"/>
              <a:gd name="connsiteY10" fmla="*/ 5879805 h 6167982"/>
              <a:gd name="connsiteX11" fmla="*/ 82894 w 7022337"/>
              <a:gd name="connsiteY11" fmla="*/ 3349256 h 6167982"/>
              <a:gd name="connsiteX0" fmla="*/ 82894 w 7022337"/>
              <a:gd name="connsiteY0" fmla="*/ 3349256 h 6161568"/>
              <a:gd name="connsiteX1" fmla="*/ 104159 w 7022337"/>
              <a:gd name="connsiteY1" fmla="*/ 2753833 h 6161568"/>
              <a:gd name="connsiteX2" fmla="*/ 1560819 w 7022337"/>
              <a:gd name="connsiteY2" fmla="*/ 239233 h 6161568"/>
              <a:gd name="connsiteX3" fmla="*/ 2007387 w 7022337"/>
              <a:gd name="connsiteY3" fmla="*/ 0 h 6161568"/>
              <a:gd name="connsiteX4" fmla="*/ 4984503 w 7022337"/>
              <a:gd name="connsiteY4" fmla="*/ 1 h 6161568"/>
              <a:gd name="connsiteX5" fmla="*/ 5393857 w 7022337"/>
              <a:gd name="connsiteY5" fmla="*/ 239233 h 6161568"/>
              <a:gd name="connsiteX6" fmla="*/ 7022337 w 7022337"/>
              <a:gd name="connsiteY6" fmla="*/ 3091843 h 6161568"/>
              <a:gd name="connsiteX7" fmla="*/ 5261630 w 7022337"/>
              <a:gd name="connsiteY7" fmla="*/ 6160031 h 6161568"/>
              <a:gd name="connsiteX8" fmla="*/ 2033967 w 7022337"/>
              <a:gd name="connsiteY8" fmla="*/ 6161568 h 6161568"/>
              <a:gd name="connsiteX9" fmla="*/ 1534237 w 7022337"/>
              <a:gd name="connsiteY9" fmla="*/ 5879805 h 6161568"/>
              <a:gd name="connsiteX10" fmla="*/ 82894 w 7022337"/>
              <a:gd name="connsiteY10" fmla="*/ 3349256 h 6161568"/>
              <a:gd name="connsiteX0" fmla="*/ 82894 w 7022337"/>
              <a:gd name="connsiteY0" fmla="*/ 3349256 h 6179481"/>
              <a:gd name="connsiteX1" fmla="*/ 104159 w 7022337"/>
              <a:gd name="connsiteY1" fmla="*/ 2753833 h 6179481"/>
              <a:gd name="connsiteX2" fmla="*/ 1560819 w 7022337"/>
              <a:gd name="connsiteY2" fmla="*/ 239233 h 6179481"/>
              <a:gd name="connsiteX3" fmla="*/ 2007387 w 7022337"/>
              <a:gd name="connsiteY3" fmla="*/ 0 h 6179481"/>
              <a:gd name="connsiteX4" fmla="*/ 4984503 w 7022337"/>
              <a:gd name="connsiteY4" fmla="*/ 1 h 6179481"/>
              <a:gd name="connsiteX5" fmla="*/ 5393857 w 7022337"/>
              <a:gd name="connsiteY5" fmla="*/ 239233 h 6179481"/>
              <a:gd name="connsiteX6" fmla="*/ 7022337 w 7022337"/>
              <a:gd name="connsiteY6" fmla="*/ 3091843 h 6179481"/>
              <a:gd name="connsiteX7" fmla="*/ 5261630 w 7022337"/>
              <a:gd name="connsiteY7" fmla="*/ 6160031 h 6179481"/>
              <a:gd name="connsiteX8" fmla="*/ 2033967 w 7022337"/>
              <a:gd name="connsiteY8" fmla="*/ 6161568 h 6179481"/>
              <a:gd name="connsiteX9" fmla="*/ 1534237 w 7022337"/>
              <a:gd name="connsiteY9" fmla="*/ 5879805 h 6179481"/>
              <a:gd name="connsiteX10" fmla="*/ 82894 w 7022337"/>
              <a:gd name="connsiteY10" fmla="*/ 3349256 h 6179481"/>
              <a:gd name="connsiteX0" fmla="*/ 82894 w 7022337"/>
              <a:gd name="connsiteY0" fmla="*/ 3349256 h 6194484"/>
              <a:gd name="connsiteX1" fmla="*/ 104159 w 7022337"/>
              <a:gd name="connsiteY1" fmla="*/ 2753833 h 6194484"/>
              <a:gd name="connsiteX2" fmla="*/ 1560819 w 7022337"/>
              <a:gd name="connsiteY2" fmla="*/ 239233 h 6194484"/>
              <a:gd name="connsiteX3" fmla="*/ 2007387 w 7022337"/>
              <a:gd name="connsiteY3" fmla="*/ 0 h 6194484"/>
              <a:gd name="connsiteX4" fmla="*/ 4984503 w 7022337"/>
              <a:gd name="connsiteY4" fmla="*/ 1 h 6194484"/>
              <a:gd name="connsiteX5" fmla="*/ 5393857 w 7022337"/>
              <a:gd name="connsiteY5" fmla="*/ 239233 h 6194484"/>
              <a:gd name="connsiteX6" fmla="*/ 7022337 w 7022337"/>
              <a:gd name="connsiteY6" fmla="*/ 3091843 h 6194484"/>
              <a:gd name="connsiteX7" fmla="*/ 5261630 w 7022337"/>
              <a:gd name="connsiteY7" fmla="*/ 6160031 h 6194484"/>
              <a:gd name="connsiteX8" fmla="*/ 2033967 w 7022337"/>
              <a:gd name="connsiteY8" fmla="*/ 6161568 h 6194484"/>
              <a:gd name="connsiteX9" fmla="*/ 1534237 w 7022337"/>
              <a:gd name="connsiteY9" fmla="*/ 5879805 h 6194484"/>
              <a:gd name="connsiteX10" fmla="*/ 82894 w 7022337"/>
              <a:gd name="connsiteY10" fmla="*/ 3349256 h 6194484"/>
              <a:gd name="connsiteX0" fmla="*/ 82894 w 7022337"/>
              <a:gd name="connsiteY0" fmla="*/ 3349256 h 6161568"/>
              <a:gd name="connsiteX1" fmla="*/ 104159 w 7022337"/>
              <a:gd name="connsiteY1" fmla="*/ 2753833 h 6161568"/>
              <a:gd name="connsiteX2" fmla="*/ 1560819 w 7022337"/>
              <a:gd name="connsiteY2" fmla="*/ 239233 h 6161568"/>
              <a:gd name="connsiteX3" fmla="*/ 2007387 w 7022337"/>
              <a:gd name="connsiteY3" fmla="*/ 0 h 6161568"/>
              <a:gd name="connsiteX4" fmla="*/ 4984503 w 7022337"/>
              <a:gd name="connsiteY4" fmla="*/ 1 h 6161568"/>
              <a:gd name="connsiteX5" fmla="*/ 5393857 w 7022337"/>
              <a:gd name="connsiteY5" fmla="*/ 239233 h 6161568"/>
              <a:gd name="connsiteX6" fmla="*/ 7022337 w 7022337"/>
              <a:gd name="connsiteY6" fmla="*/ 3091843 h 6161568"/>
              <a:gd name="connsiteX7" fmla="*/ 5261630 w 7022337"/>
              <a:gd name="connsiteY7" fmla="*/ 6160031 h 6161568"/>
              <a:gd name="connsiteX8" fmla="*/ 2033967 w 7022337"/>
              <a:gd name="connsiteY8" fmla="*/ 6161568 h 6161568"/>
              <a:gd name="connsiteX9" fmla="*/ 1534237 w 7022337"/>
              <a:gd name="connsiteY9" fmla="*/ 5879805 h 6161568"/>
              <a:gd name="connsiteX10" fmla="*/ 82894 w 7022337"/>
              <a:gd name="connsiteY10" fmla="*/ 3349256 h 6161568"/>
              <a:gd name="connsiteX0" fmla="*/ 82894 w 7022337"/>
              <a:gd name="connsiteY0" fmla="*/ 3349256 h 6161584"/>
              <a:gd name="connsiteX1" fmla="*/ 104159 w 7022337"/>
              <a:gd name="connsiteY1" fmla="*/ 2753833 h 6161584"/>
              <a:gd name="connsiteX2" fmla="*/ 1560819 w 7022337"/>
              <a:gd name="connsiteY2" fmla="*/ 239233 h 6161584"/>
              <a:gd name="connsiteX3" fmla="*/ 2007387 w 7022337"/>
              <a:gd name="connsiteY3" fmla="*/ 0 h 6161584"/>
              <a:gd name="connsiteX4" fmla="*/ 4984503 w 7022337"/>
              <a:gd name="connsiteY4" fmla="*/ 1 h 6161584"/>
              <a:gd name="connsiteX5" fmla="*/ 5393857 w 7022337"/>
              <a:gd name="connsiteY5" fmla="*/ 239233 h 6161584"/>
              <a:gd name="connsiteX6" fmla="*/ 7022337 w 7022337"/>
              <a:gd name="connsiteY6" fmla="*/ 3091843 h 6161584"/>
              <a:gd name="connsiteX7" fmla="*/ 5261630 w 7022337"/>
              <a:gd name="connsiteY7" fmla="*/ 6160031 h 6161584"/>
              <a:gd name="connsiteX8" fmla="*/ 2033967 w 7022337"/>
              <a:gd name="connsiteY8" fmla="*/ 6161568 h 6161584"/>
              <a:gd name="connsiteX9" fmla="*/ 1534237 w 7022337"/>
              <a:gd name="connsiteY9" fmla="*/ 5879805 h 6161584"/>
              <a:gd name="connsiteX10" fmla="*/ 82894 w 7022337"/>
              <a:gd name="connsiteY10" fmla="*/ 3349256 h 6161584"/>
              <a:gd name="connsiteX0" fmla="*/ 82894 w 7022337"/>
              <a:gd name="connsiteY0" fmla="*/ 3349256 h 6161578"/>
              <a:gd name="connsiteX1" fmla="*/ 104159 w 7022337"/>
              <a:gd name="connsiteY1" fmla="*/ 2753833 h 6161578"/>
              <a:gd name="connsiteX2" fmla="*/ 1560819 w 7022337"/>
              <a:gd name="connsiteY2" fmla="*/ 239233 h 6161578"/>
              <a:gd name="connsiteX3" fmla="*/ 2007387 w 7022337"/>
              <a:gd name="connsiteY3" fmla="*/ 0 h 6161578"/>
              <a:gd name="connsiteX4" fmla="*/ 4984503 w 7022337"/>
              <a:gd name="connsiteY4" fmla="*/ 1 h 6161578"/>
              <a:gd name="connsiteX5" fmla="*/ 5393857 w 7022337"/>
              <a:gd name="connsiteY5" fmla="*/ 239233 h 6161578"/>
              <a:gd name="connsiteX6" fmla="*/ 7022337 w 7022337"/>
              <a:gd name="connsiteY6" fmla="*/ 3091843 h 6161578"/>
              <a:gd name="connsiteX7" fmla="*/ 5261630 w 7022337"/>
              <a:gd name="connsiteY7" fmla="*/ 6160031 h 6161578"/>
              <a:gd name="connsiteX8" fmla="*/ 2033967 w 7022337"/>
              <a:gd name="connsiteY8" fmla="*/ 6161568 h 6161578"/>
              <a:gd name="connsiteX9" fmla="*/ 1534237 w 7022337"/>
              <a:gd name="connsiteY9" fmla="*/ 5879805 h 6161578"/>
              <a:gd name="connsiteX10" fmla="*/ 82894 w 7022337"/>
              <a:gd name="connsiteY10" fmla="*/ 3349256 h 6161578"/>
              <a:gd name="connsiteX0" fmla="*/ 82894 w 7022337"/>
              <a:gd name="connsiteY0" fmla="*/ 3349256 h 6161579"/>
              <a:gd name="connsiteX1" fmla="*/ 104159 w 7022337"/>
              <a:gd name="connsiteY1" fmla="*/ 2753833 h 6161579"/>
              <a:gd name="connsiteX2" fmla="*/ 1560819 w 7022337"/>
              <a:gd name="connsiteY2" fmla="*/ 239233 h 6161579"/>
              <a:gd name="connsiteX3" fmla="*/ 2007387 w 7022337"/>
              <a:gd name="connsiteY3" fmla="*/ 0 h 6161579"/>
              <a:gd name="connsiteX4" fmla="*/ 4984503 w 7022337"/>
              <a:gd name="connsiteY4" fmla="*/ 1 h 6161579"/>
              <a:gd name="connsiteX5" fmla="*/ 5393857 w 7022337"/>
              <a:gd name="connsiteY5" fmla="*/ 239233 h 6161579"/>
              <a:gd name="connsiteX6" fmla="*/ 7022337 w 7022337"/>
              <a:gd name="connsiteY6" fmla="*/ 3091843 h 6161579"/>
              <a:gd name="connsiteX7" fmla="*/ 5261630 w 7022337"/>
              <a:gd name="connsiteY7" fmla="*/ 6160031 h 6161579"/>
              <a:gd name="connsiteX8" fmla="*/ 2033967 w 7022337"/>
              <a:gd name="connsiteY8" fmla="*/ 6161568 h 6161579"/>
              <a:gd name="connsiteX9" fmla="*/ 1534237 w 7022337"/>
              <a:gd name="connsiteY9" fmla="*/ 5879805 h 6161579"/>
              <a:gd name="connsiteX10" fmla="*/ 82894 w 7022337"/>
              <a:gd name="connsiteY10" fmla="*/ 3349256 h 6161579"/>
              <a:gd name="connsiteX0" fmla="*/ 82894 w 7022337"/>
              <a:gd name="connsiteY0" fmla="*/ 3349256 h 6161579"/>
              <a:gd name="connsiteX1" fmla="*/ 104159 w 7022337"/>
              <a:gd name="connsiteY1" fmla="*/ 2753833 h 6161579"/>
              <a:gd name="connsiteX2" fmla="*/ 1560819 w 7022337"/>
              <a:gd name="connsiteY2" fmla="*/ 239233 h 6161579"/>
              <a:gd name="connsiteX3" fmla="*/ 2007387 w 7022337"/>
              <a:gd name="connsiteY3" fmla="*/ 0 h 6161579"/>
              <a:gd name="connsiteX4" fmla="*/ 4984503 w 7022337"/>
              <a:gd name="connsiteY4" fmla="*/ 1 h 6161579"/>
              <a:gd name="connsiteX5" fmla="*/ 5393857 w 7022337"/>
              <a:gd name="connsiteY5" fmla="*/ 239233 h 6161579"/>
              <a:gd name="connsiteX6" fmla="*/ 6839884 w 7022337"/>
              <a:gd name="connsiteY6" fmla="*/ 2785730 h 6161579"/>
              <a:gd name="connsiteX7" fmla="*/ 7022337 w 7022337"/>
              <a:gd name="connsiteY7" fmla="*/ 3091843 h 6161579"/>
              <a:gd name="connsiteX8" fmla="*/ 5261630 w 7022337"/>
              <a:gd name="connsiteY8" fmla="*/ 6160031 h 6161579"/>
              <a:gd name="connsiteX9" fmla="*/ 2033967 w 7022337"/>
              <a:gd name="connsiteY9" fmla="*/ 6161568 h 6161579"/>
              <a:gd name="connsiteX10" fmla="*/ 1534237 w 7022337"/>
              <a:gd name="connsiteY10" fmla="*/ 5879805 h 6161579"/>
              <a:gd name="connsiteX11" fmla="*/ 82894 w 7022337"/>
              <a:gd name="connsiteY11" fmla="*/ 3349256 h 6161579"/>
              <a:gd name="connsiteX0" fmla="*/ 82894 w 7022337"/>
              <a:gd name="connsiteY0" fmla="*/ 3349256 h 6161579"/>
              <a:gd name="connsiteX1" fmla="*/ 104159 w 7022337"/>
              <a:gd name="connsiteY1" fmla="*/ 2753833 h 6161579"/>
              <a:gd name="connsiteX2" fmla="*/ 1560819 w 7022337"/>
              <a:gd name="connsiteY2" fmla="*/ 239233 h 6161579"/>
              <a:gd name="connsiteX3" fmla="*/ 2007387 w 7022337"/>
              <a:gd name="connsiteY3" fmla="*/ 0 h 6161579"/>
              <a:gd name="connsiteX4" fmla="*/ 4984503 w 7022337"/>
              <a:gd name="connsiteY4" fmla="*/ 1 h 6161579"/>
              <a:gd name="connsiteX5" fmla="*/ 5393857 w 7022337"/>
              <a:gd name="connsiteY5" fmla="*/ 239233 h 6161579"/>
              <a:gd name="connsiteX6" fmla="*/ 6839884 w 7022337"/>
              <a:gd name="connsiteY6" fmla="*/ 2785730 h 6161579"/>
              <a:gd name="connsiteX7" fmla="*/ 7022337 w 7022337"/>
              <a:gd name="connsiteY7" fmla="*/ 3091843 h 6161579"/>
              <a:gd name="connsiteX8" fmla="*/ 6861149 w 7022337"/>
              <a:gd name="connsiteY8" fmla="*/ 3349255 h 6161579"/>
              <a:gd name="connsiteX9" fmla="*/ 5261630 w 7022337"/>
              <a:gd name="connsiteY9" fmla="*/ 6160031 h 6161579"/>
              <a:gd name="connsiteX10" fmla="*/ 2033967 w 7022337"/>
              <a:gd name="connsiteY10" fmla="*/ 6161568 h 6161579"/>
              <a:gd name="connsiteX11" fmla="*/ 1534237 w 7022337"/>
              <a:gd name="connsiteY11" fmla="*/ 5879805 h 6161579"/>
              <a:gd name="connsiteX12" fmla="*/ 82894 w 7022337"/>
              <a:gd name="connsiteY12" fmla="*/ 3349256 h 6161579"/>
              <a:gd name="connsiteX0" fmla="*/ 82894 w 6861149"/>
              <a:gd name="connsiteY0" fmla="*/ 3349256 h 6161579"/>
              <a:gd name="connsiteX1" fmla="*/ 104159 w 6861149"/>
              <a:gd name="connsiteY1" fmla="*/ 2753833 h 6161579"/>
              <a:gd name="connsiteX2" fmla="*/ 1560819 w 6861149"/>
              <a:gd name="connsiteY2" fmla="*/ 239233 h 6161579"/>
              <a:gd name="connsiteX3" fmla="*/ 2007387 w 6861149"/>
              <a:gd name="connsiteY3" fmla="*/ 0 h 6161579"/>
              <a:gd name="connsiteX4" fmla="*/ 4984503 w 6861149"/>
              <a:gd name="connsiteY4" fmla="*/ 1 h 6161579"/>
              <a:gd name="connsiteX5" fmla="*/ 5393857 w 6861149"/>
              <a:gd name="connsiteY5" fmla="*/ 239233 h 6161579"/>
              <a:gd name="connsiteX6" fmla="*/ 6839884 w 6861149"/>
              <a:gd name="connsiteY6" fmla="*/ 2785730 h 6161579"/>
              <a:gd name="connsiteX7" fmla="*/ 6861149 w 6861149"/>
              <a:gd name="connsiteY7" fmla="*/ 3349255 h 6161579"/>
              <a:gd name="connsiteX8" fmla="*/ 5261630 w 6861149"/>
              <a:gd name="connsiteY8" fmla="*/ 6160031 h 6161579"/>
              <a:gd name="connsiteX9" fmla="*/ 2033967 w 6861149"/>
              <a:gd name="connsiteY9" fmla="*/ 6161568 h 6161579"/>
              <a:gd name="connsiteX10" fmla="*/ 1534237 w 6861149"/>
              <a:gd name="connsiteY10" fmla="*/ 5879805 h 6161579"/>
              <a:gd name="connsiteX11" fmla="*/ 82894 w 6861149"/>
              <a:gd name="connsiteY11" fmla="*/ 3349256 h 6161579"/>
              <a:gd name="connsiteX0" fmla="*/ 82894 w 7041548"/>
              <a:gd name="connsiteY0" fmla="*/ 3349256 h 6161579"/>
              <a:gd name="connsiteX1" fmla="*/ 104159 w 7041548"/>
              <a:gd name="connsiteY1" fmla="*/ 2753833 h 6161579"/>
              <a:gd name="connsiteX2" fmla="*/ 1560819 w 7041548"/>
              <a:gd name="connsiteY2" fmla="*/ 239233 h 6161579"/>
              <a:gd name="connsiteX3" fmla="*/ 2007387 w 7041548"/>
              <a:gd name="connsiteY3" fmla="*/ 0 h 6161579"/>
              <a:gd name="connsiteX4" fmla="*/ 4984503 w 7041548"/>
              <a:gd name="connsiteY4" fmla="*/ 1 h 6161579"/>
              <a:gd name="connsiteX5" fmla="*/ 5393857 w 7041548"/>
              <a:gd name="connsiteY5" fmla="*/ 239233 h 6161579"/>
              <a:gd name="connsiteX6" fmla="*/ 6839884 w 7041548"/>
              <a:gd name="connsiteY6" fmla="*/ 2785730 h 6161579"/>
              <a:gd name="connsiteX7" fmla="*/ 6861149 w 7041548"/>
              <a:gd name="connsiteY7" fmla="*/ 3349255 h 6161579"/>
              <a:gd name="connsiteX8" fmla="*/ 5261630 w 7041548"/>
              <a:gd name="connsiteY8" fmla="*/ 6160031 h 6161579"/>
              <a:gd name="connsiteX9" fmla="*/ 2033967 w 7041548"/>
              <a:gd name="connsiteY9" fmla="*/ 6161568 h 6161579"/>
              <a:gd name="connsiteX10" fmla="*/ 1534237 w 7041548"/>
              <a:gd name="connsiteY10" fmla="*/ 5879805 h 6161579"/>
              <a:gd name="connsiteX11" fmla="*/ 82894 w 7041548"/>
              <a:gd name="connsiteY11" fmla="*/ 3349256 h 6161579"/>
              <a:gd name="connsiteX0" fmla="*/ 82894 w 6988733"/>
              <a:gd name="connsiteY0" fmla="*/ 3349256 h 6161579"/>
              <a:gd name="connsiteX1" fmla="*/ 104159 w 6988733"/>
              <a:gd name="connsiteY1" fmla="*/ 2753833 h 6161579"/>
              <a:gd name="connsiteX2" fmla="*/ 1560819 w 6988733"/>
              <a:gd name="connsiteY2" fmla="*/ 239233 h 6161579"/>
              <a:gd name="connsiteX3" fmla="*/ 2007387 w 6988733"/>
              <a:gd name="connsiteY3" fmla="*/ 0 h 6161579"/>
              <a:gd name="connsiteX4" fmla="*/ 4984503 w 6988733"/>
              <a:gd name="connsiteY4" fmla="*/ 1 h 6161579"/>
              <a:gd name="connsiteX5" fmla="*/ 5393857 w 6988733"/>
              <a:gd name="connsiteY5" fmla="*/ 239233 h 6161579"/>
              <a:gd name="connsiteX6" fmla="*/ 6839884 w 6988733"/>
              <a:gd name="connsiteY6" fmla="*/ 2785730 h 6161579"/>
              <a:gd name="connsiteX7" fmla="*/ 6861149 w 6988733"/>
              <a:gd name="connsiteY7" fmla="*/ 3349255 h 6161579"/>
              <a:gd name="connsiteX8" fmla="*/ 5261630 w 6988733"/>
              <a:gd name="connsiteY8" fmla="*/ 6160031 h 6161579"/>
              <a:gd name="connsiteX9" fmla="*/ 2033967 w 6988733"/>
              <a:gd name="connsiteY9" fmla="*/ 6161568 h 6161579"/>
              <a:gd name="connsiteX10" fmla="*/ 1534237 w 6988733"/>
              <a:gd name="connsiteY10" fmla="*/ 5879805 h 6161579"/>
              <a:gd name="connsiteX11" fmla="*/ 82894 w 6988733"/>
              <a:gd name="connsiteY11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261630 w 6936472"/>
              <a:gd name="connsiteY8" fmla="*/ 6160031 h 6161579"/>
              <a:gd name="connsiteX9" fmla="*/ 2033967 w 6936472"/>
              <a:gd name="connsiteY9" fmla="*/ 6161568 h 6161579"/>
              <a:gd name="connsiteX10" fmla="*/ 1534237 w 6936472"/>
              <a:gd name="connsiteY10" fmla="*/ 5879805 h 6161579"/>
              <a:gd name="connsiteX11" fmla="*/ 82894 w 6936472"/>
              <a:gd name="connsiteY11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261630 w 6936472"/>
              <a:gd name="connsiteY8" fmla="*/ 6160031 h 6161579"/>
              <a:gd name="connsiteX9" fmla="*/ 4867544 w 6936472"/>
              <a:gd name="connsiteY9" fmla="*/ 6161567 h 6161579"/>
              <a:gd name="connsiteX10" fmla="*/ 2033967 w 6936472"/>
              <a:gd name="connsiteY10" fmla="*/ 6161568 h 6161579"/>
              <a:gd name="connsiteX11" fmla="*/ 1534237 w 6936472"/>
              <a:gd name="connsiteY11" fmla="*/ 5879805 h 6161579"/>
              <a:gd name="connsiteX12" fmla="*/ 82894 w 6936472"/>
              <a:gd name="connsiteY12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431070 w 6936472"/>
              <a:gd name="connsiteY8" fmla="*/ 5847906 h 6161579"/>
              <a:gd name="connsiteX9" fmla="*/ 5261630 w 6936472"/>
              <a:gd name="connsiteY9" fmla="*/ 6160031 h 6161579"/>
              <a:gd name="connsiteX10" fmla="*/ 4867544 w 6936472"/>
              <a:gd name="connsiteY10" fmla="*/ 6161567 h 6161579"/>
              <a:gd name="connsiteX11" fmla="*/ 2033967 w 6936472"/>
              <a:gd name="connsiteY11" fmla="*/ 6161568 h 6161579"/>
              <a:gd name="connsiteX12" fmla="*/ 1534237 w 6936472"/>
              <a:gd name="connsiteY12" fmla="*/ 5879805 h 6161579"/>
              <a:gd name="connsiteX13" fmla="*/ 82894 w 6936472"/>
              <a:gd name="connsiteY13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431070 w 6936472"/>
              <a:gd name="connsiteY8" fmla="*/ 5847906 h 6161579"/>
              <a:gd name="connsiteX9" fmla="*/ 4867544 w 6936472"/>
              <a:gd name="connsiteY9" fmla="*/ 6161567 h 6161579"/>
              <a:gd name="connsiteX10" fmla="*/ 2033967 w 6936472"/>
              <a:gd name="connsiteY10" fmla="*/ 6161568 h 6161579"/>
              <a:gd name="connsiteX11" fmla="*/ 1534237 w 6936472"/>
              <a:gd name="connsiteY11" fmla="*/ 5879805 h 6161579"/>
              <a:gd name="connsiteX12" fmla="*/ 82894 w 6936472"/>
              <a:gd name="connsiteY12" fmla="*/ 3349256 h 6161579"/>
              <a:gd name="connsiteX0" fmla="*/ 82894 w 6936472"/>
              <a:gd name="connsiteY0" fmla="*/ 3349256 h 6163766"/>
              <a:gd name="connsiteX1" fmla="*/ 104159 w 6936472"/>
              <a:gd name="connsiteY1" fmla="*/ 2753833 h 6163766"/>
              <a:gd name="connsiteX2" fmla="*/ 1560819 w 6936472"/>
              <a:gd name="connsiteY2" fmla="*/ 239233 h 6163766"/>
              <a:gd name="connsiteX3" fmla="*/ 2007387 w 6936472"/>
              <a:gd name="connsiteY3" fmla="*/ 0 h 6163766"/>
              <a:gd name="connsiteX4" fmla="*/ 4984503 w 6936472"/>
              <a:gd name="connsiteY4" fmla="*/ 1 h 6163766"/>
              <a:gd name="connsiteX5" fmla="*/ 5393857 w 6936472"/>
              <a:gd name="connsiteY5" fmla="*/ 239233 h 6163766"/>
              <a:gd name="connsiteX6" fmla="*/ 6839884 w 6936472"/>
              <a:gd name="connsiteY6" fmla="*/ 2785730 h 6163766"/>
              <a:gd name="connsiteX7" fmla="*/ 6861149 w 6936472"/>
              <a:gd name="connsiteY7" fmla="*/ 3349255 h 6163766"/>
              <a:gd name="connsiteX8" fmla="*/ 5431070 w 6936472"/>
              <a:gd name="connsiteY8" fmla="*/ 5847906 h 6163766"/>
              <a:gd name="connsiteX9" fmla="*/ 4867544 w 6936472"/>
              <a:gd name="connsiteY9" fmla="*/ 6161567 h 6163766"/>
              <a:gd name="connsiteX10" fmla="*/ 2033967 w 6936472"/>
              <a:gd name="connsiteY10" fmla="*/ 6161568 h 6163766"/>
              <a:gd name="connsiteX11" fmla="*/ 1534237 w 6936472"/>
              <a:gd name="connsiteY11" fmla="*/ 5879805 h 6163766"/>
              <a:gd name="connsiteX12" fmla="*/ 82894 w 6936472"/>
              <a:gd name="connsiteY12" fmla="*/ 3349256 h 6163766"/>
              <a:gd name="connsiteX0" fmla="*/ 82894 w 6936472"/>
              <a:gd name="connsiteY0" fmla="*/ 3349256 h 6179650"/>
              <a:gd name="connsiteX1" fmla="*/ 104159 w 6936472"/>
              <a:gd name="connsiteY1" fmla="*/ 2753833 h 6179650"/>
              <a:gd name="connsiteX2" fmla="*/ 1560819 w 6936472"/>
              <a:gd name="connsiteY2" fmla="*/ 239233 h 6179650"/>
              <a:gd name="connsiteX3" fmla="*/ 2007387 w 6936472"/>
              <a:gd name="connsiteY3" fmla="*/ 0 h 6179650"/>
              <a:gd name="connsiteX4" fmla="*/ 4984503 w 6936472"/>
              <a:gd name="connsiteY4" fmla="*/ 1 h 6179650"/>
              <a:gd name="connsiteX5" fmla="*/ 5393857 w 6936472"/>
              <a:gd name="connsiteY5" fmla="*/ 239233 h 6179650"/>
              <a:gd name="connsiteX6" fmla="*/ 6839884 w 6936472"/>
              <a:gd name="connsiteY6" fmla="*/ 2785730 h 6179650"/>
              <a:gd name="connsiteX7" fmla="*/ 6861149 w 6936472"/>
              <a:gd name="connsiteY7" fmla="*/ 3349255 h 6179650"/>
              <a:gd name="connsiteX8" fmla="*/ 5431070 w 6936472"/>
              <a:gd name="connsiteY8" fmla="*/ 5847906 h 6179650"/>
              <a:gd name="connsiteX9" fmla="*/ 4867544 w 6936472"/>
              <a:gd name="connsiteY9" fmla="*/ 6161567 h 6179650"/>
              <a:gd name="connsiteX10" fmla="*/ 2033967 w 6936472"/>
              <a:gd name="connsiteY10" fmla="*/ 6161568 h 6179650"/>
              <a:gd name="connsiteX11" fmla="*/ 1534237 w 6936472"/>
              <a:gd name="connsiteY11" fmla="*/ 5879805 h 6179650"/>
              <a:gd name="connsiteX12" fmla="*/ 82894 w 6936472"/>
              <a:gd name="connsiteY12" fmla="*/ 3349256 h 6179650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431070 w 6936472"/>
              <a:gd name="connsiteY8" fmla="*/ 5847906 h 6161579"/>
              <a:gd name="connsiteX9" fmla="*/ 4867544 w 6936472"/>
              <a:gd name="connsiteY9" fmla="*/ 6161567 h 6161579"/>
              <a:gd name="connsiteX10" fmla="*/ 2033967 w 6936472"/>
              <a:gd name="connsiteY10" fmla="*/ 6161568 h 6161579"/>
              <a:gd name="connsiteX11" fmla="*/ 1534237 w 6936472"/>
              <a:gd name="connsiteY11" fmla="*/ 5879805 h 6161579"/>
              <a:gd name="connsiteX12" fmla="*/ 82894 w 6936472"/>
              <a:gd name="connsiteY12" fmla="*/ 3349256 h 616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36472" h="6161579">
                <a:moveTo>
                  <a:pt x="82894" y="3349256"/>
                </a:moveTo>
                <a:cubicBezTo>
                  <a:pt x="-45087" y="3120473"/>
                  <a:pt x="-14572" y="2958510"/>
                  <a:pt x="104159" y="2753833"/>
                </a:cubicBezTo>
                <a:lnTo>
                  <a:pt x="1560819" y="239233"/>
                </a:lnTo>
                <a:cubicBezTo>
                  <a:pt x="1634133" y="117315"/>
                  <a:pt x="1772918" y="11560"/>
                  <a:pt x="2007387" y="0"/>
                </a:cubicBezTo>
                <a:lnTo>
                  <a:pt x="4984503" y="1"/>
                </a:lnTo>
                <a:cubicBezTo>
                  <a:pt x="5155511" y="13292"/>
                  <a:pt x="5275730" y="70370"/>
                  <a:pt x="5393857" y="239233"/>
                </a:cubicBezTo>
                <a:lnTo>
                  <a:pt x="6839884" y="2785730"/>
                </a:lnTo>
                <a:cubicBezTo>
                  <a:pt x="6946210" y="3016988"/>
                  <a:pt x="6980652" y="3116481"/>
                  <a:pt x="6861149" y="3349255"/>
                </a:cubicBezTo>
                <a:lnTo>
                  <a:pt x="5431070" y="5847906"/>
                </a:lnTo>
                <a:cubicBezTo>
                  <a:pt x="5279555" y="6082708"/>
                  <a:pt x="5151965" y="6146504"/>
                  <a:pt x="4867544" y="6161567"/>
                </a:cubicBezTo>
                <a:lnTo>
                  <a:pt x="2033967" y="6161568"/>
                </a:lnTo>
                <a:cubicBezTo>
                  <a:pt x="1726395" y="6162711"/>
                  <a:pt x="1668030" y="6077394"/>
                  <a:pt x="1534237" y="5879805"/>
                </a:cubicBezTo>
                <a:lnTo>
                  <a:pt x="82894" y="3349256"/>
                </a:lnTo>
                <a:close/>
              </a:path>
            </a:pathLst>
          </a:custGeom>
          <a:noFill/>
          <a:ln w="120650">
            <a:solidFill>
              <a:srgbClr val="C4D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15"/>
          <p:cNvSpPr/>
          <p:nvPr userDrawn="1"/>
        </p:nvSpPr>
        <p:spPr>
          <a:xfrm rot="21006596">
            <a:off x="4742651" y="2489379"/>
            <a:ext cx="2507548" cy="2227423"/>
          </a:xfrm>
          <a:custGeom>
            <a:avLst/>
            <a:gdLst>
              <a:gd name="connsiteX0" fmla="*/ 0 w 6970345"/>
              <a:gd name="connsiteY0" fmla="*/ 3076141 h 6152282"/>
              <a:gd name="connsiteX1" fmla="*/ 1538071 w 6970345"/>
              <a:gd name="connsiteY1" fmla="*/ 1 h 6152282"/>
              <a:gd name="connsiteX2" fmla="*/ 5432275 w 6970345"/>
              <a:gd name="connsiteY2" fmla="*/ 1 h 6152282"/>
              <a:gd name="connsiteX3" fmla="*/ 6970345 w 6970345"/>
              <a:gd name="connsiteY3" fmla="*/ 3076141 h 6152282"/>
              <a:gd name="connsiteX4" fmla="*/ 5432275 w 6970345"/>
              <a:gd name="connsiteY4" fmla="*/ 6152281 h 6152282"/>
              <a:gd name="connsiteX5" fmla="*/ 1538071 w 6970345"/>
              <a:gd name="connsiteY5" fmla="*/ 6152281 h 6152282"/>
              <a:gd name="connsiteX6" fmla="*/ 0 w 6970345"/>
              <a:gd name="connsiteY6" fmla="*/ 3076141 h 6152282"/>
              <a:gd name="connsiteX0" fmla="*/ 0 w 6970345"/>
              <a:gd name="connsiteY0" fmla="*/ 3084091 h 6160231"/>
              <a:gd name="connsiteX1" fmla="*/ 1728902 w 6970345"/>
              <a:gd name="connsiteY1" fmla="*/ 0 h 6160231"/>
              <a:gd name="connsiteX2" fmla="*/ 5432275 w 6970345"/>
              <a:gd name="connsiteY2" fmla="*/ 7951 h 6160231"/>
              <a:gd name="connsiteX3" fmla="*/ 6970345 w 6970345"/>
              <a:gd name="connsiteY3" fmla="*/ 3084091 h 6160231"/>
              <a:gd name="connsiteX4" fmla="*/ 5432275 w 6970345"/>
              <a:gd name="connsiteY4" fmla="*/ 6160231 h 6160231"/>
              <a:gd name="connsiteX5" fmla="*/ 1538071 w 6970345"/>
              <a:gd name="connsiteY5" fmla="*/ 6160231 h 6160231"/>
              <a:gd name="connsiteX6" fmla="*/ 0 w 6970345"/>
              <a:gd name="connsiteY6" fmla="*/ 3084091 h 6160231"/>
              <a:gd name="connsiteX0" fmla="*/ 0 w 6970345"/>
              <a:gd name="connsiteY0" fmla="*/ 3084091 h 6160231"/>
              <a:gd name="connsiteX1" fmla="*/ 1728902 w 6970345"/>
              <a:gd name="connsiteY1" fmla="*/ 0 h 6160231"/>
              <a:gd name="connsiteX2" fmla="*/ 5289152 w 6970345"/>
              <a:gd name="connsiteY2" fmla="*/ 15902 h 6160231"/>
              <a:gd name="connsiteX3" fmla="*/ 6970345 w 6970345"/>
              <a:gd name="connsiteY3" fmla="*/ 3084091 h 6160231"/>
              <a:gd name="connsiteX4" fmla="*/ 5432275 w 6970345"/>
              <a:gd name="connsiteY4" fmla="*/ 6160231 h 6160231"/>
              <a:gd name="connsiteX5" fmla="*/ 1538071 w 6970345"/>
              <a:gd name="connsiteY5" fmla="*/ 6160231 h 6160231"/>
              <a:gd name="connsiteX6" fmla="*/ 0 w 6970345"/>
              <a:gd name="connsiteY6" fmla="*/ 3084091 h 6160231"/>
              <a:gd name="connsiteX0" fmla="*/ 0 w 7041907"/>
              <a:gd name="connsiteY0" fmla="*/ 3084091 h 6160231"/>
              <a:gd name="connsiteX1" fmla="*/ 1728902 w 7041907"/>
              <a:gd name="connsiteY1" fmla="*/ 0 h 6160231"/>
              <a:gd name="connsiteX2" fmla="*/ 5289152 w 7041907"/>
              <a:gd name="connsiteY2" fmla="*/ 15902 h 6160231"/>
              <a:gd name="connsiteX3" fmla="*/ 7041907 w 7041907"/>
              <a:gd name="connsiteY3" fmla="*/ 3092043 h 6160231"/>
              <a:gd name="connsiteX4" fmla="*/ 5432275 w 7041907"/>
              <a:gd name="connsiteY4" fmla="*/ 6160231 h 6160231"/>
              <a:gd name="connsiteX5" fmla="*/ 1538071 w 7041907"/>
              <a:gd name="connsiteY5" fmla="*/ 6160231 h 6160231"/>
              <a:gd name="connsiteX6" fmla="*/ 0 w 7041907"/>
              <a:gd name="connsiteY6" fmla="*/ 3084091 h 6160231"/>
              <a:gd name="connsiteX0" fmla="*/ 0 w 7041907"/>
              <a:gd name="connsiteY0" fmla="*/ 3084091 h 6160231"/>
              <a:gd name="connsiteX1" fmla="*/ 1728902 w 7041907"/>
              <a:gd name="connsiteY1" fmla="*/ 0 h 6160231"/>
              <a:gd name="connsiteX2" fmla="*/ 5289152 w 7041907"/>
              <a:gd name="connsiteY2" fmla="*/ 15902 h 6160231"/>
              <a:gd name="connsiteX3" fmla="*/ 7041907 w 7041907"/>
              <a:gd name="connsiteY3" fmla="*/ 3092043 h 6160231"/>
              <a:gd name="connsiteX4" fmla="*/ 5281200 w 7041907"/>
              <a:gd name="connsiteY4" fmla="*/ 6160231 h 6160231"/>
              <a:gd name="connsiteX5" fmla="*/ 1538071 w 7041907"/>
              <a:gd name="connsiteY5" fmla="*/ 6160231 h 6160231"/>
              <a:gd name="connsiteX6" fmla="*/ 0 w 7041907"/>
              <a:gd name="connsiteY6" fmla="*/ 3084091 h 6160231"/>
              <a:gd name="connsiteX0" fmla="*/ 0 w 7041907"/>
              <a:gd name="connsiteY0" fmla="*/ 3084091 h 6168182"/>
              <a:gd name="connsiteX1" fmla="*/ 1728902 w 7041907"/>
              <a:gd name="connsiteY1" fmla="*/ 0 h 6168182"/>
              <a:gd name="connsiteX2" fmla="*/ 5289152 w 7041907"/>
              <a:gd name="connsiteY2" fmla="*/ 15902 h 6168182"/>
              <a:gd name="connsiteX3" fmla="*/ 7041907 w 7041907"/>
              <a:gd name="connsiteY3" fmla="*/ 3092043 h 6168182"/>
              <a:gd name="connsiteX4" fmla="*/ 5281200 w 7041907"/>
              <a:gd name="connsiteY4" fmla="*/ 6160231 h 6168182"/>
              <a:gd name="connsiteX5" fmla="*/ 1720951 w 7041907"/>
              <a:gd name="connsiteY5" fmla="*/ 6168182 h 6168182"/>
              <a:gd name="connsiteX6" fmla="*/ 0 w 7041907"/>
              <a:gd name="connsiteY6" fmla="*/ 3084091 h 6168182"/>
              <a:gd name="connsiteX0" fmla="*/ 0 w 7097566"/>
              <a:gd name="connsiteY0" fmla="*/ 3084091 h 6168182"/>
              <a:gd name="connsiteX1" fmla="*/ 1784561 w 7097566"/>
              <a:gd name="connsiteY1" fmla="*/ 0 h 6168182"/>
              <a:gd name="connsiteX2" fmla="*/ 5344811 w 7097566"/>
              <a:gd name="connsiteY2" fmla="*/ 15902 h 6168182"/>
              <a:gd name="connsiteX3" fmla="*/ 7097566 w 7097566"/>
              <a:gd name="connsiteY3" fmla="*/ 3092043 h 6168182"/>
              <a:gd name="connsiteX4" fmla="*/ 5336859 w 7097566"/>
              <a:gd name="connsiteY4" fmla="*/ 6160231 h 6168182"/>
              <a:gd name="connsiteX5" fmla="*/ 1776610 w 7097566"/>
              <a:gd name="connsiteY5" fmla="*/ 6168182 h 6168182"/>
              <a:gd name="connsiteX6" fmla="*/ 0 w 7097566"/>
              <a:gd name="connsiteY6" fmla="*/ 3084091 h 6168182"/>
              <a:gd name="connsiteX0" fmla="*/ 0 w 7097566"/>
              <a:gd name="connsiteY0" fmla="*/ 3060237 h 6168182"/>
              <a:gd name="connsiteX1" fmla="*/ 1784561 w 7097566"/>
              <a:gd name="connsiteY1" fmla="*/ 0 h 6168182"/>
              <a:gd name="connsiteX2" fmla="*/ 5344811 w 7097566"/>
              <a:gd name="connsiteY2" fmla="*/ 15902 h 6168182"/>
              <a:gd name="connsiteX3" fmla="*/ 7097566 w 7097566"/>
              <a:gd name="connsiteY3" fmla="*/ 3092043 h 6168182"/>
              <a:gd name="connsiteX4" fmla="*/ 5336859 w 7097566"/>
              <a:gd name="connsiteY4" fmla="*/ 6160231 h 6168182"/>
              <a:gd name="connsiteX5" fmla="*/ 1776610 w 7097566"/>
              <a:gd name="connsiteY5" fmla="*/ 6168182 h 6168182"/>
              <a:gd name="connsiteX6" fmla="*/ 0 w 7097566"/>
              <a:gd name="connsiteY6" fmla="*/ 3060237 h 6168182"/>
              <a:gd name="connsiteX0" fmla="*/ 0 w 7097566"/>
              <a:gd name="connsiteY0" fmla="*/ 3060237 h 6168182"/>
              <a:gd name="connsiteX1" fmla="*/ 1784561 w 7097566"/>
              <a:gd name="connsiteY1" fmla="*/ 0 h 6168182"/>
              <a:gd name="connsiteX2" fmla="*/ 2034769 w 7097566"/>
              <a:gd name="connsiteY2" fmla="*/ 200 h 6168182"/>
              <a:gd name="connsiteX3" fmla="*/ 5344811 w 7097566"/>
              <a:gd name="connsiteY3" fmla="*/ 15902 h 6168182"/>
              <a:gd name="connsiteX4" fmla="*/ 7097566 w 7097566"/>
              <a:gd name="connsiteY4" fmla="*/ 3092043 h 6168182"/>
              <a:gd name="connsiteX5" fmla="*/ 5336859 w 7097566"/>
              <a:gd name="connsiteY5" fmla="*/ 6160231 h 6168182"/>
              <a:gd name="connsiteX6" fmla="*/ 1776610 w 7097566"/>
              <a:gd name="connsiteY6" fmla="*/ 6168182 h 6168182"/>
              <a:gd name="connsiteX7" fmla="*/ 0 w 7097566"/>
              <a:gd name="connsiteY7" fmla="*/ 3060237 h 6168182"/>
              <a:gd name="connsiteX0" fmla="*/ 0 w 7097566"/>
              <a:gd name="connsiteY0" fmla="*/ 3060237 h 6168182"/>
              <a:gd name="connsiteX1" fmla="*/ 1673262 w 7097566"/>
              <a:gd name="connsiteY1" fmla="*/ 180954 h 6168182"/>
              <a:gd name="connsiteX2" fmla="*/ 1784561 w 7097566"/>
              <a:gd name="connsiteY2" fmla="*/ 0 h 6168182"/>
              <a:gd name="connsiteX3" fmla="*/ 2034769 w 7097566"/>
              <a:gd name="connsiteY3" fmla="*/ 200 h 6168182"/>
              <a:gd name="connsiteX4" fmla="*/ 5344811 w 7097566"/>
              <a:gd name="connsiteY4" fmla="*/ 15902 h 6168182"/>
              <a:gd name="connsiteX5" fmla="*/ 7097566 w 7097566"/>
              <a:gd name="connsiteY5" fmla="*/ 3092043 h 6168182"/>
              <a:gd name="connsiteX6" fmla="*/ 5336859 w 7097566"/>
              <a:gd name="connsiteY6" fmla="*/ 6160231 h 6168182"/>
              <a:gd name="connsiteX7" fmla="*/ 1776610 w 7097566"/>
              <a:gd name="connsiteY7" fmla="*/ 6168182 h 6168182"/>
              <a:gd name="connsiteX8" fmla="*/ 0 w 7097566"/>
              <a:gd name="connsiteY8" fmla="*/ 3060237 h 61681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155899 h 6263844"/>
              <a:gd name="connsiteX1" fmla="*/ 1673262 w 7097566"/>
              <a:gd name="connsiteY1" fmla="*/ 276616 h 6263844"/>
              <a:gd name="connsiteX2" fmla="*/ 2034769 w 7097566"/>
              <a:gd name="connsiteY2" fmla="*/ 95862 h 6263844"/>
              <a:gd name="connsiteX3" fmla="*/ 5344811 w 7097566"/>
              <a:gd name="connsiteY3" fmla="*/ 111564 h 6263844"/>
              <a:gd name="connsiteX4" fmla="*/ 7097566 w 7097566"/>
              <a:gd name="connsiteY4" fmla="*/ 3187705 h 6263844"/>
              <a:gd name="connsiteX5" fmla="*/ 5336859 w 7097566"/>
              <a:gd name="connsiteY5" fmla="*/ 6255893 h 6263844"/>
              <a:gd name="connsiteX6" fmla="*/ 1776610 w 7097566"/>
              <a:gd name="connsiteY6" fmla="*/ 6263844 h 6263844"/>
              <a:gd name="connsiteX7" fmla="*/ 0 w 7097566"/>
              <a:gd name="connsiteY7" fmla="*/ 3155899 h 6263844"/>
              <a:gd name="connsiteX0" fmla="*/ 0 w 7097566"/>
              <a:gd name="connsiteY0" fmla="*/ 3154255 h 6262200"/>
              <a:gd name="connsiteX1" fmla="*/ 1673262 w 7097566"/>
              <a:gd name="connsiteY1" fmla="*/ 274972 h 6262200"/>
              <a:gd name="connsiteX2" fmla="*/ 2034769 w 7097566"/>
              <a:gd name="connsiteY2" fmla="*/ 94218 h 6262200"/>
              <a:gd name="connsiteX3" fmla="*/ 5344811 w 7097566"/>
              <a:gd name="connsiteY3" fmla="*/ 109920 h 6262200"/>
              <a:gd name="connsiteX4" fmla="*/ 7097566 w 7097566"/>
              <a:gd name="connsiteY4" fmla="*/ 3186061 h 6262200"/>
              <a:gd name="connsiteX5" fmla="*/ 5336859 w 7097566"/>
              <a:gd name="connsiteY5" fmla="*/ 6254249 h 6262200"/>
              <a:gd name="connsiteX6" fmla="*/ 1776610 w 7097566"/>
              <a:gd name="connsiteY6" fmla="*/ 6262200 h 6262200"/>
              <a:gd name="connsiteX7" fmla="*/ 0 w 7097566"/>
              <a:gd name="connsiteY7" fmla="*/ 3154255 h 6262200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51997 w 7097566"/>
              <a:gd name="connsiteY1" fmla="*/ 217968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344811 w 7097566"/>
              <a:gd name="connsiteY4" fmla="*/ 15702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344811 w 7097566"/>
              <a:gd name="connsiteY4" fmla="*/ 15702 h 6167982"/>
              <a:gd name="connsiteX5" fmla="*/ 5469086 w 7097566"/>
              <a:gd name="connsiteY5" fmla="*/ 239233 h 6167982"/>
              <a:gd name="connsiteX6" fmla="*/ 7097566 w 7097566"/>
              <a:gd name="connsiteY6" fmla="*/ 3091843 h 6167982"/>
              <a:gd name="connsiteX7" fmla="*/ 5336859 w 7097566"/>
              <a:gd name="connsiteY7" fmla="*/ 6160031 h 6167982"/>
              <a:gd name="connsiteX8" fmla="*/ 1776610 w 7097566"/>
              <a:gd name="connsiteY8" fmla="*/ 6167982 h 6167982"/>
              <a:gd name="connsiteX9" fmla="*/ 0 w 7097566"/>
              <a:gd name="connsiteY9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117097 h 6225042"/>
              <a:gd name="connsiteX1" fmla="*/ 1636048 w 7097566"/>
              <a:gd name="connsiteY1" fmla="*/ 296293 h 6225042"/>
              <a:gd name="connsiteX2" fmla="*/ 2082616 w 7097566"/>
              <a:gd name="connsiteY2" fmla="*/ 57060 h 6225042"/>
              <a:gd name="connsiteX3" fmla="*/ 5112895 w 7097566"/>
              <a:gd name="connsiteY3" fmla="*/ 62377 h 6225042"/>
              <a:gd name="connsiteX4" fmla="*/ 5469086 w 7097566"/>
              <a:gd name="connsiteY4" fmla="*/ 296293 h 6225042"/>
              <a:gd name="connsiteX5" fmla="*/ 7097566 w 7097566"/>
              <a:gd name="connsiteY5" fmla="*/ 3148903 h 6225042"/>
              <a:gd name="connsiteX6" fmla="*/ 5336859 w 7097566"/>
              <a:gd name="connsiteY6" fmla="*/ 6217091 h 6225042"/>
              <a:gd name="connsiteX7" fmla="*/ 1776610 w 7097566"/>
              <a:gd name="connsiteY7" fmla="*/ 6225042 h 6225042"/>
              <a:gd name="connsiteX8" fmla="*/ 0 w 7097566"/>
              <a:gd name="connsiteY8" fmla="*/ 3117097 h 622504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065800 h 6173745"/>
              <a:gd name="connsiteX1" fmla="*/ 1636048 w 7097566"/>
              <a:gd name="connsiteY1" fmla="*/ 244996 h 6173745"/>
              <a:gd name="connsiteX2" fmla="*/ 2082616 w 7097566"/>
              <a:gd name="connsiteY2" fmla="*/ 5763 h 6173745"/>
              <a:gd name="connsiteX3" fmla="*/ 5112895 w 7097566"/>
              <a:gd name="connsiteY3" fmla="*/ 11080 h 6173745"/>
              <a:gd name="connsiteX4" fmla="*/ 5469086 w 7097566"/>
              <a:gd name="connsiteY4" fmla="*/ 244996 h 6173745"/>
              <a:gd name="connsiteX5" fmla="*/ 7097566 w 7097566"/>
              <a:gd name="connsiteY5" fmla="*/ 3097606 h 6173745"/>
              <a:gd name="connsiteX6" fmla="*/ 5336859 w 7097566"/>
              <a:gd name="connsiteY6" fmla="*/ 6165794 h 6173745"/>
              <a:gd name="connsiteX7" fmla="*/ 1776610 w 7097566"/>
              <a:gd name="connsiteY7" fmla="*/ 6173745 h 6173745"/>
              <a:gd name="connsiteX8" fmla="*/ 0 w 7097566"/>
              <a:gd name="connsiteY8" fmla="*/ 3065800 h 6173745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059732 w 7097566"/>
              <a:gd name="connsiteY3" fmla="*/ 1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2249"/>
              <a:gd name="connsiteY0" fmla="*/ 3070670 h 6167982"/>
              <a:gd name="connsiteX1" fmla="*/ 1630731 w 7092249"/>
              <a:gd name="connsiteY1" fmla="*/ 239233 h 6167982"/>
              <a:gd name="connsiteX2" fmla="*/ 2077299 w 7092249"/>
              <a:gd name="connsiteY2" fmla="*/ 0 h 6167982"/>
              <a:gd name="connsiteX3" fmla="*/ 5054415 w 7092249"/>
              <a:gd name="connsiteY3" fmla="*/ 1 h 6167982"/>
              <a:gd name="connsiteX4" fmla="*/ 5463769 w 7092249"/>
              <a:gd name="connsiteY4" fmla="*/ 239233 h 6167982"/>
              <a:gd name="connsiteX5" fmla="*/ 7092249 w 7092249"/>
              <a:gd name="connsiteY5" fmla="*/ 3091843 h 6167982"/>
              <a:gd name="connsiteX6" fmla="*/ 5331542 w 7092249"/>
              <a:gd name="connsiteY6" fmla="*/ 6160031 h 6167982"/>
              <a:gd name="connsiteX7" fmla="*/ 1771293 w 7092249"/>
              <a:gd name="connsiteY7" fmla="*/ 6167982 h 6167982"/>
              <a:gd name="connsiteX8" fmla="*/ 0 w 7092249"/>
              <a:gd name="connsiteY8" fmla="*/ 3070670 h 6167982"/>
              <a:gd name="connsiteX0" fmla="*/ 0 w 7092249"/>
              <a:gd name="connsiteY0" fmla="*/ 3070670 h 6167982"/>
              <a:gd name="connsiteX1" fmla="*/ 174071 w 7092249"/>
              <a:gd name="connsiteY1" fmla="*/ 2753833 h 6167982"/>
              <a:gd name="connsiteX2" fmla="*/ 1630731 w 7092249"/>
              <a:gd name="connsiteY2" fmla="*/ 239233 h 6167982"/>
              <a:gd name="connsiteX3" fmla="*/ 2077299 w 7092249"/>
              <a:gd name="connsiteY3" fmla="*/ 0 h 6167982"/>
              <a:gd name="connsiteX4" fmla="*/ 5054415 w 7092249"/>
              <a:gd name="connsiteY4" fmla="*/ 1 h 6167982"/>
              <a:gd name="connsiteX5" fmla="*/ 5463769 w 7092249"/>
              <a:gd name="connsiteY5" fmla="*/ 239233 h 6167982"/>
              <a:gd name="connsiteX6" fmla="*/ 7092249 w 7092249"/>
              <a:gd name="connsiteY6" fmla="*/ 3091843 h 6167982"/>
              <a:gd name="connsiteX7" fmla="*/ 5331542 w 7092249"/>
              <a:gd name="connsiteY7" fmla="*/ 6160031 h 6167982"/>
              <a:gd name="connsiteX8" fmla="*/ 1771293 w 7092249"/>
              <a:gd name="connsiteY8" fmla="*/ 6167982 h 6167982"/>
              <a:gd name="connsiteX9" fmla="*/ 0 w 7092249"/>
              <a:gd name="connsiteY9" fmla="*/ 3070670 h 6167982"/>
              <a:gd name="connsiteX0" fmla="*/ 0 w 7092249"/>
              <a:gd name="connsiteY0" fmla="*/ 3070670 h 6167982"/>
              <a:gd name="connsiteX1" fmla="*/ 174071 w 7092249"/>
              <a:gd name="connsiteY1" fmla="*/ 2753833 h 6167982"/>
              <a:gd name="connsiteX2" fmla="*/ 1630731 w 7092249"/>
              <a:gd name="connsiteY2" fmla="*/ 239233 h 6167982"/>
              <a:gd name="connsiteX3" fmla="*/ 2077299 w 7092249"/>
              <a:gd name="connsiteY3" fmla="*/ 0 h 6167982"/>
              <a:gd name="connsiteX4" fmla="*/ 5054415 w 7092249"/>
              <a:gd name="connsiteY4" fmla="*/ 1 h 6167982"/>
              <a:gd name="connsiteX5" fmla="*/ 5463769 w 7092249"/>
              <a:gd name="connsiteY5" fmla="*/ 239233 h 6167982"/>
              <a:gd name="connsiteX6" fmla="*/ 7092249 w 7092249"/>
              <a:gd name="connsiteY6" fmla="*/ 3091843 h 6167982"/>
              <a:gd name="connsiteX7" fmla="*/ 5331542 w 7092249"/>
              <a:gd name="connsiteY7" fmla="*/ 6160031 h 6167982"/>
              <a:gd name="connsiteX8" fmla="*/ 1771293 w 7092249"/>
              <a:gd name="connsiteY8" fmla="*/ 6167982 h 6167982"/>
              <a:gd name="connsiteX9" fmla="*/ 152806 w 7092249"/>
              <a:gd name="connsiteY9" fmla="*/ 3349256 h 6167982"/>
              <a:gd name="connsiteX10" fmla="*/ 0 w 7092249"/>
              <a:gd name="connsiteY10" fmla="*/ 3070670 h 6167982"/>
              <a:gd name="connsiteX0" fmla="*/ 0 w 6939443"/>
              <a:gd name="connsiteY0" fmla="*/ 3349256 h 6167982"/>
              <a:gd name="connsiteX1" fmla="*/ 21265 w 6939443"/>
              <a:gd name="connsiteY1" fmla="*/ 2753833 h 6167982"/>
              <a:gd name="connsiteX2" fmla="*/ 1477925 w 6939443"/>
              <a:gd name="connsiteY2" fmla="*/ 239233 h 6167982"/>
              <a:gd name="connsiteX3" fmla="*/ 1924493 w 6939443"/>
              <a:gd name="connsiteY3" fmla="*/ 0 h 6167982"/>
              <a:gd name="connsiteX4" fmla="*/ 4901609 w 6939443"/>
              <a:gd name="connsiteY4" fmla="*/ 1 h 6167982"/>
              <a:gd name="connsiteX5" fmla="*/ 5310963 w 6939443"/>
              <a:gd name="connsiteY5" fmla="*/ 239233 h 6167982"/>
              <a:gd name="connsiteX6" fmla="*/ 6939443 w 6939443"/>
              <a:gd name="connsiteY6" fmla="*/ 3091843 h 6167982"/>
              <a:gd name="connsiteX7" fmla="*/ 5178736 w 6939443"/>
              <a:gd name="connsiteY7" fmla="*/ 6160031 h 6167982"/>
              <a:gd name="connsiteX8" fmla="*/ 1618487 w 6939443"/>
              <a:gd name="connsiteY8" fmla="*/ 6167982 h 6167982"/>
              <a:gd name="connsiteX9" fmla="*/ 0 w 6939443"/>
              <a:gd name="connsiteY9" fmla="*/ 3349256 h 6167982"/>
              <a:gd name="connsiteX0" fmla="*/ 182274 w 7121717"/>
              <a:gd name="connsiteY0" fmla="*/ 3349256 h 6167982"/>
              <a:gd name="connsiteX1" fmla="*/ 203539 w 7121717"/>
              <a:gd name="connsiteY1" fmla="*/ 2753833 h 6167982"/>
              <a:gd name="connsiteX2" fmla="*/ 1660199 w 7121717"/>
              <a:gd name="connsiteY2" fmla="*/ 239233 h 6167982"/>
              <a:gd name="connsiteX3" fmla="*/ 2106767 w 7121717"/>
              <a:gd name="connsiteY3" fmla="*/ 0 h 6167982"/>
              <a:gd name="connsiteX4" fmla="*/ 5083883 w 7121717"/>
              <a:gd name="connsiteY4" fmla="*/ 1 h 6167982"/>
              <a:gd name="connsiteX5" fmla="*/ 5493237 w 7121717"/>
              <a:gd name="connsiteY5" fmla="*/ 239233 h 6167982"/>
              <a:gd name="connsiteX6" fmla="*/ 7121717 w 7121717"/>
              <a:gd name="connsiteY6" fmla="*/ 3091843 h 6167982"/>
              <a:gd name="connsiteX7" fmla="*/ 5361010 w 7121717"/>
              <a:gd name="connsiteY7" fmla="*/ 6160031 h 6167982"/>
              <a:gd name="connsiteX8" fmla="*/ 1800761 w 7121717"/>
              <a:gd name="connsiteY8" fmla="*/ 6167982 h 6167982"/>
              <a:gd name="connsiteX9" fmla="*/ 182274 w 7121717"/>
              <a:gd name="connsiteY9" fmla="*/ 3349256 h 6167982"/>
              <a:gd name="connsiteX0" fmla="*/ 147856 w 7087299"/>
              <a:gd name="connsiteY0" fmla="*/ 3349256 h 6167982"/>
              <a:gd name="connsiteX1" fmla="*/ 169121 w 7087299"/>
              <a:gd name="connsiteY1" fmla="*/ 2753833 h 6167982"/>
              <a:gd name="connsiteX2" fmla="*/ 1625781 w 7087299"/>
              <a:gd name="connsiteY2" fmla="*/ 239233 h 6167982"/>
              <a:gd name="connsiteX3" fmla="*/ 2072349 w 7087299"/>
              <a:gd name="connsiteY3" fmla="*/ 0 h 6167982"/>
              <a:gd name="connsiteX4" fmla="*/ 5049465 w 7087299"/>
              <a:gd name="connsiteY4" fmla="*/ 1 h 6167982"/>
              <a:gd name="connsiteX5" fmla="*/ 5458819 w 7087299"/>
              <a:gd name="connsiteY5" fmla="*/ 239233 h 6167982"/>
              <a:gd name="connsiteX6" fmla="*/ 7087299 w 7087299"/>
              <a:gd name="connsiteY6" fmla="*/ 3091843 h 6167982"/>
              <a:gd name="connsiteX7" fmla="*/ 5326592 w 7087299"/>
              <a:gd name="connsiteY7" fmla="*/ 6160031 h 6167982"/>
              <a:gd name="connsiteX8" fmla="*/ 1766343 w 7087299"/>
              <a:gd name="connsiteY8" fmla="*/ 6167982 h 6167982"/>
              <a:gd name="connsiteX9" fmla="*/ 147856 w 7087299"/>
              <a:gd name="connsiteY9" fmla="*/ 3349256 h 6167982"/>
              <a:gd name="connsiteX0" fmla="*/ 90185 w 7029628"/>
              <a:gd name="connsiteY0" fmla="*/ 3349256 h 6167982"/>
              <a:gd name="connsiteX1" fmla="*/ 111450 w 7029628"/>
              <a:gd name="connsiteY1" fmla="*/ 2753833 h 6167982"/>
              <a:gd name="connsiteX2" fmla="*/ 1568110 w 7029628"/>
              <a:gd name="connsiteY2" fmla="*/ 239233 h 6167982"/>
              <a:gd name="connsiteX3" fmla="*/ 2014678 w 7029628"/>
              <a:gd name="connsiteY3" fmla="*/ 0 h 6167982"/>
              <a:gd name="connsiteX4" fmla="*/ 4991794 w 7029628"/>
              <a:gd name="connsiteY4" fmla="*/ 1 h 6167982"/>
              <a:gd name="connsiteX5" fmla="*/ 5401148 w 7029628"/>
              <a:gd name="connsiteY5" fmla="*/ 239233 h 6167982"/>
              <a:gd name="connsiteX6" fmla="*/ 7029628 w 7029628"/>
              <a:gd name="connsiteY6" fmla="*/ 3091843 h 6167982"/>
              <a:gd name="connsiteX7" fmla="*/ 5268921 w 7029628"/>
              <a:gd name="connsiteY7" fmla="*/ 6160031 h 6167982"/>
              <a:gd name="connsiteX8" fmla="*/ 1708672 w 7029628"/>
              <a:gd name="connsiteY8" fmla="*/ 6167982 h 6167982"/>
              <a:gd name="connsiteX9" fmla="*/ 90185 w 7029628"/>
              <a:gd name="connsiteY9" fmla="*/ 3349256 h 6167982"/>
              <a:gd name="connsiteX0" fmla="*/ 82894 w 7022337"/>
              <a:gd name="connsiteY0" fmla="*/ 3349256 h 6167982"/>
              <a:gd name="connsiteX1" fmla="*/ 104159 w 7022337"/>
              <a:gd name="connsiteY1" fmla="*/ 2753833 h 6167982"/>
              <a:gd name="connsiteX2" fmla="*/ 1560819 w 7022337"/>
              <a:gd name="connsiteY2" fmla="*/ 239233 h 6167982"/>
              <a:gd name="connsiteX3" fmla="*/ 2007387 w 7022337"/>
              <a:gd name="connsiteY3" fmla="*/ 0 h 6167982"/>
              <a:gd name="connsiteX4" fmla="*/ 4984503 w 7022337"/>
              <a:gd name="connsiteY4" fmla="*/ 1 h 6167982"/>
              <a:gd name="connsiteX5" fmla="*/ 5393857 w 7022337"/>
              <a:gd name="connsiteY5" fmla="*/ 239233 h 6167982"/>
              <a:gd name="connsiteX6" fmla="*/ 7022337 w 7022337"/>
              <a:gd name="connsiteY6" fmla="*/ 3091843 h 6167982"/>
              <a:gd name="connsiteX7" fmla="*/ 5261630 w 7022337"/>
              <a:gd name="connsiteY7" fmla="*/ 6160031 h 6167982"/>
              <a:gd name="connsiteX8" fmla="*/ 1701381 w 7022337"/>
              <a:gd name="connsiteY8" fmla="*/ 6167982 h 6167982"/>
              <a:gd name="connsiteX9" fmla="*/ 82894 w 7022337"/>
              <a:gd name="connsiteY9" fmla="*/ 3349256 h 6167982"/>
              <a:gd name="connsiteX0" fmla="*/ 82894 w 7022337"/>
              <a:gd name="connsiteY0" fmla="*/ 3349256 h 6167982"/>
              <a:gd name="connsiteX1" fmla="*/ 104159 w 7022337"/>
              <a:gd name="connsiteY1" fmla="*/ 2753833 h 6167982"/>
              <a:gd name="connsiteX2" fmla="*/ 1560819 w 7022337"/>
              <a:gd name="connsiteY2" fmla="*/ 239233 h 6167982"/>
              <a:gd name="connsiteX3" fmla="*/ 2007387 w 7022337"/>
              <a:gd name="connsiteY3" fmla="*/ 0 h 6167982"/>
              <a:gd name="connsiteX4" fmla="*/ 4984503 w 7022337"/>
              <a:gd name="connsiteY4" fmla="*/ 1 h 6167982"/>
              <a:gd name="connsiteX5" fmla="*/ 5393857 w 7022337"/>
              <a:gd name="connsiteY5" fmla="*/ 239233 h 6167982"/>
              <a:gd name="connsiteX6" fmla="*/ 7022337 w 7022337"/>
              <a:gd name="connsiteY6" fmla="*/ 3091843 h 6167982"/>
              <a:gd name="connsiteX7" fmla="*/ 5261630 w 7022337"/>
              <a:gd name="connsiteY7" fmla="*/ 6160031 h 6167982"/>
              <a:gd name="connsiteX8" fmla="*/ 1701381 w 7022337"/>
              <a:gd name="connsiteY8" fmla="*/ 6167982 h 6167982"/>
              <a:gd name="connsiteX9" fmla="*/ 1534237 w 7022337"/>
              <a:gd name="connsiteY9" fmla="*/ 5879805 h 6167982"/>
              <a:gd name="connsiteX10" fmla="*/ 82894 w 7022337"/>
              <a:gd name="connsiteY10" fmla="*/ 3349256 h 6167982"/>
              <a:gd name="connsiteX0" fmla="*/ 82894 w 7022337"/>
              <a:gd name="connsiteY0" fmla="*/ 3349256 h 6167982"/>
              <a:gd name="connsiteX1" fmla="*/ 104159 w 7022337"/>
              <a:gd name="connsiteY1" fmla="*/ 2753833 h 6167982"/>
              <a:gd name="connsiteX2" fmla="*/ 1560819 w 7022337"/>
              <a:gd name="connsiteY2" fmla="*/ 239233 h 6167982"/>
              <a:gd name="connsiteX3" fmla="*/ 2007387 w 7022337"/>
              <a:gd name="connsiteY3" fmla="*/ 0 h 6167982"/>
              <a:gd name="connsiteX4" fmla="*/ 4984503 w 7022337"/>
              <a:gd name="connsiteY4" fmla="*/ 1 h 6167982"/>
              <a:gd name="connsiteX5" fmla="*/ 5393857 w 7022337"/>
              <a:gd name="connsiteY5" fmla="*/ 239233 h 6167982"/>
              <a:gd name="connsiteX6" fmla="*/ 7022337 w 7022337"/>
              <a:gd name="connsiteY6" fmla="*/ 3091843 h 6167982"/>
              <a:gd name="connsiteX7" fmla="*/ 5261630 w 7022337"/>
              <a:gd name="connsiteY7" fmla="*/ 6160031 h 6167982"/>
              <a:gd name="connsiteX8" fmla="*/ 2033967 w 7022337"/>
              <a:gd name="connsiteY8" fmla="*/ 6161568 h 6167982"/>
              <a:gd name="connsiteX9" fmla="*/ 1701381 w 7022337"/>
              <a:gd name="connsiteY9" fmla="*/ 6167982 h 6167982"/>
              <a:gd name="connsiteX10" fmla="*/ 1534237 w 7022337"/>
              <a:gd name="connsiteY10" fmla="*/ 5879805 h 6167982"/>
              <a:gd name="connsiteX11" fmla="*/ 82894 w 7022337"/>
              <a:gd name="connsiteY11" fmla="*/ 3349256 h 6167982"/>
              <a:gd name="connsiteX0" fmla="*/ 82894 w 7022337"/>
              <a:gd name="connsiteY0" fmla="*/ 3349256 h 6161568"/>
              <a:gd name="connsiteX1" fmla="*/ 104159 w 7022337"/>
              <a:gd name="connsiteY1" fmla="*/ 2753833 h 6161568"/>
              <a:gd name="connsiteX2" fmla="*/ 1560819 w 7022337"/>
              <a:gd name="connsiteY2" fmla="*/ 239233 h 6161568"/>
              <a:gd name="connsiteX3" fmla="*/ 2007387 w 7022337"/>
              <a:gd name="connsiteY3" fmla="*/ 0 h 6161568"/>
              <a:gd name="connsiteX4" fmla="*/ 4984503 w 7022337"/>
              <a:gd name="connsiteY4" fmla="*/ 1 h 6161568"/>
              <a:gd name="connsiteX5" fmla="*/ 5393857 w 7022337"/>
              <a:gd name="connsiteY5" fmla="*/ 239233 h 6161568"/>
              <a:gd name="connsiteX6" fmla="*/ 7022337 w 7022337"/>
              <a:gd name="connsiteY6" fmla="*/ 3091843 h 6161568"/>
              <a:gd name="connsiteX7" fmla="*/ 5261630 w 7022337"/>
              <a:gd name="connsiteY7" fmla="*/ 6160031 h 6161568"/>
              <a:gd name="connsiteX8" fmla="*/ 2033967 w 7022337"/>
              <a:gd name="connsiteY8" fmla="*/ 6161568 h 6161568"/>
              <a:gd name="connsiteX9" fmla="*/ 1534237 w 7022337"/>
              <a:gd name="connsiteY9" fmla="*/ 5879805 h 6161568"/>
              <a:gd name="connsiteX10" fmla="*/ 82894 w 7022337"/>
              <a:gd name="connsiteY10" fmla="*/ 3349256 h 6161568"/>
              <a:gd name="connsiteX0" fmla="*/ 82894 w 7022337"/>
              <a:gd name="connsiteY0" fmla="*/ 3349256 h 6179481"/>
              <a:gd name="connsiteX1" fmla="*/ 104159 w 7022337"/>
              <a:gd name="connsiteY1" fmla="*/ 2753833 h 6179481"/>
              <a:gd name="connsiteX2" fmla="*/ 1560819 w 7022337"/>
              <a:gd name="connsiteY2" fmla="*/ 239233 h 6179481"/>
              <a:gd name="connsiteX3" fmla="*/ 2007387 w 7022337"/>
              <a:gd name="connsiteY3" fmla="*/ 0 h 6179481"/>
              <a:gd name="connsiteX4" fmla="*/ 4984503 w 7022337"/>
              <a:gd name="connsiteY4" fmla="*/ 1 h 6179481"/>
              <a:gd name="connsiteX5" fmla="*/ 5393857 w 7022337"/>
              <a:gd name="connsiteY5" fmla="*/ 239233 h 6179481"/>
              <a:gd name="connsiteX6" fmla="*/ 7022337 w 7022337"/>
              <a:gd name="connsiteY6" fmla="*/ 3091843 h 6179481"/>
              <a:gd name="connsiteX7" fmla="*/ 5261630 w 7022337"/>
              <a:gd name="connsiteY7" fmla="*/ 6160031 h 6179481"/>
              <a:gd name="connsiteX8" fmla="*/ 2033967 w 7022337"/>
              <a:gd name="connsiteY8" fmla="*/ 6161568 h 6179481"/>
              <a:gd name="connsiteX9" fmla="*/ 1534237 w 7022337"/>
              <a:gd name="connsiteY9" fmla="*/ 5879805 h 6179481"/>
              <a:gd name="connsiteX10" fmla="*/ 82894 w 7022337"/>
              <a:gd name="connsiteY10" fmla="*/ 3349256 h 6179481"/>
              <a:gd name="connsiteX0" fmla="*/ 82894 w 7022337"/>
              <a:gd name="connsiteY0" fmla="*/ 3349256 h 6194484"/>
              <a:gd name="connsiteX1" fmla="*/ 104159 w 7022337"/>
              <a:gd name="connsiteY1" fmla="*/ 2753833 h 6194484"/>
              <a:gd name="connsiteX2" fmla="*/ 1560819 w 7022337"/>
              <a:gd name="connsiteY2" fmla="*/ 239233 h 6194484"/>
              <a:gd name="connsiteX3" fmla="*/ 2007387 w 7022337"/>
              <a:gd name="connsiteY3" fmla="*/ 0 h 6194484"/>
              <a:gd name="connsiteX4" fmla="*/ 4984503 w 7022337"/>
              <a:gd name="connsiteY4" fmla="*/ 1 h 6194484"/>
              <a:gd name="connsiteX5" fmla="*/ 5393857 w 7022337"/>
              <a:gd name="connsiteY5" fmla="*/ 239233 h 6194484"/>
              <a:gd name="connsiteX6" fmla="*/ 7022337 w 7022337"/>
              <a:gd name="connsiteY6" fmla="*/ 3091843 h 6194484"/>
              <a:gd name="connsiteX7" fmla="*/ 5261630 w 7022337"/>
              <a:gd name="connsiteY7" fmla="*/ 6160031 h 6194484"/>
              <a:gd name="connsiteX8" fmla="*/ 2033967 w 7022337"/>
              <a:gd name="connsiteY8" fmla="*/ 6161568 h 6194484"/>
              <a:gd name="connsiteX9" fmla="*/ 1534237 w 7022337"/>
              <a:gd name="connsiteY9" fmla="*/ 5879805 h 6194484"/>
              <a:gd name="connsiteX10" fmla="*/ 82894 w 7022337"/>
              <a:gd name="connsiteY10" fmla="*/ 3349256 h 6194484"/>
              <a:gd name="connsiteX0" fmla="*/ 82894 w 7022337"/>
              <a:gd name="connsiteY0" fmla="*/ 3349256 h 6161568"/>
              <a:gd name="connsiteX1" fmla="*/ 104159 w 7022337"/>
              <a:gd name="connsiteY1" fmla="*/ 2753833 h 6161568"/>
              <a:gd name="connsiteX2" fmla="*/ 1560819 w 7022337"/>
              <a:gd name="connsiteY2" fmla="*/ 239233 h 6161568"/>
              <a:gd name="connsiteX3" fmla="*/ 2007387 w 7022337"/>
              <a:gd name="connsiteY3" fmla="*/ 0 h 6161568"/>
              <a:gd name="connsiteX4" fmla="*/ 4984503 w 7022337"/>
              <a:gd name="connsiteY4" fmla="*/ 1 h 6161568"/>
              <a:gd name="connsiteX5" fmla="*/ 5393857 w 7022337"/>
              <a:gd name="connsiteY5" fmla="*/ 239233 h 6161568"/>
              <a:gd name="connsiteX6" fmla="*/ 7022337 w 7022337"/>
              <a:gd name="connsiteY6" fmla="*/ 3091843 h 6161568"/>
              <a:gd name="connsiteX7" fmla="*/ 5261630 w 7022337"/>
              <a:gd name="connsiteY7" fmla="*/ 6160031 h 6161568"/>
              <a:gd name="connsiteX8" fmla="*/ 2033967 w 7022337"/>
              <a:gd name="connsiteY8" fmla="*/ 6161568 h 6161568"/>
              <a:gd name="connsiteX9" fmla="*/ 1534237 w 7022337"/>
              <a:gd name="connsiteY9" fmla="*/ 5879805 h 6161568"/>
              <a:gd name="connsiteX10" fmla="*/ 82894 w 7022337"/>
              <a:gd name="connsiteY10" fmla="*/ 3349256 h 6161568"/>
              <a:gd name="connsiteX0" fmla="*/ 82894 w 7022337"/>
              <a:gd name="connsiteY0" fmla="*/ 3349256 h 6161584"/>
              <a:gd name="connsiteX1" fmla="*/ 104159 w 7022337"/>
              <a:gd name="connsiteY1" fmla="*/ 2753833 h 6161584"/>
              <a:gd name="connsiteX2" fmla="*/ 1560819 w 7022337"/>
              <a:gd name="connsiteY2" fmla="*/ 239233 h 6161584"/>
              <a:gd name="connsiteX3" fmla="*/ 2007387 w 7022337"/>
              <a:gd name="connsiteY3" fmla="*/ 0 h 6161584"/>
              <a:gd name="connsiteX4" fmla="*/ 4984503 w 7022337"/>
              <a:gd name="connsiteY4" fmla="*/ 1 h 6161584"/>
              <a:gd name="connsiteX5" fmla="*/ 5393857 w 7022337"/>
              <a:gd name="connsiteY5" fmla="*/ 239233 h 6161584"/>
              <a:gd name="connsiteX6" fmla="*/ 7022337 w 7022337"/>
              <a:gd name="connsiteY6" fmla="*/ 3091843 h 6161584"/>
              <a:gd name="connsiteX7" fmla="*/ 5261630 w 7022337"/>
              <a:gd name="connsiteY7" fmla="*/ 6160031 h 6161584"/>
              <a:gd name="connsiteX8" fmla="*/ 2033967 w 7022337"/>
              <a:gd name="connsiteY8" fmla="*/ 6161568 h 6161584"/>
              <a:gd name="connsiteX9" fmla="*/ 1534237 w 7022337"/>
              <a:gd name="connsiteY9" fmla="*/ 5879805 h 6161584"/>
              <a:gd name="connsiteX10" fmla="*/ 82894 w 7022337"/>
              <a:gd name="connsiteY10" fmla="*/ 3349256 h 6161584"/>
              <a:gd name="connsiteX0" fmla="*/ 82894 w 7022337"/>
              <a:gd name="connsiteY0" fmla="*/ 3349256 h 6161578"/>
              <a:gd name="connsiteX1" fmla="*/ 104159 w 7022337"/>
              <a:gd name="connsiteY1" fmla="*/ 2753833 h 6161578"/>
              <a:gd name="connsiteX2" fmla="*/ 1560819 w 7022337"/>
              <a:gd name="connsiteY2" fmla="*/ 239233 h 6161578"/>
              <a:gd name="connsiteX3" fmla="*/ 2007387 w 7022337"/>
              <a:gd name="connsiteY3" fmla="*/ 0 h 6161578"/>
              <a:gd name="connsiteX4" fmla="*/ 4984503 w 7022337"/>
              <a:gd name="connsiteY4" fmla="*/ 1 h 6161578"/>
              <a:gd name="connsiteX5" fmla="*/ 5393857 w 7022337"/>
              <a:gd name="connsiteY5" fmla="*/ 239233 h 6161578"/>
              <a:gd name="connsiteX6" fmla="*/ 7022337 w 7022337"/>
              <a:gd name="connsiteY6" fmla="*/ 3091843 h 6161578"/>
              <a:gd name="connsiteX7" fmla="*/ 5261630 w 7022337"/>
              <a:gd name="connsiteY7" fmla="*/ 6160031 h 6161578"/>
              <a:gd name="connsiteX8" fmla="*/ 2033967 w 7022337"/>
              <a:gd name="connsiteY8" fmla="*/ 6161568 h 6161578"/>
              <a:gd name="connsiteX9" fmla="*/ 1534237 w 7022337"/>
              <a:gd name="connsiteY9" fmla="*/ 5879805 h 6161578"/>
              <a:gd name="connsiteX10" fmla="*/ 82894 w 7022337"/>
              <a:gd name="connsiteY10" fmla="*/ 3349256 h 6161578"/>
              <a:gd name="connsiteX0" fmla="*/ 82894 w 7022337"/>
              <a:gd name="connsiteY0" fmla="*/ 3349256 h 6161579"/>
              <a:gd name="connsiteX1" fmla="*/ 104159 w 7022337"/>
              <a:gd name="connsiteY1" fmla="*/ 2753833 h 6161579"/>
              <a:gd name="connsiteX2" fmla="*/ 1560819 w 7022337"/>
              <a:gd name="connsiteY2" fmla="*/ 239233 h 6161579"/>
              <a:gd name="connsiteX3" fmla="*/ 2007387 w 7022337"/>
              <a:gd name="connsiteY3" fmla="*/ 0 h 6161579"/>
              <a:gd name="connsiteX4" fmla="*/ 4984503 w 7022337"/>
              <a:gd name="connsiteY4" fmla="*/ 1 h 6161579"/>
              <a:gd name="connsiteX5" fmla="*/ 5393857 w 7022337"/>
              <a:gd name="connsiteY5" fmla="*/ 239233 h 6161579"/>
              <a:gd name="connsiteX6" fmla="*/ 7022337 w 7022337"/>
              <a:gd name="connsiteY6" fmla="*/ 3091843 h 6161579"/>
              <a:gd name="connsiteX7" fmla="*/ 5261630 w 7022337"/>
              <a:gd name="connsiteY7" fmla="*/ 6160031 h 6161579"/>
              <a:gd name="connsiteX8" fmla="*/ 2033967 w 7022337"/>
              <a:gd name="connsiteY8" fmla="*/ 6161568 h 6161579"/>
              <a:gd name="connsiteX9" fmla="*/ 1534237 w 7022337"/>
              <a:gd name="connsiteY9" fmla="*/ 5879805 h 6161579"/>
              <a:gd name="connsiteX10" fmla="*/ 82894 w 7022337"/>
              <a:gd name="connsiteY10" fmla="*/ 3349256 h 6161579"/>
              <a:gd name="connsiteX0" fmla="*/ 82894 w 7022337"/>
              <a:gd name="connsiteY0" fmla="*/ 3349256 h 6161579"/>
              <a:gd name="connsiteX1" fmla="*/ 104159 w 7022337"/>
              <a:gd name="connsiteY1" fmla="*/ 2753833 h 6161579"/>
              <a:gd name="connsiteX2" fmla="*/ 1560819 w 7022337"/>
              <a:gd name="connsiteY2" fmla="*/ 239233 h 6161579"/>
              <a:gd name="connsiteX3" fmla="*/ 2007387 w 7022337"/>
              <a:gd name="connsiteY3" fmla="*/ 0 h 6161579"/>
              <a:gd name="connsiteX4" fmla="*/ 4984503 w 7022337"/>
              <a:gd name="connsiteY4" fmla="*/ 1 h 6161579"/>
              <a:gd name="connsiteX5" fmla="*/ 5393857 w 7022337"/>
              <a:gd name="connsiteY5" fmla="*/ 239233 h 6161579"/>
              <a:gd name="connsiteX6" fmla="*/ 6839884 w 7022337"/>
              <a:gd name="connsiteY6" fmla="*/ 2785730 h 6161579"/>
              <a:gd name="connsiteX7" fmla="*/ 7022337 w 7022337"/>
              <a:gd name="connsiteY7" fmla="*/ 3091843 h 6161579"/>
              <a:gd name="connsiteX8" fmla="*/ 5261630 w 7022337"/>
              <a:gd name="connsiteY8" fmla="*/ 6160031 h 6161579"/>
              <a:gd name="connsiteX9" fmla="*/ 2033967 w 7022337"/>
              <a:gd name="connsiteY9" fmla="*/ 6161568 h 6161579"/>
              <a:gd name="connsiteX10" fmla="*/ 1534237 w 7022337"/>
              <a:gd name="connsiteY10" fmla="*/ 5879805 h 6161579"/>
              <a:gd name="connsiteX11" fmla="*/ 82894 w 7022337"/>
              <a:gd name="connsiteY11" fmla="*/ 3349256 h 6161579"/>
              <a:gd name="connsiteX0" fmla="*/ 82894 w 7022337"/>
              <a:gd name="connsiteY0" fmla="*/ 3349256 h 6161579"/>
              <a:gd name="connsiteX1" fmla="*/ 104159 w 7022337"/>
              <a:gd name="connsiteY1" fmla="*/ 2753833 h 6161579"/>
              <a:gd name="connsiteX2" fmla="*/ 1560819 w 7022337"/>
              <a:gd name="connsiteY2" fmla="*/ 239233 h 6161579"/>
              <a:gd name="connsiteX3" fmla="*/ 2007387 w 7022337"/>
              <a:gd name="connsiteY3" fmla="*/ 0 h 6161579"/>
              <a:gd name="connsiteX4" fmla="*/ 4984503 w 7022337"/>
              <a:gd name="connsiteY4" fmla="*/ 1 h 6161579"/>
              <a:gd name="connsiteX5" fmla="*/ 5393857 w 7022337"/>
              <a:gd name="connsiteY5" fmla="*/ 239233 h 6161579"/>
              <a:gd name="connsiteX6" fmla="*/ 6839884 w 7022337"/>
              <a:gd name="connsiteY6" fmla="*/ 2785730 h 6161579"/>
              <a:gd name="connsiteX7" fmla="*/ 7022337 w 7022337"/>
              <a:gd name="connsiteY7" fmla="*/ 3091843 h 6161579"/>
              <a:gd name="connsiteX8" fmla="*/ 6861149 w 7022337"/>
              <a:gd name="connsiteY8" fmla="*/ 3349255 h 6161579"/>
              <a:gd name="connsiteX9" fmla="*/ 5261630 w 7022337"/>
              <a:gd name="connsiteY9" fmla="*/ 6160031 h 6161579"/>
              <a:gd name="connsiteX10" fmla="*/ 2033967 w 7022337"/>
              <a:gd name="connsiteY10" fmla="*/ 6161568 h 6161579"/>
              <a:gd name="connsiteX11" fmla="*/ 1534237 w 7022337"/>
              <a:gd name="connsiteY11" fmla="*/ 5879805 h 6161579"/>
              <a:gd name="connsiteX12" fmla="*/ 82894 w 7022337"/>
              <a:gd name="connsiteY12" fmla="*/ 3349256 h 6161579"/>
              <a:gd name="connsiteX0" fmla="*/ 82894 w 6861149"/>
              <a:gd name="connsiteY0" fmla="*/ 3349256 h 6161579"/>
              <a:gd name="connsiteX1" fmla="*/ 104159 w 6861149"/>
              <a:gd name="connsiteY1" fmla="*/ 2753833 h 6161579"/>
              <a:gd name="connsiteX2" fmla="*/ 1560819 w 6861149"/>
              <a:gd name="connsiteY2" fmla="*/ 239233 h 6161579"/>
              <a:gd name="connsiteX3" fmla="*/ 2007387 w 6861149"/>
              <a:gd name="connsiteY3" fmla="*/ 0 h 6161579"/>
              <a:gd name="connsiteX4" fmla="*/ 4984503 w 6861149"/>
              <a:gd name="connsiteY4" fmla="*/ 1 h 6161579"/>
              <a:gd name="connsiteX5" fmla="*/ 5393857 w 6861149"/>
              <a:gd name="connsiteY5" fmla="*/ 239233 h 6161579"/>
              <a:gd name="connsiteX6" fmla="*/ 6839884 w 6861149"/>
              <a:gd name="connsiteY6" fmla="*/ 2785730 h 6161579"/>
              <a:gd name="connsiteX7" fmla="*/ 6861149 w 6861149"/>
              <a:gd name="connsiteY7" fmla="*/ 3349255 h 6161579"/>
              <a:gd name="connsiteX8" fmla="*/ 5261630 w 6861149"/>
              <a:gd name="connsiteY8" fmla="*/ 6160031 h 6161579"/>
              <a:gd name="connsiteX9" fmla="*/ 2033967 w 6861149"/>
              <a:gd name="connsiteY9" fmla="*/ 6161568 h 6161579"/>
              <a:gd name="connsiteX10" fmla="*/ 1534237 w 6861149"/>
              <a:gd name="connsiteY10" fmla="*/ 5879805 h 6161579"/>
              <a:gd name="connsiteX11" fmla="*/ 82894 w 6861149"/>
              <a:gd name="connsiteY11" fmla="*/ 3349256 h 6161579"/>
              <a:gd name="connsiteX0" fmla="*/ 82894 w 7041548"/>
              <a:gd name="connsiteY0" fmla="*/ 3349256 h 6161579"/>
              <a:gd name="connsiteX1" fmla="*/ 104159 w 7041548"/>
              <a:gd name="connsiteY1" fmla="*/ 2753833 h 6161579"/>
              <a:gd name="connsiteX2" fmla="*/ 1560819 w 7041548"/>
              <a:gd name="connsiteY2" fmla="*/ 239233 h 6161579"/>
              <a:gd name="connsiteX3" fmla="*/ 2007387 w 7041548"/>
              <a:gd name="connsiteY3" fmla="*/ 0 h 6161579"/>
              <a:gd name="connsiteX4" fmla="*/ 4984503 w 7041548"/>
              <a:gd name="connsiteY4" fmla="*/ 1 h 6161579"/>
              <a:gd name="connsiteX5" fmla="*/ 5393857 w 7041548"/>
              <a:gd name="connsiteY5" fmla="*/ 239233 h 6161579"/>
              <a:gd name="connsiteX6" fmla="*/ 6839884 w 7041548"/>
              <a:gd name="connsiteY6" fmla="*/ 2785730 h 6161579"/>
              <a:gd name="connsiteX7" fmla="*/ 6861149 w 7041548"/>
              <a:gd name="connsiteY7" fmla="*/ 3349255 h 6161579"/>
              <a:gd name="connsiteX8" fmla="*/ 5261630 w 7041548"/>
              <a:gd name="connsiteY8" fmla="*/ 6160031 h 6161579"/>
              <a:gd name="connsiteX9" fmla="*/ 2033967 w 7041548"/>
              <a:gd name="connsiteY9" fmla="*/ 6161568 h 6161579"/>
              <a:gd name="connsiteX10" fmla="*/ 1534237 w 7041548"/>
              <a:gd name="connsiteY10" fmla="*/ 5879805 h 6161579"/>
              <a:gd name="connsiteX11" fmla="*/ 82894 w 7041548"/>
              <a:gd name="connsiteY11" fmla="*/ 3349256 h 6161579"/>
              <a:gd name="connsiteX0" fmla="*/ 82894 w 6988733"/>
              <a:gd name="connsiteY0" fmla="*/ 3349256 h 6161579"/>
              <a:gd name="connsiteX1" fmla="*/ 104159 w 6988733"/>
              <a:gd name="connsiteY1" fmla="*/ 2753833 h 6161579"/>
              <a:gd name="connsiteX2" fmla="*/ 1560819 w 6988733"/>
              <a:gd name="connsiteY2" fmla="*/ 239233 h 6161579"/>
              <a:gd name="connsiteX3" fmla="*/ 2007387 w 6988733"/>
              <a:gd name="connsiteY3" fmla="*/ 0 h 6161579"/>
              <a:gd name="connsiteX4" fmla="*/ 4984503 w 6988733"/>
              <a:gd name="connsiteY4" fmla="*/ 1 h 6161579"/>
              <a:gd name="connsiteX5" fmla="*/ 5393857 w 6988733"/>
              <a:gd name="connsiteY5" fmla="*/ 239233 h 6161579"/>
              <a:gd name="connsiteX6" fmla="*/ 6839884 w 6988733"/>
              <a:gd name="connsiteY6" fmla="*/ 2785730 h 6161579"/>
              <a:gd name="connsiteX7" fmla="*/ 6861149 w 6988733"/>
              <a:gd name="connsiteY7" fmla="*/ 3349255 h 6161579"/>
              <a:gd name="connsiteX8" fmla="*/ 5261630 w 6988733"/>
              <a:gd name="connsiteY8" fmla="*/ 6160031 h 6161579"/>
              <a:gd name="connsiteX9" fmla="*/ 2033967 w 6988733"/>
              <a:gd name="connsiteY9" fmla="*/ 6161568 h 6161579"/>
              <a:gd name="connsiteX10" fmla="*/ 1534237 w 6988733"/>
              <a:gd name="connsiteY10" fmla="*/ 5879805 h 6161579"/>
              <a:gd name="connsiteX11" fmla="*/ 82894 w 6988733"/>
              <a:gd name="connsiteY11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261630 w 6936472"/>
              <a:gd name="connsiteY8" fmla="*/ 6160031 h 6161579"/>
              <a:gd name="connsiteX9" fmla="*/ 2033967 w 6936472"/>
              <a:gd name="connsiteY9" fmla="*/ 6161568 h 6161579"/>
              <a:gd name="connsiteX10" fmla="*/ 1534237 w 6936472"/>
              <a:gd name="connsiteY10" fmla="*/ 5879805 h 6161579"/>
              <a:gd name="connsiteX11" fmla="*/ 82894 w 6936472"/>
              <a:gd name="connsiteY11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261630 w 6936472"/>
              <a:gd name="connsiteY8" fmla="*/ 6160031 h 6161579"/>
              <a:gd name="connsiteX9" fmla="*/ 4867544 w 6936472"/>
              <a:gd name="connsiteY9" fmla="*/ 6161567 h 6161579"/>
              <a:gd name="connsiteX10" fmla="*/ 2033967 w 6936472"/>
              <a:gd name="connsiteY10" fmla="*/ 6161568 h 6161579"/>
              <a:gd name="connsiteX11" fmla="*/ 1534237 w 6936472"/>
              <a:gd name="connsiteY11" fmla="*/ 5879805 h 6161579"/>
              <a:gd name="connsiteX12" fmla="*/ 82894 w 6936472"/>
              <a:gd name="connsiteY12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431070 w 6936472"/>
              <a:gd name="connsiteY8" fmla="*/ 5847906 h 6161579"/>
              <a:gd name="connsiteX9" fmla="*/ 5261630 w 6936472"/>
              <a:gd name="connsiteY9" fmla="*/ 6160031 h 6161579"/>
              <a:gd name="connsiteX10" fmla="*/ 4867544 w 6936472"/>
              <a:gd name="connsiteY10" fmla="*/ 6161567 h 6161579"/>
              <a:gd name="connsiteX11" fmla="*/ 2033967 w 6936472"/>
              <a:gd name="connsiteY11" fmla="*/ 6161568 h 6161579"/>
              <a:gd name="connsiteX12" fmla="*/ 1534237 w 6936472"/>
              <a:gd name="connsiteY12" fmla="*/ 5879805 h 6161579"/>
              <a:gd name="connsiteX13" fmla="*/ 82894 w 6936472"/>
              <a:gd name="connsiteY13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431070 w 6936472"/>
              <a:gd name="connsiteY8" fmla="*/ 5847906 h 6161579"/>
              <a:gd name="connsiteX9" fmla="*/ 4867544 w 6936472"/>
              <a:gd name="connsiteY9" fmla="*/ 6161567 h 6161579"/>
              <a:gd name="connsiteX10" fmla="*/ 2033967 w 6936472"/>
              <a:gd name="connsiteY10" fmla="*/ 6161568 h 6161579"/>
              <a:gd name="connsiteX11" fmla="*/ 1534237 w 6936472"/>
              <a:gd name="connsiteY11" fmla="*/ 5879805 h 6161579"/>
              <a:gd name="connsiteX12" fmla="*/ 82894 w 6936472"/>
              <a:gd name="connsiteY12" fmla="*/ 3349256 h 6161579"/>
              <a:gd name="connsiteX0" fmla="*/ 82894 w 6936472"/>
              <a:gd name="connsiteY0" fmla="*/ 3349256 h 6163766"/>
              <a:gd name="connsiteX1" fmla="*/ 104159 w 6936472"/>
              <a:gd name="connsiteY1" fmla="*/ 2753833 h 6163766"/>
              <a:gd name="connsiteX2" fmla="*/ 1560819 w 6936472"/>
              <a:gd name="connsiteY2" fmla="*/ 239233 h 6163766"/>
              <a:gd name="connsiteX3" fmla="*/ 2007387 w 6936472"/>
              <a:gd name="connsiteY3" fmla="*/ 0 h 6163766"/>
              <a:gd name="connsiteX4" fmla="*/ 4984503 w 6936472"/>
              <a:gd name="connsiteY4" fmla="*/ 1 h 6163766"/>
              <a:gd name="connsiteX5" fmla="*/ 5393857 w 6936472"/>
              <a:gd name="connsiteY5" fmla="*/ 239233 h 6163766"/>
              <a:gd name="connsiteX6" fmla="*/ 6839884 w 6936472"/>
              <a:gd name="connsiteY6" fmla="*/ 2785730 h 6163766"/>
              <a:gd name="connsiteX7" fmla="*/ 6861149 w 6936472"/>
              <a:gd name="connsiteY7" fmla="*/ 3349255 h 6163766"/>
              <a:gd name="connsiteX8" fmla="*/ 5431070 w 6936472"/>
              <a:gd name="connsiteY8" fmla="*/ 5847906 h 6163766"/>
              <a:gd name="connsiteX9" fmla="*/ 4867544 w 6936472"/>
              <a:gd name="connsiteY9" fmla="*/ 6161567 h 6163766"/>
              <a:gd name="connsiteX10" fmla="*/ 2033967 w 6936472"/>
              <a:gd name="connsiteY10" fmla="*/ 6161568 h 6163766"/>
              <a:gd name="connsiteX11" fmla="*/ 1534237 w 6936472"/>
              <a:gd name="connsiteY11" fmla="*/ 5879805 h 6163766"/>
              <a:gd name="connsiteX12" fmla="*/ 82894 w 6936472"/>
              <a:gd name="connsiteY12" fmla="*/ 3349256 h 6163766"/>
              <a:gd name="connsiteX0" fmla="*/ 82894 w 6936472"/>
              <a:gd name="connsiteY0" fmla="*/ 3349256 h 6179650"/>
              <a:gd name="connsiteX1" fmla="*/ 104159 w 6936472"/>
              <a:gd name="connsiteY1" fmla="*/ 2753833 h 6179650"/>
              <a:gd name="connsiteX2" fmla="*/ 1560819 w 6936472"/>
              <a:gd name="connsiteY2" fmla="*/ 239233 h 6179650"/>
              <a:gd name="connsiteX3" fmla="*/ 2007387 w 6936472"/>
              <a:gd name="connsiteY3" fmla="*/ 0 h 6179650"/>
              <a:gd name="connsiteX4" fmla="*/ 4984503 w 6936472"/>
              <a:gd name="connsiteY4" fmla="*/ 1 h 6179650"/>
              <a:gd name="connsiteX5" fmla="*/ 5393857 w 6936472"/>
              <a:gd name="connsiteY5" fmla="*/ 239233 h 6179650"/>
              <a:gd name="connsiteX6" fmla="*/ 6839884 w 6936472"/>
              <a:gd name="connsiteY6" fmla="*/ 2785730 h 6179650"/>
              <a:gd name="connsiteX7" fmla="*/ 6861149 w 6936472"/>
              <a:gd name="connsiteY7" fmla="*/ 3349255 h 6179650"/>
              <a:gd name="connsiteX8" fmla="*/ 5431070 w 6936472"/>
              <a:gd name="connsiteY8" fmla="*/ 5847906 h 6179650"/>
              <a:gd name="connsiteX9" fmla="*/ 4867544 w 6936472"/>
              <a:gd name="connsiteY9" fmla="*/ 6161567 h 6179650"/>
              <a:gd name="connsiteX10" fmla="*/ 2033967 w 6936472"/>
              <a:gd name="connsiteY10" fmla="*/ 6161568 h 6179650"/>
              <a:gd name="connsiteX11" fmla="*/ 1534237 w 6936472"/>
              <a:gd name="connsiteY11" fmla="*/ 5879805 h 6179650"/>
              <a:gd name="connsiteX12" fmla="*/ 82894 w 6936472"/>
              <a:gd name="connsiteY12" fmla="*/ 3349256 h 6179650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431070 w 6936472"/>
              <a:gd name="connsiteY8" fmla="*/ 5847906 h 6161579"/>
              <a:gd name="connsiteX9" fmla="*/ 4867544 w 6936472"/>
              <a:gd name="connsiteY9" fmla="*/ 6161567 h 6161579"/>
              <a:gd name="connsiteX10" fmla="*/ 2033967 w 6936472"/>
              <a:gd name="connsiteY10" fmla="*/ 6161568 h 6161579"/>
              <a:gd name="connsiteX11" fmla="*/ 1534237 w 6936472"/>
              <a:gd name="connsiteY11" fmla="*/ 5879805 h 6161579"/>
              <a:gd name="connsiteX12" fmla="*/ 82894 w 6936472"/>
              <a:gd name="connsiteY12" fmla="*/ 3349256 h 616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36472" h="6161579">
                <a:moveTo>
                  <a:pt x="82894" y="3349256"/>
                </a:moveTo>
                <a:cubicBezTo>
                  <a:pt x="-45087" y="3120473"/>
                  <a:pt x="-14572" y="2958510"/>
                  <a:pt x="104159" y="2753833"/>
                </a:cubicBezTo>
                <a:lnTo>
                  <a:pt x="1560819" y="239233"/>
                </a:lnTo>
                <a:cubicBezTo>
                  <a:pt x="1634133" y="117315"/>
                  <a:pt x="1772918" y="11560"/>
                  <a:pt x="2007387" y="0"/>
                </a:cubicBezTo>
                <a:lnTo>
                  <a:pt x="4984503" y="1"/>
                </a:lnTo>
                <a:cubicBezTo>
                  <a:pt x="5155511" y="13292"/>
                  <a:pt x="5275730" y="70370"/>
                  <a:pt x="5393857" y="239233"/>
                </a:cubicBezTo>
                <a:lnTo>
                  <a:pt x="6839884" y="2785730"/>
                </a:lnTo>
                <a:cubicBezTo>
                  <a:pt x="6946210" y="3016988"/>
                  <a:pt x="6980652" y="3116481"/>
                  <a:pt x="6861149" y="3349255"/>
                </a:cubicBezTo>
                <a:lnTo>
                  <a:pt x="5431070" y="5847906"/>
                </a:lnTo>
                <a:cubicBezTo>
                  <a:pt x="5279555" y="6082708"/>
                  <a:pt x="5151965" y="6146504"/>
                  <a:pt x="4867544" y="6161567"/>
                </a:cubicBezTo>
                <a:lnTo>
                  <a:pt x="2033967" y="6161568"/>
                </a:lnTo>
                <a:cubicBezTo>
                  <a:pt x="1726395" y="6162711"/>
                  <a:pt x="1668030" y="6077394"/>
                  <a:pt x="1534237" y="5879805"/>
                </a:cubicBezTo>
                <a:lnTo>
                  <a:pt x="82894" y="3349256"/>
                </a:lnTo>
                <a:close/>
              </a:path>
            </a:pathLst>
          </a:custGeom>
          <a:noFill/>
          <a:ln w="120650">
            <a:solidFill>
              <a:srgbClr val="00A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Hexagon 15"/>
          <p:cNvSpPr/>
          <p:nvPr userDrawn="1"/>
        </p:nvSpPr>
        <p:spPr>
          <a:xfrm rot="21006596">
            <a:off x="8574020" y="2489378"/>
            <a:ext cx="2507548" cy="2227423"/>
          </a:xfrm>
          <a:custGeom>
            <a:avLst/>
            <a:gdLst>
              <a:gd name="connsiteX0" fmla="*/ 0 w 6970345"/>
              <a:gd name="connsiteY0" fmla="*/ 3076141 h 6152282"/>
              <a:gd name="connsiteX1" fmla="*/ 1538071 w 6970345"/>
              <a:gd name="connsiteY1" fmla="*/ 1 h 6152282"/>
              <a:gd name="connsiteX2" fmla="*/ 5432275 w 6970345"/>
              <a:gd name="connsiteY2" fmla="*/ 1 h 6152282"/>
              <a:gd name="connsiteX3" fmla="*/ 6970345 w 6970345"/>
              <a:gd name="connsiteY3" fmla="*/ 3076141 h 6152282"/>
              <a:gd name="connsiteX4" fmla="*/ 5432275 w 6970345"/>
              <a:gd name="connsiteY4" fmla="*/ 6152281 h 6152282"/>
              <a:gd name="connsiteX5" fmla="*/ 1538071 w 6970345"/>
              <a:gd name="connsiteY5" fmla="*/ 6152281 h 6152282"/>
              <a:gd name="connsiteX6" fmla="*/ 0 w 6970345"/>
              <a:gd name="connsiteY6" fmla="*/ 3076141 h 6152282"/>
              <a:gd name="connsiteX0" fmla="*/ 0 w 6970345"/>
              <a:gd name="connsiteY0" fmla="*/ 3084091 h 6160231"/>
              <a:gd name="connsiteX1" fmla="*/ 1728902 w 6970345"/>
              <a:gd name="connsiteY1" fmla="*/ 0 h 6160231"/>
              <a:gd name="connsiteX2" fmla="*/ 5432275 w 6970345"/>
              <a:gd name="connsiteY2" fmla="*/ 7951 h 6160231"/>
              <a:gd name="connsiteX3" fmla="*/ 6970345 w 6970345"/>
              <a:gd name="connsiteY3" fmla="*/ 3084091 h 6160231"/>
              <a:gd name="connsiteX4" fmla="*/ 5432275 w 6970345"/>
              <a:gd name="connsiteY4" fmla="*/ 6160231 h 6160231"/>
              <a:gd name="connsiteX5" fmla="*/ 1538071 w 6970345"/>
              <a:gd name="connsiteY5" fmla="*/ 6160231 h 6160231"/>
              <a:gd name="connsiteX6" fmla="*/ 0 w 6970345"/>
              <a:gd name="connsiteY6" fmla="*/ 3084091 h 6160231"/>
              <a:gd name="connsiteX0" fmla="*/ 0 w 6970345"/>
              <a:gd name="connsiteY0" fmla="*/ 3084091 h 6160231"/>
              <a:gd name="connsiteX1" fmla="*/ 1728902 w 6970345"/>
              <a:gd name="connsiteY1" fmla="*/ 0 h 6160231"/>
              <a:gd name="connsiteX2" fmla="*/ 5289152 w 6970345"/>
              <a:gd name="connsiteY2" fmla="*/ 15902 h 6160231"/>
              <a:gd name="connsiteX3" fmla="*/ 6970345 w 6970345"/>
              <a:gd name="connsiteY3" fmla="*/ 3084091 h 6160231"/>
              <a:gd name="connsiteX4" fmla="*/ 5432275 w 6970345"/>
              <a:gd name="connsiteY4" fmla="*/ 6160231 h 6160231"/>
              <a:gd name="connsiteX5" fmla="*/ 1538071 w 6970345"/>
              <a:gd name="connsiteY5" fmla="*/ 6160231 h 6160231"/>
              <a:gd name="connsiteX6" fmla="*/ 0 w 6970345"/>
              <a:gd name="connsiteY6" fmla="*/ 3084091 h 6160231"/>
              <a:gd name="connsiteX0" fmla="*/ 0 w 7041907"/>
              <a:gd name="connsiteY0" fmla="*/ 3084091 h 6160231"/>
              <a:gd name="connsiteX1" fmla="*/ 1728902 w 7041907"/>
              <a:gd name="connsiteY1" fmla="*/ 0 h 6160231"/>
              <a:gd name="connsiteX2" fmla="*/ 5289152 w 7041907"/>
              <a:gd name="connsiteY2" fmla="*/ 15902 h 6160231"/>
              <a:gd name="connsiteX3" fmla="*/ 7041907 w 7041907"/>
              <a:gd name="connsiteY3" fmla="*/ 3092043 h 6160231"/>
              <a:gd name="connsiteX4" fmla="*/ 5432275 w 7041907"/>
              <a:gd name="connsiteY4" fmla="*/ 6160231 h 6160231"/>
              <a:gd name="connsiteX5" fmla="*/ 1538071 w 7041907"/>
              <a:gd name="connsiteY5" fmla="*/ 6160231 h 6160231"/>
              <a:gd name="connsiteX6" fmla="*/ 0 w 7041907"/>
              <a:gd name="connsiteY6" fmla="*/ 3084091 h 6160231"/>
              <a:gd name="connsiteX0" fmla="*/ 0 w 7041907"/>
              <a:gd name="connsiteY0" fmla="*/ 3084091 h 6160231"/>
              <a:gd name="connsiteX1" fmla="*/ 1728902 w 7041907"/>
              <a:gd name="connsiteY1" fmla="*/ 0 h 6160231"/>
              <a:gd name="connsiteX2" fmla="*/ 5289152 w 7041907"/>
              <a:gd name="connsiteY2" fmla="*/ 15902 h 6160231"/>
              <a:gd name="connsiteX3" fmla="*/ 7041907 w 7041907"/>
              <a:gd name="connsiteY3" fmla="*/ 3092043 h 6160231"/>
              <a:gd name="connsiteX4" fmla="*/ 5281200 w 7041907"/>
              <a:gd name="connsiteY4" fmla="*/ 6160231 h 6160231"/>
              <a:gd name="connsiteX5" fmla="*/ 1538071 w 7041907"/>
              <a:gd name="connsiteY5" fmla="*/ 6160231 h 6160231"/>
              <a:gd name="connsiteX6" fmla="*/ 0 w 7041907"/>
              <a:gd name="connsiteY6" fmla="*/ 3084091 h 6160231"/>
              <a:gd name="connsiteX0" fmla="*/ 0 w 7041907"/>
              <a:gd name="connsiteY0" fmla="*/ 3084091 h 6168182"/>
              <a:gd name="connsiteX1" fmla="*/ 1728902 w 7041907"/>
              <a:gd name="connsiteY1" fmla="*/ 0 h 6168182"/>
              <a:gd name="connsiteX2" fmla="*/ 5289152 w 7041907"/>
              <a:gd name="connsiteY2" fmla="*/ 15902 h 6168182"/>
              <a:gd name="connsiteX3" fmla="*/ 7041907 w 7041907"/>
              <a:gd name="connsiteY3" fmla="*/ 3092043 h 6168182"/>
              <a:gd name="connsiteX4" fmla="*/ 5281200 w 7041907"/>
              <a:gd name="connsiteY4" fmla="*/ 6160231 h 6168182"/>
              <a:gd name="connsiteX5" fmla="*/ 1720951 w 7041907"/>
              <a:gd name="connsiteY5" fmla="*/ 6168182 h 6168182"/>
              <a:gd name="connsiteX6" fmla="*/ 0 w 7041907"/>
              <a:gd name="connsiteY6" fmla="*/ 3084091 h 6168182"/>
              <a:gd name="connsiteX0" fmla="*/ 0 w 7097566"/>
              <a:gd name="connsiteY0" fmla="*/ 3084091 h 6168182"/>
              <a:gd name="connsiteX1" fmla="*/ 1784561 w 7097566"/>
              <a:gd name="connsiteY1" fmla="*/ 0 h 6168182"/>
              <a:gd name="connsiteX2" fmla="*/ 5344811 w 7097566"/>
              <a:gd name="connsiteY2" fmla="*/ 15902 h 6168182"/>
              <a:gd name="connsiteX3" fmla="*/ 7097566 w 7097566"/>
              <a:gd name="connsiteY3" fmla="*/ 3092043 h 6168182"/>
              <a:gd name="connsiteX4" fmla="*/ 5336859 w 7097566"/>
              <a:gd name="connsiteY4" fmla="*/ 6160231 h 6168182"/>
              <a:gd name="connsiteX5" fmla="*/ 1776610 w 7097566"/>
              <a:gd name="connsiteY5" fmla="*/ 6168182 h 6168182"/>
              <a:gd name="connsiteX6" fmla="*/ 0 w 7097566"/>
              <a:gd name="connsiteY6" fmla="*/ 3084091 h 6168182"/>
              <a:gd name="connsiteX0" fmla="*/ 0 w 7097566"/>
              <a:gd name="connsiteY0" fmla="*/ 3060237 h 6168182"/>
              <a:gd name="connsiteX1" fmla="*/ 1784561 w 7097566"/>
              <a:gd name="connsiteY1" fmla="*/ 0 h 6168182"/>
              <a:gd name="connsiteX2" fmla="*/ 5344811 w 7097566"/>
              <a:gd name="connsiteY2" fmla="*/ 15902 h 6168182"/>
              <a:gd name="connsiteX3" fmla="*/ 7097566 w 7097566"/>
              <a:gd name="connsiteY3" fmla="*/ 3092043 h 6168182"/>
              <a:gd name="connsiteX4" fmla="*/ 5336859 w 7097566"/>
              <a:gd name="connsiteY4" fmla="*/ 6160231 h 6168182"/>
              <a:gd name="connsiteX5" fmla="*/ 1776610 w 7097566"/>
              <a:gd name="connsiteY5" fmla="*/ 6168182 h 6168182"/>
              <a:gd name="connsiteX6" fmla="*/ 0 w 7097566"/>
              <a:gd name="connsiteY6" fmla="*/ 3060237 h 6168182"/>
              <a:gd name="connsiteX0" fmla="*/ 0 w 7097566"/>
              <a:gd name="connsiteY0" fmla="*/ 3060237 h 6168182"/>
              <a:gd name="connsiteX1" fmla="*/ 1784561 w 7097566"/>
              <a:gd name="connsiteY1" fmla="*/ 0 h 6168182"/>
              <a:gd name="connsiteX2" fmla="*/ 2034769 w 7097566"/>
              <a:gd name="connsiteY2" fmla="*/ 200 h 6168182"/>
              <a:gd name="connsiteX3" fmla="*/ 5344811 w 7097566"/>
              <a:gd name="connsiteY3" fmla="*/ 15902 h 6168182"/>
              <a:gd name="connsiteX4" fmla="*/ 7097566 w 7097566"/>
              <a:gd name="connsiteY4" fmla="*/ 3092043 h 6168182"/>
              <a:gd name="connsiteX5" fmla="*/ 5336859 w 7097566"/>
              <a:gd name="connsiteY5" fmla="*/ 6160231 h 6168182"/>
              <a:gd name="connsiteX6" fmla="*/ 1776610 w 7097566"/>
              <a:gd name="connsiteY6" fmla="*/ 6168182 h 6168182"/>
              <a:gd name="connsiteX7" fmla="*/ 0 w 7097566"/>
              <a:gd name="connsiteY7" fmla="*/ 3060237 h 6168182"/>
              <a:gd name="connsiteX0" fmla="*/ 0 w 7097566"/>
              <a:gd name="connsiteY0" fmla="*/ 3060237 h 6168182"/>
              <a:gd name="connsiteX1" fmla="*/ 1673262 w 7097566"/>
              <a:gd name="connsiteY1" fmla="*/ 180954 h 6168182"/>
              <a:gd name="connsiteX2" fmla="*/ 1784561 w 7097566"/>
              <a:gd name="connsiteY2" fmla="*/ 0 h 6168182"/>
              <a:gd name="connsiteX3" fmla="*/ 2034769 w 7097566"/>
              <a:gd name="connsiteY3" fmla="*/ 200 h 6168182"/>
              <a:gd name="connsiteX4" fmla="*/ 5344811 w 7097566"/>
              <a:gd name="connsiteY4" fmla="*/ 15902 h 6168182"/>
              <a:gd name="connsiteX5" fmla="*/ 7097566 w 7097566"/>
              <a:gd name="connsiteY5" fmla="*/ 3092043 h 6168182"/>
              <a:gd name="connsiteX6" fmla="*/ 5336859 w 7097566"/>
              <a:gd name="connsiteY6" fmla="*/ 6160231 h 6168182"/>
              <a:gd name="connsiteX7" fmla="*/ 1776610 w 7097566"/>
              <a:gd name="connsiteY7" fmla="*/ 6168182 h 6168182"/>
              <a:gd name="connsiteX8" fmla="*/ 0 w 7097566"/>
              <a:gd name="connsiteY8" fmla="*/ 3060237 h 61681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155899 h 6263844"/>
              <a:gd name="connsiteX1" fmla="*/ 1673262 w 7097566"/>
              <a:gd name="connsiteY1" fmla="*/ 276616 h 6263844"/>
              <a:gd name="connsiteX2" fmla="*/ 2034769 w 7097566"/>
              <a:gd name="connsiteY2" fmla="*/ 95862 h 6263844"/>
              <a:gd name="connsiteX3" fmla="*/ 5344811 w 7097566"/>
              <a:gd name="connsiteY3" fmla="*/ 111564 h 6263844"/>
              <a:gd name="connsiteX4" fmla="*/ 7097566 w 7097566"/>
              <a:gd name="connsiteY4" fmla="*/ 3187705 h 6263844"/>
              <a:gd name="connsiteX5" fmla="*/ 5336859 w 7097566"/>
              <a:gd name="connsiteY5" fmla="*/ 6255893 h 6263844"/>
              <a:gd name="connsiteX6" fmla="*/ 1776610 w 7097566"/>
              <a:gd name="connsiteY6" fmla="*/ 6263844 h 6263844"/>
              <a:gd name="connsiteX7" fmla="*/ 0 w 7097566"/>
              <a:gd name="connsiteY7" fmla="*/ 3155899 h 6263844"/>
              <a:gd name="connsiteX0" fmla="*/ 0 w 7097566"/>
              <a:gd name="connsiteY0" fmla="*/ 3154255 h 6262200"/>
              <a:gd name="connsiteX1" fmla="*/ 1673262 w 7097566"/>
              <a:gd name="connsiteY1" fmla="*/ 274972 h 6262200"/>
              <a:gd name="connsiteX2" fmla="*/ 2034769 w 7097566"/>
              <a:gd name="connsiteY2" fmla="*/ 94218 h 6262200"/>
              <a:gd name="connsiteX3" fmla="*/ 5344811 w 7097566"/>
              <a:gd name="connsiteY3" fmla="*/ 109920 h 6262200"/>
              <a:gd name="connsiteX4" fmla="*/ 7097566 w 7097566"/>
              <a:gd name="connsiteY4" fmla="*/ 3186061 h 6262200"/>
              <a:gd name="connsiteX5" fmla="*/ 5336859 w 7097566"/>
              <a:gd name="connsiteY5" fmla="*/ 6254249 h 6262200"/>
              <a:gd name="connsiteX6" fmla="*/ 1776610 w 7097566"/>
              <a:gd name="connsiteY6" fmla="*/ 6262200 h 6262200"/>
              <a:gd name="connsiteX7" fmla="*/ 0 w 7097566"/>
              <a:gd name="connsiteY7" fmla="*/ 3154255 h 6262200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51997 w 7097566"/>
              <a:gd name="connsiteY1" fmla="*/ 217968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344811 w 7097566"/>
              <a:gd name="connsiteY4" fmla="*/ 15702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344811 w 7097566"/>
              <a:gd name="connsiteY4" fmla="*/ 15702 h 6167982"/>
              <a:gd name="connsiteX5" fmla="*/ 5469086 w 7097566"/>
              <a:gd name="connsiteY5" fmla="*/ 239233 h 6167982"/>
              <a:gd name="connsiteX6" fmla="*/ 7097566 w 7097566"/>
              <a:gd name="connsiteY6" fmla="*/ 3091843 h 6167982"/>
              <a:gd name="connsiteX7" fmla="*/ 5336859 w 7097566"/>
              <a:gd name="connsiteY7" fmla="*/ 6160031 h 6167982"/>
              <a:gd name="connsiteX8" fmla="*/ 1776610 w 7097566"/>
              <a:gd name="connsiteY8" fmla="*/ 6167982 h 6167982"/>
              <a:gd name="connsiteX9" fmla="*/ 0 w 7097566"/>
              <a:gd name="connsiteY9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117097 h 6225042"/>
              <a:gd name="connsiteX1" fmla="*/ 1636048 w 7097566"/>
              <a:gd name="connsiteY1" fmla="*/ 296293 h 6225042"/>
              <a:gd name="connsiteX2" fmla="*/ 2082616 w 7097566"/>
              <a:gd name="connsiteY2" fmla="*/ 57060 h 6225042"/>
              <a:gd name="connsiteX3" fmla="*/ 5112895 w 7097566"/>
              <a:gd name="connsiteY3" fmla="*/ 62377 h 6225042"/>
              <a:gd name="connsiteX4" fmla="*/ 5469086 w 7097566"/>
              <a:gd name="connsiteY4" fmla="*/ 296293 h 6225042"/>
              <a:gd name="connsiteX5" fmla="*/ 7097566 w 7097566"/>
              <a:gd name="connsiteY5" fmla="*/ 3148903 h 6225042"/>
              <a:gd name="connsiteX6" fmla="*/ 5336859 w 7097566"/>
              <a:gd name="connsiteY6" fmla="*/ 6217091 h 6225042"/>
              <a:gd name="connsiteX7" fmla="*/ 1776610 w 7097566"/>
              <a:gd name="connsiteY7" fmla="*/ 6225042 h 6225042"/>
              <a:gd name="connsiteX8" fmla="*/ 0 w 7097566"/>
              <a:gd name="connsiteY8" fmla="*/ 3117097 h 622504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065800 h 6173745"/>
              <a:gd name="connsiteX1" fmla="*/ 1636048 w 7097566"/>
              <a:gd name="connsiteY1" fmla="*/ 244996 h 6173745"/>
              <a:gd name="connsiteX2" fmla="*/ 2082616 w 7097566"/>
              <a:gd name="connsiteY2" fmla="*/ 5763 h 6173745"/>
              <a:gd name="connsiteX3" fmla="*/ 5112895 w 7097566"/>
              <a:gd name="connsiteY3" fmla="*/ 11080 h 6173745"/>
              <a:gd name="connsiteX4" fmla="*/ 5469086 w 7097566"/>
              <a:gd name="connsiteY4" fmla="*/ 244996 h 6173745"/>
              <a:gd name="connsiteX5" fmla="*/ 7097566 w 7097566"/>
              <a:gd name="connsiteY5" fmla="*/ 3097606 h 6173745"/>
              <a:gd name="connsiteX6" fmla="*/ 5336859 w 7097566"/>
              <a:gd name="connsiteY6" fmla="*/ 6165794 h 6173745"/>
              <a:gd name="connsiteX7" fmla="*/ 1776610 w 7097566"/>
              <a:gd name="connsiteY7" fmla="*/ 6173745 h 6173745"/>
              <a:gd name="connsiteX8" fmla="*/ 0 w 7097566"/>
              <a:gd name="connsiteY8" fmla="*/ 3065800 h 6173745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059732 w 7097566"/>
              <a:gd name="connsiteY3" fmla="*/ 1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2249"/>
              <a:gd name="connsiteY0" fmla="*/ 3070670 h 6167982"/>
              <a:gd name="connsiteX1" fmla="*/ 1630731 w 7092249"/>
              <a:gd name="connsiteY1" fmla="*/ 239233 h 6167982"/>
              <a:gd name="connsiteX2" fmla="*/ 2077299 w 7092249"/>
              <a:gd name="connsiteY2" fmla="*/ 0 h 6167982"/>
              <a:gd name="connsiteX3" fmla="*/ 5054415 w 7092249"/>
              <a:gd name="connsiteY3" fmla="*/ 1 h 6167982"/>
              <a:gd name="connsiteX4" fmla="*/ 5463769 w 7092249"/>
              <a:gd name="connsiteY4" fmla="*/ 239233 h 6167982"/>
              <a:gd name="connsiteX5" fmla="*/ 7092249 w 7092249"/>
              <a:gd name="connsiteY5" fmla="*/ 3091843 h 6167982"/>
              <a:gd name="connsiteX6" fmla="*/ 5331542 w 7092249"/>
              <a:gd name="connsiteY6" fmla="*/ 6160031 h 6167982"/>
              <a:gd name="connsiteX7" fmla="*/ 1771293 w 7092249"/>
              <a:gd name="connsiteY7" fmla="*/ 6167982 h 6167982"/>
              <a:gd name="connsiteX8" fmla="*/ 0 w 7092249"/>
              <a:gd name="connsiteY8" fmla="*/ 3070670 h 6167982"/>
              <a:gd name="connsiteX0" fmla="*/ 0 w 7092249"/>
              <a:gd name="connsiteY0" fmla="*/ 3070670 h 6167982"/>
              <a:gd name="connsiteX1" fmla="*/ 174071 w 7092249"/>
              <a:gd name="connsiteY1" fmla="*/ 2753833 h 6167982"/>
              <a:gd name="connsiteX2" fmla="*/ 1630731 w 7092249"/>
              <a:gd name="connsiteY2" fmla="*/ 239233 h 6167982"/>
              <a:gd name="connsiteX3" fmla="*/ 2077299 w 7092249"/>
              <a:gd name="connsiteY3" fmla="*/ 0 h 6167982"/>
              <a:gd name="connsiteX4" fmla="*/ 5054415 w 7092249"/>
              <a:gd name="connsiteY4" fmla="*/ 1 h 6167982"/>
              <a:gd name="connsiteX5" fmla="*/ 5463769 w 7092249"/>
              <a:gd name="connsiteY5" fmla="*/ 239233 h 6167982"/>
              <a:gd name="connsiteX6" fmla="*/ 7092249 w 7092249"/>
              <a:gd name="connsiteY6" fmla="*/ 3091843 h 6167982"/>
              <a:gd name="connsiteX7" fmla="*/ 5331542 w 7092249"/>
              <a:gd name="connsiteY7" fmla="*/ 6160031 h 6167982"/>
              <a:gd name="connsiteX8" fmla="*/ 1771293 w 7092249"/>
              <a:gd name="connsiteY8" fmla="*/ 6167982 h 6167982"/>
              <a:gd name="connsiteX9" fmla="*/ 0 w 7092249"/>
              <a:gd name="connsiteY9" fmla="*/ 3070670 h 6167982"/>
              <a:gd name="connsiteX0" fmla="*/ 0 w 7092249"/>
              <a:gd name="connsiteY0" fmla="*/ 3070670 h 6167982"/>
              <a:gd name="connsiteX1" fmla="*/ 174071 w 7092249"/>
              <a:gd name="connsiteY1" fmla="*/ 2753833 h 6167982"/>
              <a:gd name="connsiteX2" fmla="*/ 1630731 w 7092249"/>
              <a:gd name="connsiteY2" fmla="*/ 239233 h 6167982"/>
              <a:gd name="connsiteX3" fmla="*/ 2077299 w 7092249"/>
              <a:gd name="connsiteY3" fmla="*/ 0 h 6167982"/>
              <a:gd name="connsiteX4" fmla="*/ 5054415 w 7092249"/>
              <a:gd name="connsiteY4" fmla="*/ 1 h 6167982"/>
              <a:gd name="connsiteX5" fmla="*/ 5463769 w 7092249"/>
              <a:gd name="connsiteY5" fmla="*/ 239233 h 6167982"/>
              <a:gd name="connsiteX6" fmla="*/ 7092249 w 7092249"/>
              <a:gd name="connsiteY6" fmla="*/ 3091843 h 6167982"/>
              <a:gd name="connsiteX7" fmla="*/ 5331542 w 7092249"/>
              <a:gd name="connsiteY7" fmla="*/ 6160031 h 6167982"/>
              <a:gd name="connsiteX8" fmla="*/ 1771293 w 7092249"/>
              <a:gd name="connsiteY8" fmla="*/ 6167982 h 6167982"/>
              <a:gd name="connsiteX9" fmla="*/ 152806 w 7092249"/>
              <a:gd name="connsiteY9" fmla="*/ 3349256 h 6167982"/>
              <a:gd name="connsiteX10" fmla="*/ 0 w 7092249"/>
              <a:gd name="connsiteY10" fmla="*/ 3070670 h 6167982"/>
              <a:gd name="connsiteX0" fmla="*/ 0 w 6939443"/>
              <a:gd name="connsiteY0" fmla="*/ 3349256 h 6167982"/>
              <a:gd name="connsiteX1" fmla="*/ 21265 w 6939443"/>
              <a:gd name="connsiteY1" fmla="*/ 2753833 h 6167982"/>
              <a:gd name="connsiteX2" fmla="*/ 1477925 w 6939443"/>
              <a:gd name="connsiteY2" fmla="*/ 239233 h 6167982"/>
              <a:gd name="connsiteX3" fmla="*/ 1924493 w 6939443"/>
              <a:gd name="connsiteY3" fmla="*/ 0 h 6167982"/>
              <a:gd name="connsiteX4" fmla="*/ 4901609 w 6939443"/>
              <a:gd name="connsiteY4" fmla="*/ 1 h 6167982"/>
              <a:gd name="connsiteX5" fmla="*/ 5310963 w 6939443"/>
              <a:gd name="connsiteY5" fmla="*/ 239233 h 6167982"/>
              <a:gd name="connsiteX6" fmla="*/ 6939443 w 6939443"/>
              <a:gd name="connsiteY6" fmla="*/ 3091843 h 6167982"/>
              <a:gd name="connsiteX7" fmla="*/ 5178736 w 6939443"/>
              <a:gd name="connsiteY7" fmla="*/ 6160031 h 6167982"/>
              <a:gd name="connsiteX8" fmla="*/ 1618487 w 6939443"/>
              <a:gd name="connsiteY8" fmla="*/ 6167982 h 6167982"/>
              <a:gd name="connsiteX9" fmla="*/ 0 w 6939443"/>
              <a:gd name="connsiteY9" fmla="*/ 3349256 h 6167982"/>
              <a:gd name="connsiteX0" fmla="*/ 182274 w 7121717"/>
              <a:gd name="connsiteY0" fmla="*/ 3349256 h 6167982"/>
              <a:gd name="connsiteX1" fmla="*/ 203539 w 7121717"/>
              <a:gd name="connsiteY1" fmla="*/ 2753833 h 6167982"/>
              <a:gd name="connsiteX2" fmla="*/ 1660199 w 7121717"/>
              <a:gd name="connsiteY2" fmla="*/ 239233 h 6167982"/>
              <a:gd name="connsiteX3" fmla="*/ 2106767 w 7121717"/>
              <a:gd name="connsiteY3" fmla="*/ 0 h 6167982"/>
              <a:gd name="connsiteX4" fmla="*/ 5083883 w 7121717"/>
              <a:gd name="connsiteY4" fmla="*/ 1 h 6167982"/>
              <a:gd name="connsiteX5" fmla="*/ 5493237 w 7121717"/>
              <a:gd name="connsiteY5" fmla="*/ 239233 h 6167982"/>
              <a:gd name="connsiteX6" fmla="*/ 7121717 w 7121717"/>
              <a:gd name="connsiteY6" fmla="*/ 3091843 h 6167982"/>
              <a:gd name="connsiteX7" fmla="*/ 5361010 w 7121717"/>
              <a:gd name="connsiteY7" fmla="*/ 6160031 h 6167982"/>
              <a:gd name="connsiteX8" fmla="*/ 1800761 w 7121717"/>
              <a:gd name="connsiteY8" fmla="*/ 6167982 h 6167982"/>
              <a:gd name="connsiteX9" fmla="*/ 182274 w 7121717"/>
              <a:gd name="connsiteY9" fmla="*/ 3349256 h 6167982"/>
              <a:gd name="connsiteX0" fmla="*/ 147856 w 7087299"/>
              <a:gd name="connsiteY0" fmla="*/ 3349256 h 6167982"/>
              <a:gd name="connsiteX1" fmla="*/ 169121 w 7087299"/>
              <a:gd name="connsiteY1" fmla="*/ 2753833 h 6167982"/>
              <a:gd name="connsiteX2" fmla="*/ 1625781 w 7087299"/>
              <a:gd name="connsiteY2" fmla="*/ 239233 h 6167982"/>
              <a:gd name="connsiteX3" fmla="*/ 2072349 w 7087299"/>
              <a:gd name="connsiteY3" fmla="*/ 0 h 6167982"/>
              <a:gd name="connsiteX4" fmla="*/ 5049465 w 7087299"/>
              <a:gd name="connsiteY4" fmla="*/ 1 h 6167982"/>
              <a:gd name="connsiteX5" fmla="*/ 5458819 w 7087299"/>
              <a:gd name="connsiteY5" fmla="*/ 239233 h 6167982"/>
              <a:gd name="connsiteX6" fmla="*/ 7087299 w 7087299"/>
              <a:gd name="connsiteY6" fmla="*/ 3091843 h 6167982"/>
              <a:gd name="connsiteX7" fmla="*/ 5326592 w 7087299"/>
              <a:gd name="connsiteY7" fmla="*/ 6160031 h 6167982"/>
              <a:gd name="connsiteX8" fmla="*/ 1766343 w 7087299"/>
              <a:gd name="connsiteY8" fmla="*/ 6167982 h 6167982"/>
              <a:gd name="connsiteX9" fmla="*/ 147856 w 7087299"/>
              <a:gd name="connsiteY9" fmla="*/ 3349256 h 6167982"/>
              <a:gd name="connsiteX0" fmla="*/ 90185 w 7029628"/>
              <a:gd name="connsiteY0" fmla="*/ 3349256 h 6167982"/>
              <a:gd name="connsiteX1" fmla="*/ 111450 w 7029628"/>
              <a:gd name="connsiteY1" fmla="*/ 2753833 h 6167982"/>
              <a:gd name="connsiteX2" fmla="*/ 1568110 w 7029628"/>
              <a:gd name="connsiteY2" fmla="*/ 239233 h 6167982"/>
              <a:gd name="connsiteX3" fmla="*/ 2014678 w 7029628"/>
              <a:gd name="connsiteY3" fmla="*/ 0 h 6167982"/>
              <a:gd name="connsiteX4" fmla="*/ 4991794 w 7029628"/>
              <a:gd name="connsiteY4" fmla="*/ 1 h 6167982"/>
              <a:gd name="connsiteX5" fmla="*/ 5401148 w 7029628"/>
              <a:gd name="connsiteY5" fmla="*/ 239233 h 6167982"/>
              <a:gd name="connsiteX6" fmla="*/ 7029628 w 7029628"/>
              <a:gd name="connsiteY6" fmla="*/ 3091843 h 6167982"/>
              <a:gd name="connsiteX7" fmla="*/ 5268921 w 7029628"/>
              <a:gd name="connsiteY7" fmla="*/ 6160031 h 6167982"/>
              <a:gd name="connsiteX8" fmla="*/ 1708672 w 7029628"/>
              <a:gd name="connsiteY8" fmla="*/ 6167982 h 6167982"/>
              <a:gd name="connsiteX9" fmla="*/ 90185 w 7029628"/>
              <a:gd name="connsiteY9" fmla="*/ 3349256 h 6167982"/>
              <a:gd name="connsiteX0" fmla="*/ 82894 w 7022337"/>
              <a:gd name="connsiteY0" fmla="*/ 3349256 h 6167982"/>
              <a:gd name="connsiteX1" fmla="*/ 104159 w 7022337"/>
              <a:gd name="connsiteY1" fmla="*/ 2753833 h 6167982"/>
              <a:gd name="connsiteX2" fmla="*/ 1560819 w 7022337"/>
              <a:gd name="connsiteY2" fmla="*/ 239233 h 6167982"/>
              <a:gd name="connsiteX3" fmla="*/ 2007387 w 7022337"/>
              <a:gd name="connsiteY3" fmla="*/ 0 h 6167982"/>
              <a:gd name="connsiteX4" fmla="*/ 4984503 w 7022337"/>
              <a:gd name="connsiteY4" fmla="*/ 1 h 6167982"/>
              <a:gd name="connsiteX5" fmla="*/ 5393857 w 7022337"/>
              <a:gd name="connsiteY5" fmla="*/ 239233 h 6167982"/>
              <a:gd name="connsiteX6" fmla="*/ 7022337 w 7022337"/>
              <a:gd name="connsiteY6" fmla="*/ 3091843 h 6167982"/>
              <a:gd name="connsiteX7" fmla="*/ 5261630 w 7022337"/>
              <a:gd name="connsiteY7" fmla="*/ 6160031 h 6167982"/>
              <a:gd name="connsiteX8" fmla="*/ 1701381 w 7022337"/>
              <a:gd name="connsiteY8" fmla="*/ 6167982 h 6167982"/>
              <a:gd name="connsiteX9" fmla="*/ 82894 w 7022337"/>
              <a:gd name="connsiteY9" fmla="*/ 3349256 h 6167982"/>
              <a:gd name="connsiteX0" fmla="*/ 82894 w 7022337"/>
              <a:gd name="connsiteY0" fmla="*/ 3349256 h 6167982"/>
              <a:gd name="connsiteX1" fmla="*/ 104159 w 7022337"/>
              <a:gd name="connsiteY1" fmla="*/ 2753833 h 6167982"/>
              <a:gd name="connsiteX2" fmla="*/ 1560819 w 7022337"/>
              <a:gd name="connsiteY2" fmla="*/ 239233 h 6167982"/>
              <a:gd name="connsiteX3" fmla="*/ 2007387 w 7022337"/>
              <a:gd name="connsiteY3" fmla="*/ 0 h 6167982"/>
              <a:gd name="connsiteX4" fmla="*/ 4984503 w 7022337"/>
              <a:gd name="connsiteY4" fmla="*/ 1 h 6167982"/>
              <a:gd name="connsiteX5" fmla="*/ 5393857 w 7022337"/>
              <a:gd name="connsiteY5" fmla="*/ 239233 h 6167982"/>
              <a:gd name="connsiteX6" fmla="*/ 7022337 w 7022337"/>
              <a:gd name="connsiteY6" fmla="*/ 3091843 h 6167982"/>
              <a:gd name="connsiteX7" fmla="*/ 5261630 w 7022337"/>
              <a:gd name="connsiteY7" fmla="*/ 6160031 h 6167982"/>
              <a:gd name="connsiteX8" fmla="*/ 1701381 w 7022337"/>
              <a:gd name="connsiteY8" fmla="*/ 6167982 h 6167982"/>
              <a:gd name="connsiteX9" fmla="*/ 1534237 w 7022337"/>
              <a:gd name="connsiteY9" fmla="*/ 5879805 h 6167982"/>
              <a:gd name="connsiteX10" fmla="*/ 82894 w 7022337"/>
              <a:gd name="connsiteY10" fmla="*/ 3349256 h 6167982"/>
              <a:gd name="connsiteX0" fmla="*/ 82894 w 7022337"/>
              <a:gd name="connsiteY0" fmla="*/ 3349256 h 6167982"/>
              <a:gd name="connsiteX1" fmla="*/ 104159 w 7022337"/>
              <a:gd name="connsiteY1" fmla="*/ 2753833 h 6167982"/>
              <a:gd name="connsiteX2" fmla="*/ 1560819 w 7022337"/>
              <a:gd name="connsiteY2" fmla="*/ 239233 h 6167982"/>
              <a:gd name="connsiteX3" fmla="*/ 2007387 w 7022337"/>
              <a:gd name="connsiteY3" fmla="*/ 0 h 6167982"/>
              <a:gd name="connsiteX4" fmla="*/ 4984503 w 7022337"/>
              <a:gd name="connsiteY4" fmla="*/ 1 h 6167982"/>
              <a:gd name="connsiteX5" fmla="*/ 5393857 w 7022337"/>
              <a:gd name="connsiteY5" fmla="*/ 239233 h 6167982"/>
              <a:gd name="connsiteX6" fmla="*/ 7022337 w 7022337"/>
              <a:gd name="connsiteY6" fmla="*/ 3091843 h 6167982"/>
              <a:gd name="connsiteX7" fmla="*/ 5261630 w 7022337"/>
              <a:gd name="connsiteY7" fmla="*/ 6160031 h 6167982"/>
              <a:gd name="connsiteX8" fmla="*/ 2033967 w 7022337"/>
              <a:gd name="connsiteY8" fmla="*/ 6161568 h 6167982"/>
              <a:gd name="connsiteX9" fmla="*/ 1701381 w 7022337"/>
              <a:gd name="connsiteY9" fmla="*/ 6167982 h 6167982"/>
              <a:gd name="connsiteX10" fmla="*/ 1534237 w 7022337"/>
              <a:gd name="connsiteY10" fmla="*/ 5879805 h 6167982"/>
              <a:gd name="connsiteX11" fmla="*/ 82894 w 7022337"/>
              <a:gd name="connsiteY11" fmla="*/ 3349256 h 6167982"/>
              <a:gd name="connsiteX0" fmla="*/ 82894 w 7022337"/>
              <a:gd name="connsiteY0" fmla="*/ 3349256 h 6161568"/>
              <a:gd name="connsiteX1" fmla="*/ 104159 w 7022337"/>
              <a:gd name="connsiteY1" fmla="*/ 2753833 h 6161568"/>
              <a:gd name="connsiteX2" fmla="*/ 1560819 w 7022337"/>
              <a:gd name="connsiteY2" fmla="*/ 239233 h 6161568"/>
              <a:gd name="connsiteX3" fmla="*/ 2007387 w 7022337"/>
              <a:gd name="connsiteY3" fmla="*/ 0 h 6161568"/>
              <a:gd name="connsiteX4" fmla="*/ 4984503 w 7022337"/>
              <a:gd name="connsiteY4" fmla="*/ 1 h 6161568"/>
              <a:gd name="connsiteX5" fmla="*/ 5393857 w 7022337"/>
              <a:gd name="connsiteY5" fmla="*/ 239233 h 6161568"/>
              <a:gd name="connsiteX6" fmla="*/ 7022337 w 7022337"/>
              <a:gd name="connsiteY6" fmla="*/ 3091843 h 6161568"/>
              <a:gd name="connsiteX7" fmla="*/ 5261630 w 7022337"/>
              <a:gd name="connsiteY7" fmla="*/ 6160031 h 6161568"/>
              <a:gd name="connsiteX8" fmla="*/ 2033967 w 7022337"/>
              <a:gd name="connsiteY8" fmla="*/ 6161568 h 6161568"/>
              <a:gd name="connsiteX9" fmla="*/ 1534237 w 7022337"/>
              <a:gd name="connsiteY9" fmla="*/ 5879805 h 6161568"/>
              <a:gd name="connsiteX10" fmla="*/ 82894 w 7022337"/>
              <a:gd name="connsiteY10" fmla="*/ 3349256 h 6161568"/>
              <a:gd name="connsiteX0" fmla="*/ 82894 w 7022337"/>
              <a:gd name="connsiteY0" fmla="*/ 3349256 h 6179481"/>
              <a:gd name="connsiteX1" fmla="*/ 104159 w 7022337"/>
              <a:gd name="connsiteY1" fmla="*/ 2753833 h 6179481"/>
              <a:gd name="connsiteX2" fmla="*/ 1560819 w 7022337"/>
              <a:gd name="connsiteY2" fmla="*/ 239233 h 6179481"/>
              <a:gd name="connsiteX3" fmla="*/ 2007387 w 7022337"/>
              <a:gd name="connsiteY3" fmla="*/ 0 h 6179481"/>
              <a:gd name="connsiteX4" fmla="*/ 4984503 w 7022337"/>
              <a:gd name="connsiteY4" fmla="*/ 1 h 6179481"/>
              <a:gd name="connsiteX5" fmla="*/ 5393857 w 7022337"/>
              <a:gd name="connsiteY5" fmla="*/ 239233 h 6179481"/>
              <a:gd name="connsiteX6" fmla="*/ 7022337 w 7022337"/>
              <a:gd name="connsiteY6" fmla="*/ 3091843 h 6179481"/>
              <a:gd name="connsiteX7" fmla="*/ 5261630 w 7022337"/>
              <a:gd name="connsiteY7" fmla="*/ 6160031 h 6179481"/>
              <a:gd name="connsiteX8" fmla="*/ 2033967 w 7022337"/>
              <a:gd name="connsiteY8" fmla="*/ 6161568 h 6179481"/>
              <a:gd name="connsiteX9" fmla="*/ 1534237 w 7022337"/>
              <a:gd name="connsiteY9" fmla="*/ 5879805 h 6179481"/>
              <a:gd name="connsiteX10" fmla="*/ 82894 w 7022337"/>
              <a:gd name="connsiteY10" fmla="*/ 3349256 h 6179481"/>
              <a:gd name="connsiteX0" fmla="*/ 82894 w 7022337"/>
              <a:gd name="connsiteY0" fmla="*/ 3349256 h 6194484"/>
              <a:gd name="connsiteX1" fmla="*/ 104159 w 7022337"/>
              <a:gd name="connsiteY1" fmla="*/ 2753833 h 6194484"/>
              <a:gd name="connsiteX2" fmla="*/ 1560819 w 7022337"/>
              <a:gd name="connsiteY2" fmla="*/ 239233 h 6194484"/>
              <a:gd name="connsiteX3" fmla="*/ 2007387 w 7022337"/>
              <a:gd name="connsiteY3" fmla="*/ 0 h 6194484"/>
              <a:gd name="connsiteX4" fmla="*/ 4984503 w 7022337"/>
              <a:gd name="connsiteY4" fmla="*/ 1 h 6194484"/>
              <a:gd name="connsiteX5" fmla="*/ 5393857 w 7022337"/>
              <a:gd name="connsiteY5" fmla="*/ 239233 h 6194484"/>
              <a:gd name="connsiteX6" fmla="*/ 7022337 w 7022337"/>
              <a:gd name="connsiteY6" fmla="*/ 3091843 h 6194484"/>
              <a:gd name="connsiteX7" fmla="*/ 5261630 w 7022337"/>
              <a:gd name="connsiteY7" fmla="*/ 6160031 h 6194484"/>
              <a:gd name="connsiteX8" fmla="*/ 2033967 w 7022337"/>
              <a:gd name="connsiteY8" fmla="*/ 6161568 h 6194484"/>
              <a:gd name="connsiteX9" fmla="*/ 1534237 w 7022337"/>
              <a:gd name="connsiteY9" fmla="*/ 5879805 h 6194484"/>
              <a:gd name="connsiteX10" fmla="*/ 82894 w 7022337"/>
              <a:gd name="connsiteY10" fmla="*/ 3349256 h 6194484"/>
              <a:gd name="connsiteX0" fmla="*/ 82894 w 7022337"/>
              <a:gd name="connsiteY0" fmla="*/ 3349256 h 6161568"/>
              <a:gd name="connsiteX1" fmla="*/ 104159 w 7022337"/>
              <a:gd name="connsiteY1" fmla="*/ 2753833 h 6161568"/>
              <a:gd name="connsiteX2" fmla="*/ 1560819 w 7022337"/>
              <a:gd name="connsiteY2" fmla="*/ 239233 h 6161568"/>
              <a:gd name="connsiteX3" fmla="*/ 2007387 w 7022337"/>
              <a:gd name="connsiteY3" fmla="*/ 0 h 6161568"/>
              <a:gd name="connsiteX4" fmla="*/ 4984503 w 7022337"/>
              <a:gd name="connsiteY4" fmla="*/ 1 h 6161568"/>
              <a:gd name="connsiteX5" fmla="*/ 5393857 w 7022337"/>
              <a:gd name="connsiteY5" fmla="*/ 239233 h 6161568"/>
              <a:gd name="connsiteX6" fmla="*/ 7022337 w 7022337"/>
              <a:gd name="connsiteY6" fmla="*/ 3091843 h 6161568"/>
              <a:gd name="connsiteX7" fmla="*/ 5261630 w 7022337"/>
              <a:gd name="connsiteY7" fmla="*/ 6160031 h 6161568"/>
              <a:gd name="connsiteX8" fmla="*/ 2033967 w 7022337"/>
              <a:gd name="connsiteY8" fmla="*/ 6161568 h 6161568"/>
              <a:gd name="connsiteX9" fmla="*/ 1534237 w 7022337"/>
              <a:gd name="connsiteY9" fmla="*/ 5879805 h 6161568"/>
              <a:gd name="connsiteX10" fmla="*/ 82894 w 7022337"/>
              <a:gd name="connsiteY10" fmla="*/ 3349256 h 6161568"/>
              <a:gd name="connsiteX0" fmla="*/ 82894 w 7022337"/>
              <a:gd name="connsiteY0" fmla="*/ 3349256 h 6161584"/>
              <a:gd name="connsiteX1" fmla="*/ 104159 w 7022337"/>
              <a:gd name="connsiteY1" fmla="*/ 2753833 h 6161584"/>
              <a:gd name="connsiteX2" fmla="*/ 1560819 w 7022337"/>
              <a:gd name="connsiteY2" fmla="*/ 239233 h 6161584"/>
              <a:gd name="connsiteX3" fmla="*/ 2007387 w 7022337"/>
              <a:gd name="connsiteY3" fmla="*/ 0 h 6161584"/>
              <a:gd name="connsiteX4" fmla="*/ 4984503 w 7022337"/>
              <a:gd name="connsiteY4" fmla="*/ 1 h 6161584"/>
              <a:gd name="connsiteX5" fmla="*/ 5393857 w 7022337"/>
              <a:gd name="connsiteY5" fmla="*/ 239233 h 6161584"/>
              <a:gd name="connsiteX6" fmla="*/ 7022337 w 7022337"/>
              <a:gd name="connsiteY6" fmla="*/ 3091843 h 6161584"/>
              <a:gd name="connsiteX7" fmla="*/ 5261630 w 7022337"/>
              <a:gd name="connsiteY7" fmla="*/ 6160031 h 6161584"/>
              <a:gd name="connsiteX8" fmla="*/ 2033967 w 7022337"/>
              <a:gd name="connsiteY8" fmla="*/ 6161568 h 6161584"/>
              <a:gd name="connsiteX9" fmla="*/ 1534237 w 7022337"/>
              <a:gd name="connsiteY9" fmla="*/ 5879805 h 6161584"/>
              <a:gd name="connsiteX10" fmla="*/ 82894 w 7022337"/>
              <a:gd name="connsiteY10" fmla="*/ 3349256 h 6161584"/>
              <a:gd name="connsiteX0" fmla="*/ 82894 w 7022337"/>
              <a:gd name="connsiteY0" fmla="*/ 3349256 h 6161578"/>
              <a:gd name="connsiteX1" fmla="*/ 104159 w 7022337"/>
              <a:gd name="connsiteY1" fmla="*/ 2753833 h 6161578"/>
              <a:gd name="connsiteX2" fmla="*/ 1560819 w 7022337"/>
              <a:gd name="connsiteY2" fmla="*/ 239233 h 6161578"/>
              <a:gd name="connsiteX3" fmla="*/ 2007387 w 7022337"/>
              <a:gd name="connsiteY3" fmla="*/ 0 h 6161578"/>
              <a:gd name="connsiteX4" fmla="*/ 4984503 w 7022337"/>
              <a:gd name="connsiteY4" fmla="*/ 1 h 6161578"/>
              <a:gd name="connsiteX5" fmla="*/ 5393857 w 7022337"/>
              <a:gd name="connsiteY5" fmla="*/ 239233 h 6161578"/>
              <a:gd name="connsiteX6" fmla="*/ 7022337 w 7022337"/>
              <a:gd name="connsiteY6" fmla="*/ 3091843 h 6161578"/>
              <a:gd name="connsiteX7" fmla="*/ 5261630 w 7022337"/>
              <a:gd name="connsiteY7" fmla="*/ 6160031 h 6161578"/>
              <a:gd name="connsiteX8" fmla="*/ 2033967 w 7022337"/>
              <a:gd name="connsiteY8" fmla="*/ 6161568 h 6161578"/>
              <a:gd name="connsiteX9" fmla="*/ 1534237 w 7022337"/>
              <a:gd name="connsiteY9" fmla="*/ 5879805 h 6161578"/>
              <a:gd name="connsiteX10" fmla="*/ 82894 w 7022337"/>
              <a:gd name="connsiteY10" fmla="*/ 3349256 h 6161578"/>
              <a:gd name="connsiteX0" fmla="*/ 82894 w 7022337"/>
              <a:gd name="connsiteY0" fmla="*/ 3349256 h 6161579"/>
              <a:gd name="connsiteX1" fmla="*/ 104159 w 7022337"/>
              <a:gd name="connsiteY1" fmla="*/ 2753833 h 6161579"/>
              <a:gd name="connsiteX2" fmla="*/ 1560819 w 7022337"/>
              <a:gd name="connsiteY2" fmla="*/ 239233 h 6161579"/>
              <a:gd name="connsiteX3" fmla="*/ 2007387 w 7022337"/>
              <a:gd name="connsiteY3" fmla="*/ 0 h 6161579"/>
              <a:gd name="connsiteX4" fmla="*/ 4984503 w 7022337"/>
              <a:gd name="connsiteY4" fmla="*/ 1 h 6161579"/>
              <a:gd name="connsiteX5" fmla="*/ 5393857 w 7022337"/>
              <a:gd name="connsiteY5" fmla="*/ 239233 h 6161579"/>
              <a:gd name="connsiteX6" fmla="*/ 7022337 w 7022337"/>
              <a:gd name="connsiteY6" fmla="*/ 3091843 h 6161579"/>
              <a:gd name="connsiteX7" fmla="*/ 5261630 w 7022337"/>
              <a:gd name="connsiteY7" fmla="*/ 6160031 h 6161579"/>
              <a:gd name="connsiteX8" fmla="*/ 2033967 w 7022337"/>
              <a:gd name="connsiteY8" fmla="*/ 6161568 h 6161579"/>
              <a:gd name="connsiteX9" fmla="*/ 1534237 w 7022337"/>
              <a:gd name="connsiteY9" fmla="*/ 5879805 h 6161579"/>
              <a:gd name="connsiteX10" fmla="*/ 82894 w 7022337"/>
              <a:gd name="connsiteY10" fmla="*/ 3349256 h 6161579"/>
              <a:gd name="connsiteX0" fmla="*/ 82894 w 7022337"/>
              <a:gd name="connsiteY0" fmla="*/ 3349256 h 6161579"/>
              <a:gd name="connsiteX1" fmla="*/ 104159 w 7022337"/>
              <a:gd name="connsiteY1" fmla="*/ 2753833 h 6161579"/>
              <a:gd name="connsiteX2" fmla="*/ 1560819 w 7022337"/>
              <a:gd name="connsiteY2" fmla="*/ 239233 h 6161579"/>
              <a:gd name="connsiteX3" fmla="*/ 2007387 w 7022337"/>
              <a:gd name="connsiteY3" fmla="*/ 0 h 6161579"/>
              <a:gd name="connsiteX4" fmla="*/ 4984503 w 7022337"/>
              <a:gd name="connsiteY4" fmla="*/ 1 h 6161579"/>
              <a:gd name="connsiteX5" fmla="*/ 5393857 w 7022337"/>
              <a:gd name="connsiteY5" fmla="*/ 239233 h 6161579"/>
              <a:gd name="connsiteX6" fmla="*/ 6839884 w 7022337"/>
              <a:gd name="connsiteY6" fmla="*/ 2785730 h 6161579"/>
              <a:gd name="connsiteX7" fmla="*/ 7022337 w 7022337"/>
              <a:gd name="connsiteY7" fmla="*/ 3091843 h 6161579"/>
              <a:gd name="connsiteX8" fmla="*/ 5261630 w 7022337"/>
              <a:gd name="connsiteY8" fmla="*/ 6160031 h 6161579"/>
              <a:gd name="connsiteX9" fmla="*/ 2033967 w 7022337"/>
              <a:gd name="connsiteY9" fmla="*/ 6161568 h 6161579"/>
              <a:gd name="connsiteX10" fmla="*/ 1534237 w 7022337"/>
              <a:gd name="connsiteY10" fmla="*/ 5879805 h 6161579"/>
              <a:gd name="connsiteX11" fmla="*/ 82894 w 7022337"/>
              <a:gd name="connsiteY11" fmla="*/ 3349256 h 6161579"/>
              <a:gd name="connsiteX0" fmla="*/ 82894 w 7022337"/>
              <a:gd name="connsiteY0" fmla="*/ 3349256 h 6161579"/>
              <a:gd name="connsiteX1" fmla="*/ 104159 w 7022337"/>
              <a:gd name="connsiteY1" fmla="*/ 2753833 h 6161579"/>
              <a:gd name="connsiteX2" fmla="*/ 1560819 w 7022337"/>
              <a:gd name="connsiteY2" fmla="*/ 239233 h 6161579"/>
              <a:gd name="connsiteX3" fmla="*/ 2007387 w 7022337"/>
              <a:gd name="connsiteY3" fmla="*/ 0 h 6161579"/>
              <a:gd name="connsiteX4" fmla="*/ 4984503 w 7022337"/>
              <a:gd name="connsiteY4" fmla="*/ 1 h 6161579"/>
              <a:gd name="connsiteX5" fmla="*/ 5393857 w 7022337"/>
              <a:gd name="connsiteY5" fmla="*/ 239233 h 6161579"/>
              <a:gd name="connsiteX6" fmla="*/ 6839884 w 7022337"/>
              <a:gd name="connsiteY6" fmla="*/ 2785730 h 6161579"/>
              <a:gd name="connsiteX7" fmla="*/ 7022337 w 7022337"/>
              <a:gd name="connsiteY7" fmla="*/ 3091843 h 6161579"/>
              <a:gd name="connsiteX8" fmla="*/ 6861149 w 7022337"/>
              <a:gd name="connsiteY8" fmla="*/ 3349255 h 6161579"/>
              <a:gd name="connsiteX9" fmla="*/ 5261630 w 7022337"/>
              <a:gd name="connsiteY9" fmla="*/ 6160031 h 6161579"/>
              <a:gd name="connsiteX10" fmla="*/ 2033967 w 7022337"/>
              <a:gd name="connsiteY10" fmla="*/ 6161568 h 6161579"/>
              <a:gd name="connsiteX11" fmla="*/ 1534237 w 7022337"/>
              <a:gd name="connsiteY11" fmla="*/ 5879805 h 6161579"/>
              <a:gd name="connsiteX12" fmla="*/ 82894 w 7022337"/>
              <a:gd name="connsiteY12" fmla="*/ 3349256 h 6161579"/>
              <a:gd name="connsiteX0" fmla="*/ 82894 w 6861149"/>
              <a:gd name="connsiteY0" fmla="*/ 3349256 h 6161579"/>
              <a:gd name="connsiteX1" fmla="*/ 104159 w 6861149"/>
              <a:gd name="connsiteY1" fmla="*/ 2753833 h 6161579"/>
              <a:gd name="connsiteX2" fmla="*/ 1560819 w 6861149"/>
              <a:gd name="connsiteY2" fmla="*/ 239233 h 6161579"/>
              <a:gd name="connsiteX3" fmla="*/ 2007387 w 6861149"/>
              <a:gd name="connsiteY3" fmla="*/ 0 h 6161579"/>
              <a:gd name="connsiteX4" fmla="*/ 4984503 w 6861149"/>
              <a:gd name="connsiteY4" fmla="*/ 1 h 6161579"/>
              <a:gd name="connsiteX5" fmla="*/ 5393857 w 6861149"/>
              <a:gd name="connsiteY5" fmla="*/ 239233 h 6161579"/>
              <a:gd name="connsiteX6" fmla="*/ 6839884 w 6861149"/>
              <a:gd name="connsiteY6" fmla="*/ 2785730 h 6161579"/>
              <a:gd name="connsiteX7" fmla="*/ 6861149 w 6861149"/>
              <a:gd name="connsiteY7" fmla="*/ 3349255 h 6161579"/>
              <a:gd name="connsiteX8" fmla="*/ 5261630 w 6861149"/>
              <a:gd name="connsiteY8" fmla="*/ 6160031 h 6161579"/>
              <a:gd name="connsiteX9" fmla="*/ 2033967 w 6861149"/>
              <a:gd name="connsiteY9" fmla="*/ 6161568 h 6161579"/>
              <a:gd name="connsiteX10" fmla="*/ 1534237 w 6861149"/>
              <a:gd name="connsiteY10" fmla="*/ 5879805 h 6161579"/>
              <a:gd name="connsiteX11" fmla="*/ 82894 w 6861149"/>
              <a:gd name="connsiteY11" fmla="*/ 3349256 h 6161579"/>
              <a:gd name="connsiteX0" fmla="*/ 82894 w 7041548"/>
              <a:gd name="connsiteY0" fmla="*/ 3349256 h 6161579"/>
              <a:gd name="connsiteX1" fmla="*/ 104159 w 7041548"/>
              <a:gd name="connsiteY1" fmla="*/ 2753833 h 6161579"/>
              <a:gd name="connsiteX2" fmla="*/ 1560819 w 7041548"/>
              <a:gd name="connsiteY2" fmla="*/ 239233 h 6161579"/>
              <a:gd name="connsiteX3" fmla="*/ 2007387 w 7041548"/>
              <a:gd name="connsiteY3" fmla="*/ 0 h 6161579"/>
              <a:gd name="connsiteX4" fmla="*/ 4984503 w 7041548"/>
              <a:gd name="connsiteY4" fmla="*/ 1 h 6161579"/>
              <a:gd name="connsiteX5" fmla="*/ 5393857 w 7041548"/>
              <a:gd name="connsiteY5" fmla="*/ 239233 h 6161579"/>
              <a:gd name="connsiteX6" fmla="*/ 6839884 w 7041548"/>
              <a:gd name="connsiteY6" fmla="*/ 2785730 h 6161579"/>
              <a:gd name="connsiteX7" fmla="*/ 6861149 w 7041548"/>
              <a:gd name="connsiteY7" fmla="*/ 3349255 h 6161579"/>
              <a:gd name="connsiteX8" fmla="*/ 5261630 w 7041548"/>
              <a:gd name="connsiteY8" fmla="*/ 6160031 h 6161579"/>
              <a:gd name="connsiteX9" fmla="*/ 2033967 w 7041548"/>
              <a:gd name="connsiteY9" fmla="*/ 6161568 h 6161579"/>
              <a:gd name="connsiteX10" fmla="*/ 1534237 w 7041548"/>
              <a:gd name="connsiteY10" fmla="*/ 5879805 h 6161579"/>
              <a:gd name="connsiteX11" fmla="*/ 82894 w 7041548"/>
              <a:gd name="connsiteY11" fmla="*/ 3349256 h 6161579"/>
              <a:gd name="connsiteX0" fmla="*/ 82894 w 6988733"/>
              <a:gd name="connsiteY0" fmla="*/ 3349256 h 6161579"/>
              <a:gd name="connsiteX1" fmla="*/ 104159 w 6988733"/>
              <a:gd name="connsiteY1" fmla="*/ 2753833 h 6161579"/>
              <a:gd name="connsiteX2" fmla="*/ 1560819 w 6988733"/>
              <a:gd name="connsiteY2" fmla="*/ 239233 h 6161579"/>
              <a:gd name="connsiteX3" fmla="*/ 2007387 w 6988733"/>
              <a:gd name="connsiteY3" fmla="*/ 0 h 6161579"/>
              <a:gd name="connsiteX4" fmla="*/ 4984503 w 6988733"/>
              <a:gd name="connsiteY4" fmla="*/ 1 h 6161579"/>
              <a:gd name="connsiteX5" fmla="*/ 5393857 w 6988733"/>
              <a:gd name="connsiteY5" fmla="*/ 239233 h 6161579"/>
              <a:gd name="connsiteX6" fmla="*/ 6839884 w 6988733"/>
              <a:gd name="connsiteY6" fmla="*/ 2785730 h 6161579"/>
              <a:gd name="connsiteX7" fmla="*/ 6861149 w 6988733"/>
              <a:gd name="connsiteY7" fmla="*/ 3349255 h 6161579"/>
              <a:gd name="connsiteX8" fmla="*/ 5261630 w 6988733"/>
              <a:gd name="connsiteY8" fmla="*/ 6160031 h 6161579"/>
              <a:gd name="connsiteX9" fmla="*/ 2033967 w 6988733"/>
              <a:gd name="connsiteY9" fmla="*/ 6161568 h 6161579"/>
              <a:gd name="connsiteX10" fmla="*/ 1534237 w 6988733"/>
              <a:gd name="connsiteY10" fmla="*/ 5879805 h 6161579"/>
              <a:gd name="connsiteX11" fmla="*/ 82894 w 6988733"/>
              <a:gd name="connsiteY11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261630 w 6936472"/>
              <a:gd name="connsiteY8" fmla="*/ 6160031 h 6161579"/>
              <a:gd name="connsiteX9" fmla="*/ 2033967 w 6936472"/>
              <a:gd name="connsiteY9" fmla="*/ 6161568 h 6161579"/>
              <a:gd name="connsiteX10" fmla="*/ 1534237 w 6936472"/>
              <a:gd name="connsiteY10" fmla="*/ 5879805 h 6161579"/>
              <a:gd name="connsiteX11" fmla="*/ 82894 w 6936472"/>
              <a:gd name="connsiteY11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261630 w 6936472"/>
              <a:gd name="connsiteY8" fmla="*/ 6160031 h 6161579"/>
              <a:gd name="connsiteX9" fmla="*/ 4867544 w 6936472"/>
              <a:gd name="connsiteY9" fmla="*/ 6161567 h 6161579"/>
              <a:gd name="connsiteX10" fmla="*/ 2033967 w 6936472"/>
              <a:gd name="connsiteY10" fmla="*/ 6161568 h 6161579"/>
              <a:gd name="connsiteX11" fmla="*/ 1534237 w 6936472"/>
              <a:gd name="connsiteY11" fmla="*/ 5879805 h 6161579"/>
              <a:gd name="connsiteX12" fmla="*/ 82894 w 6936472"/>
              <a:gd name="connsiteY12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431070 w 6936472"/>
              <a:gd name="connsiteY8" fmla="*/ 5847906 h 6161579"/>
              <a:gd name="connsiteX9" fmla="*/ 5261630 w 6936472"/>
              <a:gd name="connsiteY9" fmla="*/ 6160031 h 6161579"/>
              <a:gd name="connsiteX10" fmla="*/ 4867544 w 6936472"/>
              <a:gd name="connsiteY10" fmla="*/ 6161567 h 6161579"/>
              <a:gd name="connsiteX11" fmla="*/ 2033967 w 6936472"/>
              <a:gd name="connsiteY11" fmla="*/ 6161568 h 6161579"/>
              <a:gd name="connsiteX12" fmla="*/ 1534237 w 6936472"/>
              <a:gd name="connsiteY12" fmla="*/ 5879805 h 6161579"/>
              <a:gd name="connsiteX13" fmla="*/ 82894 w 6936472"/>
              <a:gd name="connsiteY13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431070 w 6936472"/>
              <a:gd name="connsiteY8" fmla="*/ 5847906 h 6161579"/>
              <a:gd name="connsiteX9" fmla="*/ 4867544 w 6936472"/>
              <a:gd name="connsiteY9" fmla="*/ 6161567 h 6161579"/>
              <a:gd name="connsiteX10" fmla="*/ 2033967 w 6936472"/>
              <a:gd name="connsiteY10" fmla="*/ 6161568 h 6161579"/>
              <a:gd name="connsiteX11" fmla="*/ 1534237 w 6936472"/>
              <a:gd name="connsiteY11" fmla="*/ 5879805 h 6161579"/>
              <a:gd name="connsiteX12" fmla="*/ 82894 w 6936472"/>
              <a:gd name="connsiteY12" fmla="*/ 3349256 h 6161579"/>
              <a:gd name="connsiteX0" fmla="*/ 82894 w 6936472"/>
              <a:gd name="connsiteY0" fmla="*/ 3349256 h 6163766"/>
              <a:gd name="connsiteX1" fmla="*/ 104159 w 6936472"/>
              <a:gd name="connsiteY1" fmla="*/ 2753833 h 6163766"/>
              <a:gd name="connsiteX2" fmla="*/ 1560819 w 6936472"/>
              <a:gd name="connsiteY2" fmla="*/ 239233 h 6163766"/>
              <a:gd name="connsiteX3" fmla="*/ 2007387 w 6936472"/>
              <a:gd name="connsiteY3" fmla="*/ 0 h 6163766"/>
              <a:gd name="connsiteX4" fmla="*/ 4984503 w 6936472"/>
              <a:gd name="connsiteY4" fmla="*/ 1 h 6163766"/>
              <a:gd name="connsiteX5" fmla="*/ 5393857 w 6936472"/>
              <a:gd name="connsiteY5" fmla="*/ 239233 h 6163766"/>
              <a:gd name="connsiteX6" fmla="*/ 6839884 w 6936472"/>
              <a:gd name="connsiteY6" fmla="*/ 2785730 h 6163766"/>
              <a:gd name="connsiteX7" fmla="*/ 6861149 w 6936472"/>
              <a:gd name="connsiteY7" fmla="*/ 3349255 h 6163766"/>
              <a:gd name="connsiteX8" fmla="*/ 5431070 w 6936472"/>
              <a:gd name="connsiteY8" fmla="*/ 5847906 h 6163766"/>
              <a:gd name="connsiteX9" fmla="*/ 4867544 w 6936472"/>
              <a:gd name="connsiteY9" fmla="*/ 6161567 h 6163766"/>
              <a:gd name="connsiteX10" fmla="*/ 2033967 w 6936472"/>
              <a:gd name="connsiteY10" fmla="*/ 6161568 h 6163766"/>
              <a:gd name="connsiteX11" fmla="*/ 1534237 w 6936472"/>
              <a:gd name="connsiteY11" fmla="*/ 5879805 h 6163766"/>
              <a:gd name="connsiteX12" fmla="*/ 82894 w 6936472"/>
              <a:gd name="connsiteY12" fmla="*/ 3349256 h 6163766"/>
              <a:gd name="connsiteX0" fmla="*/ 82894 w 6936472"/>
              <a:gd name="connsiteY0" fmla="*/ 3349256 h 6179650"/>
              <a:gd name="connsiteX1" fmla="*/ 104159 w 6936472"/>
              <a:gd name="connsiteY1" fmla="*/ 2753833 h 6179650"/>
              <a:gd name="connsiteX2" fmla="*/ 1560819 w 6936472"/>
              <a:gd name="connsiteY2" fmla="*/ 239233 h 6179650"/>
              <a:gd name="connsiteX3" fmla="*/ 2007387 w 6936472"/>
              <a:gd name="connsiteY3" fmla="*/ 0 h 6179650"/>
              <a:gd name="connsiteX4" fmla="*/ 4984503 w 6936472"/>
              <a:gd name="connsiteY4" fmla="*/ 1 h 6179650"/>
              <a:gd name="connsiteX5" fmla="*/ 5393857 w 6936472"/>
              <a:gd name="connsiteY5" fmla="*/ 239233 h 6179650"/>
              <a:gd name="connsiteX6" fmla="*/ 6839884 w 6936472"/>
              <a:gd name="connsiteY6" fmla="*/ 2785730 h 6179650"/>
              <a:gd name="connsiteX7" fmla="*/ 6861149 w 6936472"/>
              <a:gd name="connsiteY7" fmla="*/ 3349255 h 6179650"/>
              <a:gd name="connsiteX8" fmla="*/ 5431070 w 6936472"/>
              <a:gd name="connsiteY8" fmla="*/ 5847906 h 6179650"/>
              <a:gd name="connsiteX9" fmla="*/ 4867544 w 6936472"/>
              <a:gd name="connsiteY9" fmla="*/ 6161567 h 6179650"/>
              <a:gd name="connsiteX10" fmla="*/ 2033967 w 6936472"/>
              <a:gd name="connsiteY10" fmla="*/ 6161568 h 6179650"/>
              <a:gd name="connsiteX11" fmla="*/ 1534237 w 6936472"/>
              <a:gd name="connsiteY11" fmla="*/ 5879805 h 6179650"/>
              <a:gd name="connsiteX12" fmla="*/ 82894 w 6936472"/>
              <a:gd name="connsiteY12" fmla="*/ 3349256 h 6179650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431070 w 6936472"/>
              <a:gd name="connsiteY8" fmla="*/ 5847906 h 6161579"/>
              <a:gd name="connsiteX9" fmla="*/ 4867544 w 6936472"/>
              <a:gd name="connsiteY9" fmla="*/ 6161567 h 6161579"/>
              <a:gd name="connsiteX10" fmla="*/ 2033967 w 6936472"/>
              <a:gd name="connsiteY10" fmla="*/ 6161568 h 6161579"/>
              <a:gd name="connsiteX11" fmla="*/ 1534237 w 6936472"/>
              <a:gd name="connsiteY11" fmla="*/ 5879805 h 6161579"/>
              <a:gd name="connsiteX12" fmla="*/ 82894 w 6936472"/>
              <a:gd name="connsiteY12" fmla="*/ 3349256 h 616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36472" h="6161579">
                <a:moveTo>
                  <a:pt x="82894" y="3349256"/>
                </a:moveTo>
                <a:cubicBezTo>
                  <a:pt x="-45087" y="3120473"/>
                  <a:pt x="-14572" y="2958510"/>
                  <a:pt x="104159" y="2753833"/>
                </a:cubicBezTo>
                <a:lnTo>
                  <a:pt x="1560819" y="239233"/>
                </a:lnTo>
                <a:cubicBezTo>
                  <a:pt x="1634133" y="117315"/>
                  <a:pt x="1772918" y="11560"/>
                  <a:pt x="2007387" y="0"/>
                </a:cubicBezTo>
                <a:lnTo>
                  <a:pt x="4984503" y="1"/>
                </a:lnTo>
                <a:cubicBezTo>
                  <a:pt x="5155511" y="13292"/>
                  <a:pt x="5275730" y="70370"/>
                  <a:pt x="5393857" y="239233"/>
                </a:cubicBezTo>
                <a:lnTo>
                  <a:pt x="6839884" y="2785730"/>
                </a:lnTo>
                <a:cubicBezTo>
                  <a:pt x="6946210" y="3016988"/>
                  <a:pt x="6980652" y="3116481"/>
                  <a:pt x="6861149" y="3349255"/>
                </a:cubicBezTo>
                <a:lnTo>
                  <a:pt x="5431070" y="5847906"/>
                </a:lnTo>
                <a:cubicBezTo>
                  <a:pt x="5279555" y="6082708"/>
                  <a:pt x="5151965" y="6146504"/>
                  <a:pt x="4867544" y="6161567"/>
                </a:cubicBezTo>
                <a:lnTo>
                  <a:pt x="2033967" y="6161568"/>
                </a:lnTo>
                <a:cubicBezTo>
                  <a:pt x="1726395" y="6162711"/>
                  <a:pt x="1668030" y="6077394"/>
                  <a:pt x="1534237" y="5879805"/>
                </a:cubicBezTo>
                <a:lnTo>
                  <a:pt x="82894" y="3349256"/>
                </a:lnTo>
                <a:close/>
              </a:path>
            </a:pathLst>
          </a:custGeom>
          <a:noFill/>
          <a:ln w="120650">
            <a:solidFill>
              <a:srgbClr val="2685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0" y="1"/>
            <a:ext cx="12192000" cy="762000"/>
          </a:xfrm>
          <a:prstGeom prst="rect">
            <a:avLst/>
          </a:prstGeom>
          <a:gradFill>
            <a:gsLst>
              <a:gs pos="100000">
                <a:srgbClr val="00ADBB"/>
              </a:gs>
              <a:gs pos="0">
                <a:srgbClr val="C4D600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0" y="143129"/>
            <a:ext cx="2349843" cy="48018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1592724" y="3092853"/>
            <a:ext cx="1543050" cy="707886"/>
          </a:xfrm>
          <a:noFill/>
        </p:spPr>
        <p:txBody>
          <a:bodyPr wrap="square" rtlCol="0" anchor="ctr">
            <a:spAutoFit/>
          </a:bodyPr>
          <a:lstStyle>
            <a:lvl1pPr marL="0" indent="0" algn="ctr">
              <a:buNone/>
              <a:defRPr lang="en-US" sz="4000" b="1" spc="-150" smtClean="0">
                <a:solidFill>
                  <a:srgbClr val="C4D600"/>
                </a:solidFill>
              </a:defRPr>
            </a:lvl1pPr>
            <a:lvl2pPr>
              <a:defRPr lang="en-US" sz="1800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z="1800" smtClean="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marL="0" lvl="0" algn="ctr"/>
            <a:r>
              <a:rPr lang="en-US" dirty="0"/>
              <a:t>$123M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225744" y="3092853"/>
            <a:ext cx="1543050" cy="707886"/>
          </a:xfrm>
          <a:noFill/>
        </p:spPr>
        <p:txBody>
          <a:bodyPr wrap="square" rtlCol="0" anchor="ctr">
            <a:spAutoFit/>
          </a:bodyPr>
          <a:lstStyle>
            <a:lvl1pPr marL="0" indent="0" algn="ctr">
              <a:buNone/>
              <a:defRPr lang="en-US" sz="4000" b="1" spc="-150" dirty="0">
                <a:solidFill>
                  <a:srgbClr val="00ADBB"/>
                </a:solidFill>
              </a:defRPr>
            </a:lvl1pPr>
          </a:lstStyle>
          <a:p>
            <a:pPr marL="0" lvl="0" algn="ctr"/>
            <a:r>
              <a:rPr lang="en-US" dirty="0"/>
              <a:t>56%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035744" y="3092853"/>
            <a:ext cx="1543050" cy="707886"/>
          </a:xfrm>
          <a:noFill/>
        </p:spPr>
        <p:txBody>
          <a:bodyPr wrap="square" rtlCol="0" anchor="ctr">
            <a:spAutoFit/>
          </a:bodyPr>
          <a:lstStyle>
            <a:lvl1pPr marL="0" indent="0" algn="ctr">
              <a:buNone/>
              <a:defRPr lang="en-US" sz="4000" b="1" spc="-150" dirty="0">
                <a:solidFill>
                  <a:srgbClr val="2685C1"/>
                </a:solidFill>
              </a:defRPr>
            </a:lvl1pPr>
          </a:lstStyle>
          <a:p>
            <a:pPr marL="0" lvl="0" algn="ctr"/>
            <a:r>
              <a:rPr lang="en-US" dirty="0"/>
              <a:t>10,000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1580536" y="3835258"/>
            <a:ext cx="1565787" cy="369332"/>
          </a:xfr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en-US" sz="1800" dirty="0">
                <a:solidFill>
                  <a:srgbClr val="C4D600"/>
                </a:solidFill>
              </a:defRPr>
            </a:lvl1pPr>
          </a:lstStyle>
          <a:p>
            <a:pPr marL="0" lvl="0" algn="ctr"/>
            <a:r>
              <a:rPr lang="en-US"/>
              <a:t>Descriptor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5213556" y="3830342"/>
            <a:ext cx="1565787" cy="369332"/>
          </a:xfr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en-US" sz="1800" dirty="0">
                <a:solidFill>
                  <a:srgbClr val="00ADBB"/>
                </a:solidFill>
              </a:defRPr>
            </a:lvl1pPr>
          </a:lstStyle>
          <a:p>
            <a:pPr marL="0" lvl="0" algn="ctr"/>
            <a:r>
              <a:rPr lang="en-US"/>
              <a:t>Descriptor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9023556" y="3835258"/>
            <a:ext cx="1565787" cy="369332"/>
          </a:xfr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en-US" sz="1800" dirty="0">
                <a:solidFill>
                  <a:srgbClr val="2685C1"/>
                </a:solidFill>
              </a:defRPr>
            </a:lvl1pPr>
          </a:lstStyle>
          <a:p>
            <a:pPr marL="0" lvl="0" algn="ctr"/>
            <a:r>
              <a:rPr lang="en-US"/>
              <a:t>Descriptor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8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- 4 x 1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838200" y="1389733"/>
            <a:ext cx="105156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3200">
                <a:solidFill>
                  <a:srgbClr val="00ADBB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76" y="6704702"/>
            <a:ext cx="5526024" cy="153298"/>
          </a:xfrm>
          <a:prstGeom prst="rect">
            <a:avLst/>
          </a:prstGeom>
        </p:spPr>
      </p:pic>
      <p:sp>
        <p:nvSpPr>
          <p:cNvPr id="31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838200" y="5010213"/>
            <a:ext cx="2386263" cy="1414768"/>
          </a:xfrm>
        </p:spPr>
        <p:txBody>
          <a:bodyPr>
            <a:norm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rgbClr val="5D6770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3561348" y="5026254"/>
            <a:ext cx="2386262" cy="1414768"/>
          </a:xfrm>
        </p:spPr>
        <p:txBody>
          <a:bodyPr>
            <a:norm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rgbClr val="5D6770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6284492" y="5010213"/>
            <a:ext cx="2370221" cy="1414768"/>
          </a:xfrm>
        </p:spPr>
        <p:txBody>
          <a:bodyPr>
            <a:norm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rgbClr val="5D6770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Hexagon 15"/>
          <p:cNvSpPr/>
          <p:nvPr userDrawn="1"/>
        </p:nvSpPr>
        <p:spPr>
          <a:xfrm rot="21006596">
            <a:off x="1024397" y="2691891"/>
            <a:ext cx="2075747" cy="1843860"/>
          </a:xfrm>
          <a:custGeom>
            <a:avLst/>
            <a:gdLst>
              <a:gd name="connsiteX0" fmla="*/ 0 w 6970345"/>
              <a:gd name="connsiteY0" fmla="*/ 3076141 h 6152282"/>
              <a:gd name="connsiteX1" fmla="*/ 1538071 w 6970345"/>
              <a:gd name="connsiteY1" fmla="*/ 1 h 6152282"/>
              <a:gd name="connsiteX2" fmla="*/ 5432275 w 6970345"/>
              <a:gd name="connsiteY2" fmla="*/ 1 h 6152282"/>
              <a:gd name="connsiteX3" fmla="*/ 6970345 w 6970345"/>
              <a:gd name="connsiteY3" fmla="*/ 3076141 h 6152282"/>
              <a:gd name="connsiteX4" fmla="*/ 5432275 w 6970345"/>
              <a:gd name="connsiteY4" fmla="*/ 6152281 h 6152282"/>
              <a:gd name="connsiteX5" fmla="*/ 1538071 w 6970345"/>
              <a:gd name="connsiteY5" fmla="*/ 6152281 h 6152282"/>
              <a:gd name="connsiteX6" fmla="*/ 0 w 6970345"/>
              <a:gd name="connsiteY6" fmla="*/ 3076141 h 6152282"/>
              <a:gd name="connsiteX0" fmla="*/ 0 w 6970345"/>
              <a:gd name="connsiteY0" fmla="*/ 3084091 h 6160231"/>
              <a:gd name="connsiteX1" fmla="*/ 1728902 w 6970345"/>
              <a:gd name="connsiteY1" fmla="*/ 0 h 6160231"/>
              <a:gd name="connsiteX2" fmla="*/ 5432275 w 6970345"/>
              <a:gd name="connsiteY2" fmla="*/ 7951 h 6160231"/>
              <a:gd name="connsiteX3" fmla="*/ 6970345 w 6970345"/>
              <a:gd name="connsiteY3" fmla="*/ 3084091 h 6160231"/>
              <a:gd name="connsiteX4" fmla="*/ 5432275 w 6970345"/>
              <a:gd name="connsiteY4" fmla="*/ 6160231 h 6160231"/>
              <a:gd name="connsiteX5" fmla="*/ 1538071 w 6970345"/>
              <a:gd name="connsiteY5" fmla="*/ 6160231 h 6160231"/>
              <a:gd name="connsiteX6" fmla="*/ 0 w 6970345"/>
              <a:gd name="connsiteY6" fmla="*/ 3084091 h 6160231"/>
              <a:gd name="connsiteX0" fmla="*/ 0 w 6970345"/>
              <a:gd name="connsiteY0" fmla="*/ 3084091 h 6160231"/>
              <a:gd name="connsiteX1" fmla="*/ 1728902 w 6970345"/>
              <a:gd name="connsiteY1" fmla="*/ 0 h 6160231"/>
              <a:gd name="connsiteX2" fmla="*/ 5289152 w 6970345"/>
              <a:gd name="connsiteY2" fmla="*/ 15902 h 6160231"/>
              <a:gd name="connsiteX3" fmla="*/ 6970345 w 6970345"/>
              <a:gd name="connsiteY3" fmla="*/ 3084091 h 6160231"/>
              <a:gd name="connsiteX4" fmla="*/ 5432275 w 6970345"/>
              <a:gd name="connsiteY4" fmla="*/ 6160231 h 6160231"/>
              <a:gd name="connsiteX5" fmla="*/ 1538071 w 6970345"/>
              <a:gd name="connsiteY5" fmla="*/ 6160231 h 6160231"/>
              <a:gd name="connsiteX6" fmla="*/ 0 w 6970345"/>
              <a:gd name="connsiteY6" fmla="*/ 3084091 h 6160231"/>
              <a:gd name="connsiteX0" fmla="*/ 0 w 7041907"/>
              <a:gd name="connsiteY0" fmla="*/ 3084091 h 6160231"/>
              <a:gd name="connsiteX1" fmla="*/ 1728902 w 7041907"/>
              <a:gd name="connsiteY1" fmla="*/ 0 h 6160231"/>
              <a:gd name="connsiteX2" fmla="*/ 5289152 w 7041907"/>
              <a:gd name="connsiteY2" fmla="*/ 15902 h 6160231"/>
              <a:gd name="connsiteX3" fmla="*/ 7041907 w 7041907"/>
              <a:gd name="connsiteY3" fmla="*/ 3092043 h 6160231"/>
              <a:gd name="connsiteX4" fmla="*/ 5432275 w 7041907"/>
              <a:gd name="connsiteY4" fmla="*/ 6160231 h 6160231"/>
              <a:gd name="connsiteX5" fmla="*/ 1538071 w 7041907"/>
              <a:gd name="connsiteY5" fmla="*/ 6160231 h 6160231"/>
              <a:gd name="connsiteX6" fmla="*/ 0 w 7041907"/>
              <a:gd name="connsiteY6" fmla="*/ 3084091 h 6160231"/>
              <a:gd name="connsiteX0" fmla="*/ 0 w 7041907"/>
              <a:gd name="connsiteY0" fmla="*/ 3084091 h 6160231"/>
              <a:gd name="connsiteX1" fmla="*/ 1728902 w 7041907"/>
              <a:gd name="connsiteY1" fmla="*/ 0 h 6160231"/>
              <a:gd name="connsiteX2" fmla="*/ 5289152 w 7041907"/>
              <a:gd name="connsiteY2" fmla="*/ 15902 h 6160231"/>
              <a:gd name="connsiteX3" fmla="*/ 7041907 w 7041907"/>
              <a:gd name="connsiteY3" fmla="*/ 3092043 h 6160231"/>
              <a:gd name="connsiteX4" fmla="*/ 5281200 w 7041907"/>
              <a:gd name="connsiteY4" fmla="*/ 6160231 h 6160231"/>
              <a:gd name="connsiteX5" fmla="*/ 1538071 w 7041907"/>
              <a:gd name="connsiteY5" fmla="*/ 6160231 h 6160231"/>
              <a:gd name="connsiteX6" fmla="*/ 0 w 7041907"/>
              <a:gd name="connsiteY6" fmla="*/ 3084091 h 6160231"/>
              <a:gd name="connsiteX0" fmla="*/ 0 w 7041907"/>
              <a:gd name="connsiteY0" fmla="*/ 3084091 h 6168182"/>
              <a:gd name="connsiteX1" fmla="*/ 1728902 w 7041907"/>
              <a:gd name="connsiteY1" fmla="*/ 0 h 6168182"/>
              <a:gd name="connsiteX2" fmla="*/ 5289152 w 7041907"/>
              <a:gd name="connsiteY2" fmla="*/ 15902 h 6168182"/>
              <a:gd name="connsiteX3" fmla="*/ 7041907 w 7041907"/>
              <a:gd name="connsiteY3" fmla="*/ 3092043 h 6168182"/>
              <a:gd name="connsiteX4" fmla="*/ 5281200 w 7041907"/>
              <a:gd name="connsiteY4" fmla="*/ 6160231 h 6168182"/>
              <a:gd name="connsiteX5" fmla="*/ 1720951 w 7041907"/>
              <a:gd name="connsiteY5" fmla="*/ 6168182 h 6168182"/>
              <a:gd name="connsiteX6" fmla="*/ 0 w 7041907"/>
              <a:gd name="connsiteY6" fmla="*/ 3084091 h 6168182"/>
              <a:gd name="connsiteX0" fmla="*/ 0 w 7097566"/>
              <a:gd name="connsiteY0" fmla="*/ 3084091 h 6168182"/>
              <a:gd name="connsiteX1" fmla="*/ 1784561 w 7097566"/>
              <a:gd name="connsiteY1" fmla="*/ 0 h 6168182"/>
              <a:gd name="connsiteX2" fmla="*/ 5344811 w 7097566"/>
              <a:gd name="connsiteY2" fmla="*/ 15902 h 6168182"/>
              <a:gd name="connsiteX3" fmla="*/ 7097566 w 7097566"/>
              <a:gd name="connsiteY3" fmla="*/ 3092043 h 6168182"/>
              <a:gd name="connsiteX4" fmla="*/ 5336859 w 7097566"/>
              <a:gd name="connsiteY4" fmla="*/ 6160231 h 6168182"/>
              <a:gd name="connsiteX5" fmla="*/ 1776610 w 7097566"/>
              <a:gd name="connsiteY5" fmla="*/ 6168182 h 6168182"/>
              <a:gd name="connsiteX6" fmla="*/ 0 w 7097566"/>
              <a:gd name="connsiteY6" fmla="*/ 3084091 h 6168182"/>
              <a:gd name="connsiteX0" fmla="*/ 0 w 7097566"/>
              <a:gd name="connsiteY0" fmla="*/ 3060237 h 6168182"/>
              <a:gd name="connsiteX1" fmla="*/ 1784561 w 7097566"/>
              <a:gd name="connsiteY1" fmla="*/ 0 h 6168182"/>
              <a:gd name="connsiteX2" fmla="*/ 5344811 w 7097566"/>
              <a:gd name="connsiteY2" fmla="*/ 15902 h 6168182"/>
              <a:gd name="connsiteX3" fmla="*/ 7097566 w 7097566"/>
              <a:gd name="connsiteY3" fmla="*/ 3092043 h 6168182"/>
              <a:gd name="connsiteX4" fmla="*/ 5336859 w 7097566"/>
              <a:gd name="connsiteY4" fmla="*/ 6160231 h 6168182"/>
              <a:gd name="connsiteX5" fmla="*/ 1776610 w 7097566"/>
              <a:gd name="connsiteY5" fmla="*/ 6168182 h 6168182"/>
              <a:gd name="connsiteX6" fmla="*/ 0 w 7097566"/>
              <a:gd name="connsiteY6" fmla="*/ 3060237 h 6168182"/>
              <a:gd name="connsiteX0" fmla="*/ 0 w 7097566"/>
              <a:gd name="connsiteY0" fmla="*/ 3060237 h 6168182"/>
              <a:gd name="connsiteX1" fmla="*/ 1784561 w 7097566"/>
              <a:gd name="connsiteY1" fmla="*/ 0 h 6168182"/>
              <a:gd name="connsiteX2" fmla="*/ 2034769 w 7097566"/>
              <a:gd name="connsiteY2" fmla="*/ 200 h 6168182"/>
              <a:gd name="connsiteX3" fmla="*/ 5344811 w 7097566"/>
              <a:gd name="connsiteY3" fmla="*/ 15902 h 6168182"/>
              <a:gd name="connsiteX4" fmla="*/ 7097566 w 7097566"/>
              <a:gd name="connsiteY4" fmla="*/ 3092043 h 6168182"/>
              <a:gd name="connsiteX5" fmla="*/ 5336859 w 7097566"/>
              <a:gd name="connsiteY5" fmla="*/ 6160231 h 6168182"/>
              <a:gd name="connsiteX6" fmla="*/ 1776610 w 7097566"/>
              <a:gd name="connsiteY6" fmla="*/ 6168182 h 6168182"/>
              <a:gd name="connsiteX7" fmla="*/ 0 w 7097566"/>
              <a:gd name="connsiteY7" fmla="*/ 3060237 h 6168182"/>
              <a:gd name="connsiteX0" fmla="*/ 0 w 7097566"/>
              <a:gd name="connsiteY0" fmla="*/ 3060237 h 6168182"/>
              <a:gd name="connsiteX1" fmla="*/ 1673262 w 7097566"/>
              <a:gd name="connsiteY1" fmla="*/ 180954 h 6168182"/>
              <a:gd name="connsiteX2" fmla="*/ 1784561 w 7097566"/>
              <a:gd name="connsiteY2" fmla="*/ 0 h 6168182"/>
              <a:gd name="connsiteX3" fmla="*/ 2034769 w 7097566"/>
              <a:gd name="connsiteY3" fmla="*/ 200 h 6168182"/>
              <a:gd name="connsiteX4" fmla="*/ 5344811 w 7097566"/>
              <a:gd name="connsiteY4" fmla="*/ 15902 h 6168182"/>
              <a:gd name="connsiteX5" fmla="*/ 7097566 w 7097566"/>
              <a:gd name="connsiteY5" fmla="*/ 3092043 h 6168182"/>
              <a:gd name="connsiteX6" fmla="*/ 5336859 w 7097566"/>
              <a:gd name="connsiteY6" fmla="*/ 6160231 h 6168182"/>
              <a:gd name="connsiteX7" fmla="*/ 1776610 w 7097566"/>
              <a:gd name="connsiteY7" fmla="*/ 6168182 h 6168182"/>
              <a:gd name="connsiteX8" fmla="*/ 0 w 7097566"/>
              <a:gd name="connsiteY8" fmla="*/ 3060237 h 61681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155899 h 6263844"/>
              <a:gd name="connsiteX1" fmla="*/ 1673262 w 7097566"/>
              <a:gd name="connsiteY1" fmla="*/ 276616 h 6263844"/>
              <a:gd name="connsiteX2" fmla="*/ 2034769 w 7097566"/>
              <a:gd name="connsiteY2" fmla="*/ 95862 h 6263844"/>
              <a:gd name="connsiteX3" fmla="*/ 5344811 w 7097566"/>
              <a:gd name="connsiteY3" fmla="*/ 111564 h 6263844"/>
              <a:gd name="connsiteX4" fmla="*/ 7097566 w 7097566"/>
              <a:gd name="connsiteY4" fmla="*/ 3187705 h 6263844"/>
              <a:gd name="connsiteX5" fmla="*/ 5336859 w 7097566"/>
              <a:gd name="connsiteY5" fmla="*/ 6255893 h 6263844"/>
              <a:gd name="connsiteX6" fmla="*/ 1776610 w 7097566"/>
              <a:gd name="connsiteY6" fmla="*/ 6263844 h 6263844"/>
              <a:gd name="connsiteX7" fmla="*/ 0 w 7097566"/>
              <a:gd name="connsiteY7" fmla="*/ 3155899 h 6263844"/>
              <a:gd name="connsiteX0" fmla="*/ 0 w 7097566"/>
              <a:gd name="connsiteY0" fmla="*/ 3154255 h 6262200"/>
              <a:gd name="connsiteX1" fmla="*/ 1673262 w 7097566"/>
              <a:gd name="connsiteY1" fmla="*/ 274972 h 6262200"/>
              <a:gd name="connsiteX2" fmla="*/ 2034769 w 7097566"/>
              <a:gd name="connsiteY2" fmla="*/ 94218 h 6262200"/>
              <a:gd name="connsiteX3" fmla="*/ 5344811 w 7097566"/>
              <a:gd name="connsiteY3" fmla="*/ 109920 h 6262200"/>
              <a:gd name="connsiteX4" fmla="*/ 7097566 w 7097566"/>
              <a:gd name="connsiteY4" fmla="*/ 3186061 h 6262200"/>
              <a:gd name="connsiteX5" fmla="*/ 5336859 w 7097566"/>
              <a:gd name="connsiteY5" fmla="*/ 6254249 h 6262200"/>
              <a:gd name="connsiteX6" fmla="*/ 1776610 w 7097566"/>
              <a:gd name="connsiteY6" fmla="*/ 6262200 h 6262200"/>
              <a:gd name="connsiteX7" fmla="*/ 0 w 7097566"/>
              <a:gd name="connsiteY7" fmla="*/ 3154255 h 6262200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51997 w 7097566"/>
              <a:gd name="connsiteY1" fmla="*/ 217968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344811 w 7097566"/>
              <a:gd name="connsiteY4" fmla="*/ 15702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344811 w 7097566"/>
              <a:gd name="connsiteY4" fmla="*/ 15702 h 6167982"/>
              <a:gd name="connsiteX5" fmla="*/ 5469086 w 7097566"/>
              <a:gd name="connsiteY5" fmla="*/ 239233 h 6167982"/>
              <a:gd name="connsiteX6" fmla="*/ 7097566 w 7097566"/>
              <a:gd name="connsiteY6" fmla="*/ 3091843 h 6167982"/>
              <a:gd name="connsiteX7" fmla="*/ 5336859 w 7097566"/>
              <a:gd name="connsiteY7" fmla="*/ 6160031 h 6167982"/>
              <a:gd name="connsiteX8" fmla="*/ 1776610 w 7097566"/>
              <a:gd name="connsiteY8" fmla="*/ 6167982 h 6167982"/>
              <a:gd name="connsiteX9" fmla="*/ 0 w 7097566"/>
              <a:gd name="connsiteY9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117097 h 6225042"/>
              <a:gd name="connsiteX1" fmla="*/ 1636048 w 7097566"/>
              <a:gd name="connsiteY1" fmla="*/ 296293 h 6225042"/>
              <a:gd name="connsiteX2" fmla="*/ 2082616 w 7097566"/>
              <a:gd name="connsiteY2" fmla="*/ 57060 h 6225042"/>
              <a:gd name="connsiteX3" fmla="*/ 5112895 w 7097566"/>
              <a:gd name="connsiteY3" fmla="*/ 62377 h 6225042"/>
              <a:gd name="connsiteX4" fmla="*/ 5469086 w 7097566"/>
              <a:gd name="connsiteY4" fmla="*/ 296293 h 6225042"/>
              <a:gd name="connsiteX5" fmla="*/ 7097566 w 7097566"/>
              <a:gd name="connsiteY5" fmla="*/ 3148903 h 6225042"/>
              <a:gd name="connsiteX6" fmla="*/ 5336859 w 7097566"/>
              <a:gd name="connsiteY6" fmla="*/ 6217091 h 6225042"/>
              <a:gd name="connsiteX7" fmla="*/ 1776610 w 7097566"/>
              <a:gd name="connsiteY7" fmla="*/ 6225042 h 6225042"/>
              <a:gd name="connsiteX8" fmla="*/ 0 w 7097566"/>
              <a:gd name="connsiteY8" fmla="*/ 3117097 h 622504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065800 h 6173745"/>
              <a:gd name="connsiteX1" fmla="*/ 1636048 w 7097566"/>
              <a:gd name="connsiteY1" fmla="*/ 244996 h 6173745"/>
              <a:gd name="connsiteX2" fmla="*/ 2082616 w 7097566"/>
              <a:gd name="connsiteY2" fmla="*/ 5763 h 6173745"/>
              <a:gd name="connsiteX3" fmla="*/ 5112895 w 7097566"/>
              <a:gd name="connsiteY3" fmla="*/ 11080 h 6173745"/>
              <a:gd name="connsiteX4" fmla="*/ 5469086 w 7097566"/>
              <a:gd name="connsiteY4" fmla="*/ 244996 h 6173745"/>
              <a:gd name="connsiteX5" fmla="*/ 7097566 w 7097566"/>
              <a:gd name="connsiteY5" fmla="*/ 3097606 h 6173745"/>
              <a:gd name="connsiteX6" fmla="*/ 5336859 w 7097566"/>
              <a:gd name="connsiteY6" fmla="*/ 6165794 h 6173745"/>
              <a:gd name="connsiteX7" fmla="*/ 1776610 w 7097566"/>
              <a:gd name="connsiteY7" fmla="*/ 6173745 h 6173745"/>
              <a:gd name="connsiteX8" fmla="*/ 0 w 7097566"/>
              <a:gd name="connsiteY8" fmla="*/ 3065800 h 6173745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059732 w 7097566"/>
              <a:gd name="connsiteY3" fmla="*/ 1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2249"/>
              <a:gd name="connsiteY0" fmla="*/ 3070670 h 6167982"/>
              <a:gd name="connsiteX1" fmla="*/ 1630731 w 7092249"/>
              <a:gd name="connsiteY1" fmla="*/ 239233 h 6167982"/>
              <a:gd name="connsiteX2" fmla="*/ 2077299 w 7092249"/>
              <a:gd name="connsiteY2" fmla="*/ 0 h 6167982"/>
              <a:gd name="connsiteX3" fmla="*/ 5054415 w 7092249"/>
              <a:gd name="connsiteY3" fmla="*/ 1 h 6167982"/>
              <a:gd name="connsiteX4" fmla="*/ 5463769 w 7092249"/>
              <a:gd name="connsiteY4" fmla="*/ 239233 h 6167982"/>
              <a:gd name="connsiteX5" fmla="*/ 7092249 w 7092249"/>
              <a:gd name="connsiteY5" fmla="*/ 3091843 h 6167982"/>
              <a:gd name="connsiteX6" fmla="*/ 5331542 w 7092249"/>
              <a:gd name="connsiteY6" fmla="*/ 6160031 h 6167982"/>
              <a:gd name="connsiteX7" fmla="*/ 1771293 w 7092249"/>
              <a:gd name="connsiteY7" fmla="*/ 6167982 h 6167982"/>
              <a:gd name="connsiteX8" fmla="*/ 0 w 7092249"/>
              <a:gd name="connsiteY8" fmla="*/ 3070670 h 6167982"/>
              <a:gd name="connsiteX0" fmla="*/ 0 w 7092249"/>
              <a:gd name="connsiteY0" fmla="*/ 3070670 h 6167982"/>
              <a:gd name="connsiteX1" fmla="*/ 174071 w 7092249"/>
              <a:gd name="connsiteY1" fmla="*/ 2753833 h 6167982"/>
              <a:gd name="connsiteX2" fmla="*/ 1630731 w 7092249"/>
              <a:gd name="connsiteY2" fmla="*/ 239233 h 6167982"/>
              <a:gd name="connsiteX3" fmla="*/ 2077299 w 7092249"/>
              <a:gd name="connsiteY3" fmla="*/ 0 h 6167982"/>
              <a:gd name="connsiteX4" fmla="*/ 5054415 w 7092249"/>
              <a:gd name="connsiteY4" fmla="*/ 1 h 6167982"/>
              <a:gd name="connsiteX5" fmla="*/ 5463769 w 7092249"/>
              <a:gd name="connsiteY5" fmla="*/ 239233 h 6167982"/>
              <a:gd name="connsiteX6" fmla="*/ 7092249 w 7092249"/>
              <a:gd name="connsiteY6" fmla="*/ 3091843 h 6167982"/>
              <a:gd name="connsiteX7" fmla="*/ 5331542 w 7092249"/>
              <a:gd name="connsiteY7" fmla="*/ 6160031 h 6167982"/>
              <a:gd name="connsiteX8" fmla="*/ 1771293 w 7092249"/>
              <a:gd name="connsiteY8" fmla="*/ 6167982 h 6167982"/>
              <a:gd name="connsiteX9" fmla="*/ 0 w 7092249"/>
              <a:gd name="connsiteY9" fmla="*/ 3070670 h 6167982"/>
              <a:gd name="connsiteX0" fmla="*/ 0 w 7092249"/>
              <a:gd name="connsiteY0" fmla="*/ 3070670 h 6167982"/>
              <a:gd name="connsiteX1" fmla="*/ 174071 w 7092249"/>
              <a:gd name="connsiteY1" fmla="*/ 2753833 h 6167982"/>
              <a:gd name="connsiteX2" fmla="*/ 1630731 w 7092249"/>
              <a:gd name="connsiteY2" fmla="*/ 239233 h 6167982"/>
              <a:gd name="connsiteX3" fmla="*/ 2077299 w 7092249"/>
              <a:gd name="connsiteY3" fmla="*/ 0 h 6167982"/>
              <a:gd name="connsiteX4" fmla="*/ 5054415 w 7092249"/>
              <a:gd name="connsiteY4" fmla="*/ 1 h 6167982"/>
              <a:gd name="connsiteX5" fmla="*/ 5463769 w 7092249"/>
              <a:gd name="connsiteY5" fmla="*/ 239233 h 6167982"/>
              <a:gd name="connsiteX6" fmla="*/ 7092249 w 7092249"/>
              <a:gd name="connsiteY6" fmla="*/ 3091843 h 6167982"/>
              <a:gd name="connsiteX7" fmla="*/ 5331542 w 7092249"/>
              <a:gd name="connsiteY7" fmla="*/ 6160031 h 6167982"/>
              <a:gd name="connsiteX8" fmla="*/ 1771293 w 7092249"/>
              <a:gd name="connsiteY8" fmla="*/ 6167982 h 6167982"/>
              <a:gd name="connsiteX9" fmla="*/ 152806 w 7092249"/>
              <a:gd name="connsiteY9" fmla="*/ 3349256 h 6167982"/>
              <a:gd name="connsiteX10" fmla="*/ 0 w 7092249"/>
              <a:gd name="connsiteY10" fmla="*/ 3070670 h 6167982"/>
              <a:gd name="connsiteX0" fmla="*/ 0 w 6939443"/>
              <a:gd name="connsiteY0" fmla="*/ 3349256 h 6167982"/>
              <a:gd name="connsiteX1" fmla="*/ 21265 w 6939443"/>
              <a:gd name="connsiteY1" fmla="*/ 2753833 h 6167982"/>
              <a:gd name="connsiteX2" fmla="*/ 1477925 w 6939443"/>
              <a:gd name="connsiteY2" fmla="*/ 239233 h 6167982"/>
              <a:gd name="connsiteX3" fmla="*/ 1924493 w 6939443"/>
              <a:gd name="connsiteY3" fmla="*/ 0 h 6167982"/>
              <a:gd name="connsiteX4" fmla="*/ 4901609 w 6939443"/>
              <a:gd name="connsiteY4" fmla="*/ 1 h 6167982"/>
              <a:gd name="connsiteX5" fmla="*/ 5310963 w 6939443"/>
              <a:gd name="connsiteY5" fmla="*/ 239233 h 6167982"/>
              <a:gd name="connsiteX6" fmla="*/ 6939443 w 6939443"/>
              <a:gd name="connsiteY6" fmla="*/ 3091843 h 6167982"/>
              <a:gd name="connsiteX7" fmla="*/ 5178736 w 6939443"/>
              <a:gd name="connsiteY7" fmla="*/ 6160031 h 6167982"/>
              <a:gd name="connsiteX8" fmla="*/ 1618487 w 6939443"/>
              <a:gd name="connsiteY8" fmla="*/ 6167982 h 6167982"/>
              <a:gd name="connsiteX9" fmla="*/ 0 w 6939443"/>
              <a:gd name="connsiteY9" fmla="*/ 3349256 h 6167982"/>
              <a:gd name="connsiteX0" fmla="*/ 182274 w 7121717"/>
              <a:gd name="connsiteY0" fmla="*/ 3349256 h 6167982"/>
              <a:gd name="connsiteX1" fmla="*/ 203539 w 7121717"/>
              <a:gd name="connsiteY1" fmla="*/ 2753833 h 6167982"/>
              <a:gd name="connsiteX2" fmla="*/ 1660199 w 7121717"/>
              <a:gd name="connsiteY2" fmla="*/ 239233 h 6167982"/>
              <a:gd name="connsiteX3" fmla="*/ 2106767 w 7121717"/>
              <a:gd name="connsiteY3" fmla="*/ 0 h 6167982"/>
              <a:gd name="connsiteX4" fmla="*/ 5083883 w 7121717"/>
              <a:gd name="connsiteY4" fmla="*/ 1 h 6167982"/>
              <a:gd name="connsiteX5" fmla="*/ 5493237 w 7121717"/>
              <a:gd name="connsiteY5" fmla="*/ 239233 h 6167982"/>
              <a:gd name="connsiteX6" fmla="*/ 7121717 w 7121717"/>
              <a:gd name="connsiteY6" fmla="*/ 3091843 h 6167982"/>
              <a:gd name="connsiteX7" fmla="*/ 5361010 w 7121717"/>
              <a:gd name="connsiteY7" fmla="*/ 6160031 h 6167982"/>
              <a:gd name="connsiteX8" fmla="*/ 1800761 w 7121717"/>
              <a:gd name="connsiteY8" fmla="*/ 6167982 h 6167982"/>
              <a:gd name="connsiteX9" fmla="*/ 182274 w 7121717"/>
              <a:gd name="connsiteY9" fmla="*/ 3349256 h 6167982"/>
              <a:gd name="connsiteX0" fmla="*/ 147856 w 7087299"/>
              <a:gd name="connsiteY0" fmla="*/ 3349256 h 6167982"/>
              <a:gd name="connsiteX1" fmla="*/ 169121 w 7087299"/>
              <a:gd name="connsiteY1" fmla="*/ 2753833 h 6167982"/>
              <a:gd name="connsiteX2" fmla="*/ 1625781 w 7087299"/>
              <a:gd name="connsiteY2" fmla="*/ 239233 h 6167982"/>
              <a:gd name="connsiteX3" fmla="*/ 2072349 w 7087299"/>
              <a:gd name="connsiteY3" fmla="*/ 0 h 6167982"/>
              <a:gd name="connsiteX4" fmla="*/ 5049465 w 7087299"/>
              <a:gd name="connsiteY4" fmla="*/ 1 h 6167982"/>
              <a:gd name="connsiteX5" fmla="*/ 5458819 w 7087299"/>
              <a:gd name="connsiteY5" fmla="*/ 239233 h 6167982"/>
              <a:gd name="connsiteX6" fmla="*/ 7087299 w 7087299"/>
              <a:gd name="connsiteY6" fmla="*/ 3091843 h 6167982"/>
              <a:gd name="connsiteX7" fmla="*/ 5326592 w 7087299"/>
              <a:gd name="connsiteY7" fmla="*/ 6160031 h 6167982"/>
              <a:gd name="connsiteX8" fmla="*/ 1766343 w 7087299"/>
              <a:gd name="connsiteY8" fmla="*/ 6167982 h 6167982"/>
              <a:gd name="connsiteX9" fmla="*/ 147856 w 7087299"/>
              <a:gd name="connsiteY9" fmla="*/ 3349256 h 6167982"/>
              <a:gd name="connsiteX0" fmla="*/ 90185 w 7029628"/>
              <a:gd name="connsiteY0" fmla="*/ 3349256 h 6167982"/>
              <a:gd name="connsiteX1" fmla="*/ 111450 w 7029628"/>
              <a:gd name="connsiteY1" fmla="*/ 2753833 h 6167982"/>
              <a:gd name="connsiteX2" fmla="*/ 1568110 w 7029628"/>
              <a:gd name="connsiteY2" fmla="*/ 239233 h 6167982"/>
              <a:gd name="connsiteX3" fmla="*/ 2014678 w 7029628"/>
              <a:gd name="connsiteY3" fmla="*/ 0 h 6167982"/>
              <a:gd name="connsiteX4" fmla="*/ 4991794 w 7029628"/>
              <a:gd name="connsiteY4" fmla="*/ 1 h 6167982"/>
              <a:gd name="connsiteX5" fmla="*/ 5401148 w 7029628"/>
              <a:gd name="connsiteY5" fmla="*/ 239233 h 6167982"/>
              <a:gd name="connsiteX6" fmla="*/ 7029628 w 7029628"/>
              <a:gd name="connsiteY6" fmla="*/ 3091843 h 6167982"/>
              <a:gd name="connsiteX7" fmla="*/ 5268921 w 7029628"/>
              <a:gd name="connsiteY7" fmla="*/ 6160031 h 6167982"/>
              <a:gd name="connsiteX8" fmla="*/ 1708672 w 7029628"/>
              <a:gd name="connsiteY8" fmla="*/ 6167982 h 6167982"/>
              <a:gd name="connsiteX9" fmla="*/ 90185 w 7029628"/>
              <a:gd name="connsiteY9" fmla="*/ 3349256 h 6167982"/>
              <a:gd name="connsiteX0" fmla="*/ 82894 w 7022337"/>
              <a:gd name="connsiteY0" fmla="*/ 3349256 h 6167982"/>
              <a:gd name="connsiteX1" fmla="*/ 104159 w 7022337"/>
              <a:gd name="connsiteY1" fmla="*/ 2753833 h 6167982"/>
              <a:gd name="connsiteX2" fmla="*/ 1560819 w 7022337"/>
              <a:gd name="connsiteY2" fmla="*/ 239233 h 6167982"/>
              <a:gd name="connsiteX3" fmla="*/ 2007387 w 7022337"/>
              <a:gd name="connsiteY3" fmla="*/ 0 h 6167982"/>
              <a:gd name="connsiteX4" fmla="*/ 4984503 w 7022337"/>
              <a:gd name="connsiteY4" fmla="*/ 1 h 6167982"/>
              <a:gd name="connsiteX5" fmla="*/ 5393857 w 7022337"/>
              <a:gd name="connsiteY5" fmla="*/ 239233 h 6167982"/>
              <a:gd name="connsiteX6" fmla="*/ 7022337 w 7022337"/>
              <a:gd name="connsiteY6" fmla="*/ 3091843 h 6167982"/>
              <a:gd name="connsiteX7" fmla="*/ 5261630 w 7022337"/>
              <a:gd name="connsiteY7" fmla="*/ 6160031 h 6167982"/>
              <a:gd name="connsiteX8" fmla="*/ 1701381 w 7022337"/>
              <a:gd name="connsiteY8" fmla="*/ 6167982 h 6167982"/>
              <a:gd name="connsiteX9" fmla="*/ 82894 w 7022337"/>
              <a:gd name="connsiteY9" fmla="*/ 3349256 h 6167982"/>
              <a:gd name="connsiteX0" fmla="*/ 82894 w 7022337"/>
              <a:gd name="connsiteY0" fmla="*/ 3349256 h 6167982"/>
              <a:gd name="connsiteX1" fmla="*/ 104159 w 7022337"/>
              <a:gd name="connsiteY1" fmla="*/ 2753833 h 6167982"/>
              <a:gd name="connsiteX2" fmla="*/ 1560819 w 7022337"/>
              <a:gd name="connsiteY2" fmla="*/ 239233 h 6167982"/>
              <a:gd name="connsiteX3" fmla="*/ 2007387 w 7022337"/>
              <a:gd name="connsiteY3" fmla="*/ 0 h 6167982"/>
              <a:gd name="connsiteX4" fmla="*/ 4984503 w 7022337"/>
              <a:gd name="connsiteY4" fmla="*/ 1 h 6167982"/>
              <a:gd name="connsiteX5" fmla="*/ 5393857 w 7022337"/>
              <a:gd name="connsiteY5" fmla="*/ 239233 h 6167982"/>
              <a:gd name="connsiteX6" fmla="*/ 7022337 w 7022337"/>
              <a:gd name="connsiteY6" fmla="*/ 3091843 h 6167982"/>
              <a:gd name="connsiteX7" fmla="*/ 5261630 w 7022337"/>
              <a:gd name="connsiteY7" fmla="*/ 6160031 h 6167982"/>
              <a:gd name="connsiteX8" fmla="*/ 1701381 w 7022337"/>
              <a:gd name="connsiteY8" fmla="*/ 6167982 h 6167982"/>
              <a:gd name="connsiteX9" fmla="*/ 1534237 w 7022337"/>
              <a:gd name="connsiteY9" fmla="*/ 5879805 h 6167982"/>
              <a:gd name="connsiteX10" fmla="*/ 82894 w 7022337"/>
              <a:gd name="connsiteY10" fmla="*/ 3349256 h 6167982"/>
              <a:gd name="connsiteX0" fmla="*/ 82894 w 7022337"/>
              <a:gd name="connsiteY0" fmla="*/ 3349256 h 6167982"/>
              <a:gd name="connsiteX1" fmla="*/ 104159 w 7022337"/>
              <a:gd name="connsiteY1" fmla="*/ 2753833 h 6167982"/>
              <a:gd name="connsiteX2" fmla="*/ 1560819 w 7022337"/>
              <a:gd name="connsiteY2" fmla="*/ 239233 h 6167982"/>
              <a:gd name="connsiteX3" fmla="*/ 2007387 w 7022337"/>
              <a:gd name="connsiteY3" fmla="*/ 0 h 6167982"/>
              <a:gd name="connsiteX4" fmla="*/ 4984503 w 7022337"/>
              <a:gd name="connsiteY4" fmla="*/ 1 h 6167982"/>
              <a:gd name="connsiteX5" fmla="*/ 5393857 w 7022337"/>
              <a:gd name="connsiteY5" fmla="*/ 239233 h 6167982"/>
              <a:gd name="connsiteX6" fmla="*/ 7022337 w 7022337"/>
              <a:gd name="connsiteY6" fmla="*/ 3091843 h 6167982"/>
              <a:gd name="connsiteX7" fmla="*/ 5261630 w 7022337"/>
              <a:gd name="connsiteY7" fmla="*/ 6160031 h 6167982"/>
              <a:gd name="connsiteX8" fmla="*/ 2033967 w 7022337"/>
              <a:gd name="connsiteY8" fmla="*/ 6161568 h 6167982"/>
              <a:gd name="connsiteX9" fmla="*/ 1701381 w 7022337"/>
              <a:gd name="connsiteY9" fmla="*/ 6167982 h 6167982"/>
              <a:gd name="connsiteX10" fmla="*/ 1534237 w 7022337"/>
              <a:gd name="connsiteY10" fmla="*/ 5879805 h 6167982"/>
              <a:gd name="connsiteX11" fmla="*/ 82894 w 7022337"/>
              <a:gd name="connsiteY11" fmla="*/ 3349256 h 6167982"/>
              <a:gd name="connsiteX0" fmla="*/ 82894 w 7022337"/>
              <a:gd name="connsiteY0" fmla="*/ 3349256 h 6161568"/>
              <a:gd name="connsiteX1" fmla="*/ 104159 w 7022337"/>
              <a:gd name="connsiteY1" fmla="*/ 2753833 h 6161568"/>
              <a:gd name="connsiteX2" fmla="*/ 1560819 w 7022337"/>
              <a:gd name="connsiteY2" fmla="*/ 239233 h 6161568"/>
              <a:gd name="connsiteX3" fmla="*/ 2007387 w 7022337"/>
              <a:gd name="connsiteY3" fmla="*/ 0 h 6161568"/>
              <a:gd name="connsiteX4" fmla="*/ 4984503 w 7022337"/>
              <a:gd name="connsiteY4" fmla="*/ 1 h 6161568"/>
              <a:gd name="connsiteX5" fmla="*/ 5393857 w 7022337"/>
              <a:gd name="connsiteY5" fmla="*/ 239233 h 6161568"/>
              <a:gd name="connsiteX6" fmla="*/ 7022337 w 7022337"/>
              <a:gd name="connsiteY6" fmla="*/ 3091843 h 6161568"/>
              <a:gd name="connsiteX7" fmla="*/ 5261630 w 7022337"/>
              <a:gd name="connsiteY7" fmla="*/ 6160031 h 6161568"/>
              <a:gd name="connsiteX8" fmla="*/ 2033967 w 7022337"/>
              <a:gd name="connsiteY8" fmla="*/ 6161568 h 6161568"/>
              <a:gd name="connsiteX9" fmla="*/ 1534237 w 7022337"/>
              <a:gd name="connsiteY9" fmla="*/ 5879805 h 6161568"/>
              <a:gd name="connsiteX10" fmla="*/ 82894 w 7022337"/>
              <a:gd name="connsiteY10" fmla="*/ 3349256 h 6161568"/>
              <a:gd name="connsiteX0" fmla="*/ 82894 w 7022337"/>
              <a:gd name="connsiteY0" fmla="*/ 3349256 h 6179481"/>
              <a:gd name="connsiteX1" fmla="*/ 104159 w 7022337"/>
              <a:gd name="connsiteY1" fmla="*/ 2753833 h 6179481"/>
              <a:gd name="connsiteX2" fmla="*/ 1560819 w 7022337"/>
              <a:gd name="connsiteY2" fmla="*/ 239233 h 6179481"/>
              <a:gd name="connsiteX3" fmla="*/ 2007387 w 7022337"/>
              <a:gd name="connsiteY3" fmla="*/ 0 h 6179481"/>
              <a:gd name="connsiteX4" fmla="*/ 4984503 w 7022337"/>
              <a:gd name="connsiteY4" fmla="*/ 1 h 6179481"/>
              <a:gd name="connsiteX5" fmla="*/ 5393857 w 7022337"/>
              <a:gd name="connsiteY5" fmla="*/ 239233 h 6179481"/>
              <a:gd name="connsiteX6" fmla="*/ 7022337 w 7022337"/>
              <a:gd name="connsiteY6" fmla="*/ 3091843 h 6179481"/>
              <a:gd name="connsiteX7" fmla="*/ 5261630 w 7022337"/>
              <a:gd name="connsiteY7" fmla="*/ 6160031 h 6179481"/>
              <a:gd name="connsiteX8" fmla="*/ 2033967 w 7022337"/>
              <a:gd name="connsiteY8" fmla="*/ 6161568 h 6179481"/>
              <a:gd name="connsiteX9" fmla="*/ 1534237 w 7022337"/>
              <a:gd name="connsiteY9" fmla="*/ 5879805 h 6179481"/>
              <a:gd name="connsiteX10" fmla="*/ 82894 w 7022337"/>
              <a:gd name="connsiteY10" fmla="*/ 3349256 h 6179481"/>
              <a:gd name="connsiteX0" fmla="*/ 82894 w 7022337"/>
              <a:gd name="connsiteY0" fmla="*/ 3349256 h 6194484"/>
              <a:gd name="connsiteX1" fmla="*/ 104159 w 7022337"/>
              <a:gd name="connsiteY1" fmla="*/ 2753833 h 6194484"/>
              <a:gd name="connsiteX2" fmla="*/ 1560819 w 7022337"/>
              <a:gd name="connsiteY2" fmla="*/ 239233 h 6194484"/>
              <a:gd name="connsiteX3" fmla="*/ 2007387 w 7022337"/>
              <a:gd name="connsiteY3" fmla="*/ 0 h 6194484"/>
              <a:gd name="connsiteX4" fmla="*/ 4984503 w 7022337"/>
              <a:gd name="connsiteY4" fmla="*/ 1 h 6194484"/>
              <a:gd name="connsiteX5" fmla="*/ 5393857 w 7022337"/>
              <a:gd name="connsiteY5" fmla="*/ 239233 h 6194484"/>
              <a:gd name="connsiteX6" fmla="*/ 7022337 w 7022337"/>
              <a:gd name="connsiteY6" fmla="*/ 3091843 h 6194484"/>
              <a:gd name="connsiteX7" fmla="*/ 5261630 w 7022337"/>
              <a:gd name="connsiteY7" fmla="*/ 6160031 h 6194484"/>
              <a:gd name="connsiteX8" fmla="*/ 2033967 w 7022337"/>
              <a:gd name="connsiteY8" fmla="*/ 6161568 h 6194484"/>
              <a:gd name="connsiteX9" fmla="*/ 1534237 w 7022337"/>
              <a:gd name="connsiteY9" fmla="*/ 5879805 h 6194484"/>
              <a:gd name="connsiteX10" fmla="*/ 82894 w 7022337"/>
              <a:gd name="connsiteY10" fmla="*/ 3349256 h 6194484"/>
              <a:gd name="connsiteX0" fmla="*/ 82894 w 7022337"/>
              <a:gd name="connsiteY0" fmla="*/ 3349256 h 6161568"/>
              <a:gd name="connsiteX1" fmla="*/ 104159 w 7022337"/>
              <a:gd name="connsiteY1" fmla="*/ 2753833 h 6161568"/>
              <a:gd name="connsiteX2" fmla="*/ 1560819 w 7022337"/>
              <a:gd name="connsiteY2" fmla="*/ 239233 h 6161568"/>
              <a:gd name="connsiteX3" fmla="*/ 2007387 w 7022337"/>
              <a:gd name="connsiteY3" fmla="*/ 0 h 6161568"/>
              <a:gd name="connsiteX4" fmla="*/ 4984503 w 7022337"/>
              <a:gd name="connsiteY4" fmla="*/ 1 h 6161568"/>
              <a:gd name="connsiteX5" fmla="*/ 5393857 w 7022337"/>
              <a:gd name="connsiteY5" fmla="*/ 239233 h 6161568"/>
              <a:gd name="connsiteX6" fmla="*/ 7022337 w 7022337"/>
              <a:gd name="connsiteY6" fmla="*/ 3091843 h 6161568"/>
              <a:gd name="connsiteX7" fmla="*/ 5261630 w 7022337"/>
              <a:gd name="connsiteY7" fmla="*/ 6160031 h 6161568"/>
              <a:gd name="connsiteX8" fmla="*/ 2033967 w 7022337"/>
              <a:gd name="connsiteY8" fmla="*/ 6161568 h 6161568"/>
              <a:gd name="connsiteX9" fmla="*/ 1534237 w 7022337"/>
              <a:gd name="connsiteY9" fmla="*/ 5879805 h 6161568"/>
              <a:gd name="connsiteX10" fmla="*/ 82894 w 7022337"/>
              <a:gd name="connsiteY10" fmla="*/ 3349256 h 6161568"/>
              <a:gd name="connsiteX0" fmla="*/ 82894 w 7022337"/>
              <a:gd name="connsiteY0" fmla="*/ 3349256 h 6161584"/>
              <a:gd name="connsiteX1" fmla="*/ 104159 w 7022337"/>
              <a:gd name="connsiteY1" fmla="*/ 2753833 h 6161584"/>
              <a:gd name="connsiteX2" fmla="*/ 1560819 w 7022337"/>
              <a:gd name="connsiteY2" fmla="*/ 239233 h 6161584"/>
              <a:gd name="connsiteX3" fmla="*/ 2007387 w 7022337"/>
              <a:gd name="connsiteY3" fmla="*/ 0 h 6161584"/>
              <a:gd name="connsiteX4" fmla="*/ 4984503 w 7022337"/>
              <a:gd name="connsiteY4" fmla="*/ 1 h 6161584"/>
              <a:gd name="connsiteX5" fmla="*/ 5393857 w 7022337"/>
              <a:gd name="connsiteY5" fmla="*/ 239233 h 6161584"/>
              <a:gd name="connsiteX6" fmla="*/ 7022337 w 7022337"/>
              <a:gd name="connsiteY6" fmla="*/ 3091843 h 6161584"/>
              <a:gd name="connsiteX7" fmla="*/ 5261630 w 7022337"/>
              <a:gd name="connsiteY7" fmla="*/ 6160031 h 6161584"/>
              <a:gd name="connsiteX8" fmla="*/ 2033967 w 7022337"/>
              <a:gd name="connsiteY8" fmla="*/ 6161568 h 6161584"/>
              <a:gd name="connsiteX9" fmla="*/ 1534237 w 7022337"/>
              <a:gd name="connsiteY9" fmla="*/ 5879805 h 6161584"/>
              <a:gd name="connsiteX10" fmla="*/ 82894 w 7022337"/>
              <a:gd name="connsiteY10" fmla="*/ 3349256 h 6161584"/>
              <a:gd name="connsiteX0" fmla="*/ 82894 w 7022337"/>
              <a:gd name="connsiteY0" fmla="*/ 3349256 h 6161578"/>
              <a:gd name="connsiteX1" fmla="*/ 104159 w 7022337"/>
              <a:gd name="connsiteY1" fmla="*/ 2753833 h 6161578"/>
              <a:gd name="connsiteX2" fmla="*/ 1560819 w 7022337"/>
              <a:gd name="connsiteY2" fmla="*/ 239233 h 6161578"/>
              <a:gd name="connsiteX3" fmla="*/ 2007387 w 7022337"/>
              <a:gd name="connsiteY3" fmla="*/ 0 h 6161578"/>
              <a:gd name="connsiteX4" fmla="*/ 4984503 w 7022337"/>
              <a:gd name="connsiteY4" fmla="*/ 1 h 6161578"/>
              <a:gd name="connsiteX5" fmla="*/ 5393857 w 7022337"/>
              <a:gd name="connsiteY5" fmla="*/ 239233 h 6161578"/>
              <a:gd name="connsiteX6" fmla="*/ 7022337 w 7022337"/>
              <a:gd name="connsiteY6" fmla="*/ 3091843 h 6161578"/>
              <a:gd name="connsiteX7" fmla="*/ 5261630 w 7022337"/>
              <a:gd name="connsiteY7" fmla="*/ 6160031 h 6161578"/>
              <a:gd name="connsiteX8" fmla="*/ 2033967 w 7022337"/>
              <a:gd name="connsiteY8" fmla="*/ 6161568 h 6161578"/>
              <a:gd name="connsiteX9" fmla="*/ 1534237 w 7022337"/>
              <a:gd name="connsiteY9" fmla="*/ 5879805 h 6161578"/>
              <a:gd name="connsiteX10" fmla="*/ 82894 w 7022337"/>
              <a:gd name="connsiteY10" fmla="*/ 3349256 h 6161578"/>
              <a:gd name="connsiteX0" fmla="*/ 82894 w 7022337"/>
              <a:gd name="connsiteY0" fmla="*/ 3349256 h 6161579"/>
              <a:gd name="connsiteX1" fmla="*/ 104159 w 7022337"/>
              <a:gd name="connsiteY1" fmla="*/ 2753833 h 6161579"/>
              <a:gd name="connsiteX2" fmla="*/ 1560819 w 7022337"/>
              <a:gd name="connsiteY2" fmla="*/ 239233 h 6161579"/>
              <a:gd name="connsiteX3" fmla="*/ 2007387 w 7022337"/>
              <a:gd name="connsiteY3" fmla="*/ 0 h 6161579"/>
              <a:gd name="connsiteX4" fmla="*/ 4984503 w 7022337"/>
              <a:gd name="connsiteY4" fmla="*/ 1 h 6161579"/>
              <a:gd name="connsiteX5" fmla="*/ 5393857 w 7022337"/>
              <a:gd name="connsiteY5" fmla="*/ 239233 h 6161579"/>
              <a:gd name="connsiteX6" fmla="*/ 7022337 w 7022337"/>
              <a:gd name="connsiteY6" fmla="*/ 3091843 h 6161579"/>
              <a:gd name="connsiteX7" fmla="*/ 5261630 w 7022337"/>
              <a:gd name="connsiteY7" fmla="*/ 6160031 h 6161579"/>
              <a:gd name="connsiteX8" fmla="*/ 2033967 w 7022337"/>
              <a:gd name="connsiteY8" fmla="*/ 6161568 h 6161579"/>
              <a:gd name="connsiteX9" fmla="*/ 1534237 w 7022337"/>
              <a:gd name="connsiteY9" fmla="*/ 5879805 h 6161579"/>
              <a:gd name="connsiteX10" fmla="*/ 82894 w 7022337"/>
              <a:gd name="connsiteY10" fmla="*/ 3349256 h 6161579"/>
              <a:gd name="connsiteX0" fmla="*/ 82894 w 7022337"/>
              <a:gd name="connsiteY0" fmla="*/ 3349256 h 6161579"/>
              <a:gd name="connsiteX1" fmla="*/ 104159 w 7022337"/>
              <a:gd name="connsiteY1" fmla="*/ 2753833 h 6161579"/>
              <a:gd name="connsiteX2" fmla="*/ 1560819 w 7022337"/>
              <a:gd name="connsiteY2" fmla="*/ 239233 h 6161579"/>
              <a:gd name="connsiteX3" fmla="*/ 2007387 w 7022337"/>
              <a:gd name="connsiteY3" fmla="*/ 0 h 6161579"/>
              <a:gd name="connsiteX4" fmla="*/ 4984503 w 7022337"/>
              <a:gd name="connsiteY4" fmla="*/ 1 h 6161579"/>
              <a:gd name="connsiteX5" fmla="*/ 5393857 w 7022337"/>
              <a:gd name="connsiteY5" fmla="*/ 239233 h 6161579"/>
              <a:gd name="connsiteX6" fmla="*/ 6839884 w 7022337"/>
              <a:gd name="connsiteY6" fmla="*/ 2785730 h 6161579"/>
              <a:gd name="connsiteX7" fmla="*/ 7022337 w 7022337"/>
              <a:gd name="connsiteY7" fmla="*/ 3091843 h 6161579"/>
              <a:gd name="connsiteX8" fmla="*/ 5261630 w 7022337"/>
              <a:gd name="connsiteY8" fmla="*/ 6160031 h 6161579"/>
              <a:gd name="connsiteX9" fmla="*/ 2033967 w 7022337"/>
              <a:gd name="connsiteY9" fmla="*/ 6161568 h 6161579"/>
              <a:gd name="connsiteX10" fmla="*/ 1534237 w 7022337"/>
              <a:gd name="connsiteY10" fmla="*/ 5879805 h 6161579"/>
              <a:gd name="connsiteX11" fmla="*/ 82894 w 7022337"/>
              <a:gd name="connsiteY11" fmla="*/ 3349256 h 6161579"/>
              <a:gd name="connsiteX0" fmla="*/ 82894 w 7022337"/>
              <a:gd name="connsiteY0" fmla="*/ 3349256 h 6161579"/>
              <a:gd name="connsiteX1" fmla="*/ 104159 w 7022337"/>
              <a:gd name="connsiteY1" fmla="*/ 2753833 h 6161579"/>
              <a:gd name="connsiteX2" fmla="*/ 1560819 w 7022337"/>
              <a:gd name="connsiteY2" fmla="*/ 239233 h 6161579"/>
              <a:gd name="connsiteX3" fmla="*/ 2007387 w 7022337"/>
              <a:gd name="connsiteY3" fmla="*/ 0 h 6161579"/>
              <a:gd name="connsiteX4" fmla="*/ 4984503 w 7022337"/>
              <a:gd name="connsiteY4" fmla="*/ 1 h 6161579"/>
              <a:gd name="connsiteX5" fmla="*/ 5393857 w 7022337"/>
              <a:gd name="connsiteY5" fmla="*/ 239233 h 6161579"/>
              <a:gd name="connsiteX6" fmla="*/ 6839884 w 7022337"/>
              <a:gd name="connsiteY6" fmla="*/ 2785730 h 6161579"/>
              <a:gd name="connsiteX7" fmla="*/ 7022337 w 7022337"/>
              <a:gd name="connsiteY7" fmla="*/ 3091843 h 6161579"/>
              <a:gd name="connsiteX8" fmla="*/ 6861149 w 7022337"/>
              <a:gd name="connsiteY8" fmla="*/ 3349255 h 6161579"/>
              <a:gd name="connsiteX9" fmla="*/ 5261630 w 7022337"/>
              <a:gd name="connsiteY9" fmla="*/ 6160031 h 6161579"/>
              <a:gd name="connsiteX10" fmla="*/ 2033967 w 7022337"/>
              <a:gd name="connsiteY10" fmla="*/ 6161568 h 6161579"/>
              <a:gd name="connsiteX11" fmla="*/ 1534237 w 7022337"/>
              <a:gd name="connsiteY11" fmla="*/ 5879805 h 6161579"/>
              <a:gd name="connsiteX12" fmla="*/ 82894 w 7022337"/>
              <a:gd name="connsiteY12" fmla="*/ 3349256 h 6161579"/>
              <a:gd name="connsiteX0" fmla="*/ 82894 w 6861149"/>
              <a:gd name="connsiteY0" fmla="*/ 3349256 h 6161579"/>
              <a:gd name="connsiteX1" fmla="*/ 104159 w 6861149"/>
              <a:gd name="connsiteY1" fmla="*/ 2753833 h 6161579"/>
              <a:gd name="connsiteX2" fmla="*/ 1560819 w 6861149"/>
              <a:gd name="connsiteY2" fmla="*/ 239233 h 6161579"/>
              <a:gd name="connsiteX3" fmla="*/ 2007387 w 6861149"/>
              <a:gd name="connsiteY3" fmla="*/ 0 h 6161579"/>
              <a:gd name="connsiteX4" fmla="*/ 4984503 w 6861149"/>
              <a:gd name="connsiteY4" fmla="*/ 1 h 6161579"/>
              <a:gd name="connsiteX5" fmla="*/ 5393857 w 6861149"/>
              <a:gd name="connsiteY5" fmla="*/ 239233 h 6161579"/>
              <a:gd name="connsiteX6" fmla="*/ 6839884 w 6861149"/>
              <a:gd name="connsiteY6" fmla="*/ 2785730 h 6161579"/>
              <a:gd name="connsiteX7" fmla="*/ 6861149 w 6861149"/>
              <a:gd name="connsiteY7" fmla="*/ 3349255 h 6161579"/>
              <a:gd name="connsiteX8" fmla="*/ 5261630 w 6861149"/>
              <a:gd name="connsiteY8" fmla="*/ 6160031 h 6161579"/>
              <a:gd name="connsiteX9" fmla="*/ 2033967 w 6861149"/>
              <a:gd name="connsiteY9" fmla="*/ 6161568 h 6161579"/>
              <a:gd name="connsiteX10" fmla="*/ 1534237 w 6861149"/>
              <a:gd name="connsiteY10" fmla="*/ 5879805 h 6161579"/>
              <a:gd name="connsiteX11" fmla="*/ 82894 w 6861149"/>
              <a:gd name="connsiteY11" fmla="*/ 3349256 h 6161579"/>
              <a:gd name="connsiteX0" fmla="*/ 82894 w 7041548"/>
              <a:gd name="connsiteY0" fmla="*/ 3349256 h 6161579"/>
              <a:gd name="connsiteX1" fmla="*/ 104159 w 7041548"/>
              <a:gd name="connsiteY1" fmla="*/ 2753833 h 6161579"/>
              <a:gd name="connsiteX2" fmla="*/ 1560819 w 7041548"/>
              <a:gd name="connsiteY2" fmla="*/ 239233 h 6161579"/>
              <a:gd name="connsiteX3" fmla="*/ 2007387 w 7041548"/>
              <a:gd name="connsiteY3" fmla="*/ 0 h 6161579"/>
              <a:gd name="connsiteX4" fmla="*/ 4984503 w 7041548"/>
              <a:gd name="connsiteY4" fmla="*/ 1 h 6161579"/>
              <a:gd name="connsiteX5" fmla="*/ 5393857 w 7041548"/>
              <a:gd name="connsiteY5" fmla="*/ 239233 h 6161579"/>
              <a:gd name="connsiteX6" fmla="*/ 6839884 w 7041548"/>
              <a:gd name="connsiteY6" fmla="*/ 2785730 h 6161579"/>
              <a:gd name="connsiteX7" fmla="*/ 6861149 w 7041548"/>
              <a:gd name="connsiteY7" fmla="*/ 3349255 h 6161579"/>
              <a:gd name="connsiteX8" fmla="*/ 5261630 w 7041548"/>
              <a:gd name="connsiteY8" fmla="*/ 6160031 h 6161579"/>
              <a:gd name="connsiteX9" fmla="*/ 2033967 w 7041548"/>
              <a:gd name="connsiteY9" fmla="*/ 6161568 h 6161579"/>
              <a:gd name="connsiteX10" fmla="*/ 1534237 w 7041548"/>
              <a:gd name="connsiteY10" fmla="*/ 5879805 h 6161579"/>
              <a:gd name="connsiteX11" fmla="*/ 82894 w 7041548"/>
              <a:gd name="connsiteY11" fmla="*/ 3349256 h 6161579"/>
              <a:gd name="connsiteX0" fmla="*/ 82894 w 6988733"/>
              <a:gd name="connsiteY0" fmla="*/ 3349256 h 6161579"/>
              <a:gd name="connsiteX1" fmla="*/ 104159 w 6988733"/>
              <a:gd name="connsiteY1" fmla="*/ 2753833 h 6161579"/>
              <a:gd name="connsiteX2" fmla="*/ 1560819 w 6988733"/>
              <a:gd name="connsiteY2" fmla="*/ 239233 h 6161579"/>
              <a:gd name="connsiteX3" fmla="*/ 2007387 w 6988733"/>
              <a:gd name="connsiteY3" fmla="*/ 0 h 6161579"/>
              <a:gd name="connsiteX4" fmla="*/ 4984503 w 6988733"/>
              <a:gd name="connsiteY4" fmla="*/ 1 h 6161579"/>
              <a:gd name="connsiteX5" fmla="*/ 5393857 w 6988733"/>
              <a:gd name="connsiteY5" fmla="*/ 239233 h 6161579"/>
              <a:gd name="connsiteX6" fmla="*/ 6839884 w 6988733"/>
              <a:gd name="connsiteY6" fmla="*/ 2785730 h 6161579"/>
              <a:gd name="connsiteX7" fmla="*/ 6861149 w 6988733"/>
              <a:gd name="connsiteY7" fmla="*/ 3349255 h 6161579"/>
              <a:gd name="connsiteX8" fmla="*/ 5261630 w 6988733"/>
              <a:gd name="connsiteY8" fmla="*/ 6160031 h 6161579"/>
              <a:gd name="connsiteX9" fmla="*/ 2033967 w 6988733"/>
              <a:gd name="connsiteY9" fmla="*/ 6161568 h 6161579"/>
              <a:gd name="connsiteX10" fmla="*/ 1534237 w 6988733"/>
              <a:gd name="connsiteY10" fmla="*/ 5879805 h 6161579"/>
              <a:gd name="connsiteX11" fmla="*/ 82894 w 6988733"/>
              <a:gd name="connsiteY11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261630 w 6936472"/>
              <a:gd name="connsiteY8" fmla="*/ 6160031 h 6161579"/>
              <a:gd name="connsiteX9" fmla="*/ 2033967 w 6936472"/>
              <a:gd name="connsiteY9" fmla="*/ 6161568 h 6161579"/>
              <a:gd name="connsiteX10" fmla="*/ 1534237 w 6936472"/>
              <a:gd name="connsiteY10" fmla="*/ 5879805 h 6161579"/>
              <a:gd name="connsiteX11" fmla="*/ 82894 w 6936472"/>
              <a:gd name="connsiteY11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261630 w 6936472"/>
              <a:gd name="connsiteY8" fmla="*/ 6160031 h 6161579"/>
              <a:gd name="connsiteX9" fmla="*/ 4867544 w 6936472"/>
              <a:gd name="connsiteY9" fmla="*/ 6161567 h 6161579"/>
              <a:gd name="connsiteX10" fmla="*/ 2033967 w 6936472"/>
              <a:gd name="connsiteY10" fmla="*/ 6161568 h 6161579"/>
              <a:gd name="connsiteX11" fmla="*/ 1534237 w 6936472"/>
              <a:gd name="connsiteY11" fmla="*/ 5879805 h 6161579"/>
              <a:gd name="connsiteX12" fmla="*/ 82894 w 6936472"/>
              <a:gd name="connsiteY12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431070 w 6936472"/>
              <a:gd name="connsiteY8" fmla="*/ 5847906 h 6161579"/>
              <a:gd name="connsiteX9" fmla="*/ 5261630 w 6936472"/>
              <a:gd name="connsiteY9" fmla="*/ 6160031 h 6161579"/>
              <a:gd name="connsiteX10" fmla="*/ 4867544 w 6936472"/>
              <a:gd name="connsiteY10" fmla="*/ 6161567 h 6161579"/>
              <a:gd name="connsiteX11" fmla="*/ 2033967 w 6936472"/>
              <a:gd name="connsiteY11" fmla="*/ 6161568 h 6161579"/>
              <a:gd name="connsiteX12" fmla="*/ 1534237 w 6936472"/>
              <a:gd name="connsiteY12" fmla="*/ 5879805 h 6161579"/>
              <a:gd name="connsiteX13" fmla="*/ 82894 w 6936472"/>
              <a:gd name="connsiteY13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431070 w 6936472"/>
              <a:gd name="connsiteY8" fmla="*/ 5847906 h 6161579"/>
              <a:gd name="connsiteX9" fmla="*/ 4867544 w 6936472"/>
              <a:gd name="connsiteY9" fmla="*/ 6161567 h 6161579"/>
              <a:gd name="connsiteX10" fmla="*/ 2033967 w 6936472"/>
              <a:gd name="connsiteY10" fmla="*/ 6161568 h 6161579"/>
              <a:gd name="connsiteX11" fmla="*/ 1534237 w 6936472"/>
              <a:gd name="connsiteY11" fmla="*/ 5879805 h 6161579"/>
              <a:gd name="connsiteX12" fmla="*/ 82894 w 6936472"/>
              <a:gd name="connsiteY12" fmla="*/ 3349256 h 6161579"/>
              <a:gd name="connsiteX0" fmla="*/ 82894 w 6936472"/>
              <a:gd name="connsiteY0" fmla="*/ 3349256 h 6163766"/>
              <a:gd name="connsiteX1" fmla="*/ 104159 w 6936472"/>
              <a:gd name="connsiteY1" fmla="*/ 2753833 h 6163766"/>
              <a:gd name="connsiteX2" fmla="*/ 1560819 w 6936472"/>
              <a:gd name="connsiteY2" fmla="*/ 239233 h 6163766"/>
              <a:gd name="connsiteX3" fmla="*/ 2007387 w 6936472"/>
              <a:gd name="connsiteY3" fmla="*/ 0 h 6163766"/>
              <a:gd name="connsiteX4" fmla="*/ 4984503 w 6936472"/>
              <a:gd name="connsiteY4" fmla="*/ 1 h 6163766"/>
              <a:gd name="connsiteX5" fmla="*/ 5393857 w 6936472"/>
              <a:gd name="connsiteY5" fmla="*/ 239233 h 6163766"/>
              <a:gd name="connsiteX6" fmla="*/ 6839884 w 6936472"/>
              <a:gd name="connsiteY6" fmla="*/ 2785730 h 6163766"/>
              <a:gd name="connsiteX7" fmla="*/ 6861149 w 6936472"/>
              <a:gd name="connsiteY7" fmla="*/ 3349255 h 6163766"/>
              <a:gd name="connsiteX8" fmla="*/ 5431070 w 6936472"/>
              <a:gd name="connsiteY8" fmla="*/ 5847906 h 6163766"/>
              <a:gd name="connsiteX9" fmla="*/ 4867544 w 6936472"/>
              <a:gd name="connsiteY9" fmla="*/ 6161567 h 6163766"/>
              <a:gd name="connsiteX10" fmla="*/ 2033967 w 6936472"/>
              <a:gd name="connsiteY10" fmla="*/ 6161568 h 6163766"/>
              <a:gd name="connsiteX11" fmla="*/ 1534237 w 6936472"/>
              <a:gd name="connsiteY11" fmla="*/ 5879805 h 6163766"/>
              <a:gd name="connsiteX12" fmla="*/ 82894 w 6936472"/>
              <a:gd name="connsiteY12" fmla="*/ 3349256 h 6163766"/>
              <a:gd name="connsiteX0" fmla="*/ 82894 w 6936472"/>
              <a:gd name="connsiteY0" fmla="*/ 3349256 h 6179650"/>
              <a:gd name="connsiteX1" fmla="*/ 104159 w 6936472"/>
              <a:gd name="connsiteY1" fmla="*/ 2753833 h 6179650"/>
              <a:gd name="connsiteX2" fmla="*/ 1560819 w 6936472"/>
              <a:gd name="connsiteY2" fmla="*/ 239233 h 6179650"/>
              <a:gd name="connsiteX3" fmla="*/ 2007387 w 6936472"/>
              <a:gd name="connsiteY3" fmla="*/ 0 h 6179650"/>
              <a:gd name="connsiteX4" fmla="*/ 4984503 w 6936472"/>
              <a:gd name="connsiteY4" fmla="*/ 1 h 6179650"/>
              <a:gd name="connsiteX5" fmla="*/ 5393857 w 6936472"/>
              <a:gd name="connsiteY5" fmla="*/ 239233 h 6179650"/>
              <a:gd name="connsiteX6" fmla="*/ 6839884 w 6936472"/>
              <a:gd name="connsiteY6" fmla="*/ 2785730 h 6179650"/>
              <a:gd name="connsiteX7" fmla="*/ 6861149 w 6936472"/>
              <a:gd name="connsiteY7" fmla="*/ 3349255 h 6179650"/>
              <a:gd name="connsiteX8" fmla="*/ 5431070 w 6936472"/>
              <a:gd name="connsiteY8" fmla="*/ 5847906 h 6179650"/>
              <a:gd name="connsiteX9" fmla="*/ 4867544 w 6936472"/>
              <a:gd name="connsiteY9" fmla="*/ 6161567 h 6179650"/>
              <a:gd name="connsiteX10" fmla="*/ 2033967 w 6936472"/>
              <a:gd name="connsiteY10" fmla="*/ 6161568 h 6179650"/>
              <a:gd name="connsiteX11" fmla="*/ 1534237 w 6936472"/>
              <a:gd name="connsiteY11" fmla="*/ 5879805 h 6179650"/>
              <a:gd name="connsiteX12" fmla="*/ 82894 w 6936472"/>
              <a:gd name="connsiteY12" fmla="*/ 3349256 h 6179650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431070 w 6936472"/>
              <a:gd name="connsiteY8" fmla="*/ 5847906 h 6161579"/>
              <a:gd name="connsiteX9" fmla="*/ 4867544 w 6936472"/>
              <a:gd name="connsiteY9" fmla="*/ 6161567 h 6161579"/>
              <a:gd name="connsiteX10" fmla="*/ 2033967 w 6936472"/>
              <a:gd name="connsiteY10" fmla="*/ 6161568 h 6161579"/>
              <a:gd name="connsiteX11" fmla="*/ 1534237 w 6936472"/>
              <a:gd name="connsiteY11" fmla="*/ 5879805 h 6161579"/>
              <a:gd name="connsiteX12" fmla="*/ 82894 w 6936472"/>
              <a:gd name="connsiteY12" fmla="*/ 3349256 h 616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36472" h="6161579">
                <a:moveTo>
                  <a:pt x="82894" y="3349256"/>
                </a:moveTo>
                <a:cubicBezTo>
                  <a:pt x="-45087" y="3120473"/>
                  <a:pt x="-14572" y="2958510"/>
                  <a:pt x="104159" y="2753833"/>
                </a:cubicBezTo>
                <a:lnTo>
                  <a:pt x="1560819" y="239233"/>
                </a:lnTo>
                <a:cubicBezTo>
                  <a:pt x="1634133" y="117315"/>
                  <a:pt x="1772918" y="11560"/>
                  <a:pt x="2007387" y="0"/>
                </a:cubicBezTo>
                <a:lnTo>
                  <a:pt x="4984503" y="1"/>
                </a:lnTo>
                <a:cubicBezTo>
                  <a:pt x="5155511" y="13292"/>
                  <a:pt x="5275730" y="70370"/>
                  <a:pt x="5393857" y="239233"/>
                </a:cubicBezTo>
                <a:lnTo>
                  <a:pt x="6839884" y="2785730"/>
                </a:lnTo>
                <a:cubicBezTo>
                  <a:pt x="6946210" y="3016988"/>
                  <a:pt x="6980652" y="3116481"/>
                  <a:pt x="6861149" y="3349255"/>
                </a:cubicBezTo>
                <a:lnTo>
                  <a:pt x="5431070" y="5847906"/>
                </a:lnTo>
                <a:cubicBezTo>
                  <a:pt x="5279555" y="6082708"/>
                  <a:pt x="5151965" y="6146504"/>
                  <a:pt x="4867544" y="6161567"/>
                </a:cubicBezTo>
                <a:lnTo>
                  <a:pt x="2033967" y="6161568"/>
                </a:lnTo>
                <a:cubicBezTo>
                  <a:pt x="1726395" y="6162711"/>
                  <a:pt x="1668030" y="6077394"/>
                  <a:pt x="1534237" y="5879805"/>
                </a:cubicBezTo>
                <a:lnTo>
                  <a:pt x="82894" y="3349256"/>
                </a:lnTo>
                <a:close/>
              </a:path>
            </a:pathLst>
          </a:custGeom>
          <a:noFill/>
          <a:ln w="101600">
            <a:solidFill>
              <a:srgbClr val="C4D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991595" y="5010213"/>
            <a:ext cx="2370221" cy="1414768"/>
          </a:xfrm>
        </p:spPr>
        <p:txBody>
          <a:bodyPr>
            <a:norm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rgbClr val="5D6770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Hexagon 15"/>
          <p:cNvSpPr/>
          <p:nvPr userDrawn="1"/>
        </p:nvSpPr>
        <p:spPr>
          <a:xfrm rot="21006596">
            <a:off x="3769600" y="2691892"/>
            <a:ext cx="2075747" cy="1843860"/>
          </a:xfrm>
          <a:custGeom>
            <a:avLst/>
            <a:gdLst>
              <a:gd name="connsiteX0" fmla="*/ 0 w 6970345"/>
              <a:gd name="connsiteY0" fmla="*/ 3076141 h 6152282"/>
              <a:gd name="connsiteX1" fmla="*/ 1538071 w 6970345"/>
              <a:gd name="connsiteY1" fmla="*/ 1 h 6152282"/>
              <a:gd name="connsiteX2" fmla="*/ 5432275 w 6970345"/>
              <a:gd name="connsiteY2" fmla="*/ 1 h 6152282"/>
              <a:gd name="connsiteX3" fmla="*/ 6970345 w 6970345"/>
              <a:gd name="connsiteY3" fmla="*/ 3076141 h 6152282"/>
              <a:gd name="connsiteX4" fmla="*/ 5432275 w 6970345"/>
              <a:gd name="connsiteY4" fmla="*/ 6152281 h 6152282"/>
              <a:gd name="connsiteX5" fmla="*/ 1538071 w 6970345"/>
              <a:gd name="connsiteY5" fmla="*/ 6152281 h 6152282"/>
              <a:gd name="connsiteX6" fmla="*/ 0 w 6970345"/>
              <a:gd name="connsiteY6" fmla="*/ 3076141 h 6152282"/>
              <a:gd name="connsiteX0" fmla="*/ 0 w 6970345"/>
              <a:gd name="connsiteY0" fmla="*/ 3084091 h 6160231"/>
              <a:gd name="connsiteX1" fmla="*/ 1728902 w 6970345"/>
              <a:gd name="connsiteY1" fmla="*/ 0 h 6160231"/>
              <a:gd name="connsiteX2" fmla="*/ 5432275 w 6970345"/>
              <a:gd name="connsiteY2" fmla="*/ 7951 h 6160231"/>
              <a:gd name="connsiteX3" fmla="*/ 6970345 w 6970345"/>
              <a:gd name="connsiteY3" fmla="*/ 3084091 h 6160231"/>
              <a:gd name="connsiteX4" fmla="*/ 5432275 w 6970345"/>
              <a:gd name="connsiteY4" fmla="*/ 6160231 h 6160231"/>
              <a:gd name="connsiteX5" fmla="*/ 1538071 w 6970345"/>
              <a:gd name="connsiteY5" fmla="*/ 6160231 h 6160231"/>
              <a:gd name="connsiteX6" fmla="*/ 0 w 6970345"/>
              <a:gd name="connsiteY6" fmla="*/ 3084091 h 6160231"/>
              <a:gd name="connsiteX0" fmla="*/ 0 w 6970345"/>
              <a:gd name="connsiteY0" fmla="*/ 3084091 h 6160231"/>
              <a:gd name="connsiteX1" fmla="*/ 1728902 w 6970345"/>
              <a:gd name="connsiteY1" fmla="*/ 0 h 6160231"/>
              <a:gd name="connsiteX2" fmla="*/ 5289152 w 6970345"/>
              <a:gd name="connsiteY2" fmla="*/ 15902 h 6160231"/>
              <a:gd name="connsiteX3" fmla="*/ 6970345 w 6970345"/>
              <a:gd name="connsiteY3" fmla="*/ 3084091 h 6160231"/>
              <a:gd name="connsiteX4" fmla="*/ 5432275 w 6970345"/>
              <a:gd name="connsiteY4" fmla="*/ 6160231 h 6160231"/>
              <a:gd name="connsiteX5" fmla="*/ 1538071 w 6970345"/>
              <a:gd name="connsiteY5" fmla="*/ 6160231 h 6160231"/>
              <a:gd name="connsiteX6" fmla="*/ 0 w 6970345"/>
              <a:gd name="connsiteY6" fmla="*/ 3084091 h 6160231"/>
              <a:gd name="connsiteX0" fmla="*/ 0 w 7041907"/>
              <a:gd name="connsiteY0" fmla="*/ 3084091 h 6160231"/>
              <a:gd name="connsiteX1" fmla="*/ 1728902 w 7041907"/>
              <a:gd name="connsiteY1" fmla="*/ 0 h 6160231"/>
              <a:gd name="connsiteX2" fmla="*/ 5289152 w 7041907"/>
              <a:gd name="connsiteY2" fmla="*/ 15902 h 6160231"/>
              <a:gd name="connsiteX3" fmla="*/ 7041907 w 7041907"/>
              <a:gd name="connsiteY3" fmla="*/ 3092043 h 6160231"/>
              <a:gd name="connsiteX4" fmla="*/ 5432275 w 7041907"/>
              <a:gd name="connsiteY4" fmla="*/ 6160231 h 6160231"/>
              <a:gd name="connsiteX5" fmla="*/ 1538071 w 7041907"/>
              <a:gd name="connsiteY5" fmla="*/ 6160231 h 6160231"/>
              <a:gd name="connsiteX6" fmla="*/ 0 w 7041907"/>
              <a:gd name="connsiteY6" fmla="*/ 3084091 h 6160231"/>
              <a:gd name="connsiteX0" fmla="*/ 0 w 7041907"/>
              <a:gd name="connsiteY0" fmla="*/ 3084091 h 6160231"/>
              <a:gd name="connsiteX1" fmla="*/ 1728902 w 7041907"/>
              <a:gd name="connsiteY1" fmla="*/ 0 h 6160231"/>
              <a:gd name="connsiteX2" fmla="*/ 5289152 w 7041907"/>
              <a:gd name="connsiteY2" fmla="*/ 15902 h 6160231"/>
              <a:gd name="connsiteX3" fmla="*/ 7041907 w 7041907"/>
              <a:gd name="connsiteY3" fmla="*/ 3092043 h 6160231"/>
              <a:gd name="connsiteX4" fmla="*/ 5281200 w 7041907"/>
              <a:gd name="connsiteY4" fmla="*/ 6160231 h 6160231"/>
              <a:gd name="connsiteX5" fmla="*/ 1538071 w 7041907"/>
              <a:gd name="connsiteY5" fmla="*/ 6160231 h 6160231"/>
              <a:gd name="connsiteX6" fmla="*/ 0 w 7041907"/>
              <a:gd name="connsiteY6" fmla="*/ 3084091 h 6160231"/>
              <a:gd name="connsiteX0" fmla="*/ 0 w 7041907"/>
              <a:gd name="connsiteY0" fmla="*/ 3084091 h 6168182"/>
              <a:gd name="connsiteX1" fmla="*/ 1728902 w 7041907"/>
              <a:gd name="connsiteY1" fmla="*/ 0 h 6168182"/>
              <a:gd name="connsiteX2" fmla="*/ 5289152 w 7041907"/>
              <a:gd name="connsiteY2" fmla="*/ 15902 h 6168182"/>
              <a:gd name="connsiteX3" fmla="*/ 7041907 w 7041907"/>
              <a:gd name="connsiteY3" fmla="*/ 3092043 h 6168182"/>
              <a:gd name="connsiteX4" fmla="*/ 5281200 w 7041907"/>
              <a:gd name="connsiteY4" fmla="*/ 6160231 h 6168182"/>
              <a:gd name="connsiteX5" fmla="*/ 1720951 w 7041907"/>
              <a:gd name="connsiteY5" fmla="*/ 6168182 h 6168182"/>
              <a:gd name="connsiteX6" fmla="*/ 0 w 7041907"/>
              <a:gd name="connsiteY6" fmla="*/ 3084091 h 6168182"/>
              <a:gd name="connsiteX0" fmla="*/ 0 w 7097566"/>
              <a:gd name="connsiteY0" fmla="*/ 3084091 h 6168182"/>
              <a:gd name="connsiteX1" fmla="*/ 1784561 w 7097566"/>
              <a:gd name="connsiteY1" fmla="*/ 0 h 6168182"/>
              <a:gd name="connsiteX2" fmla="*/ 5344811 w 7097566"/>
              <a:gd name="connsiteY2" fmla="*/ 15902 h 6168182"/>
              <a:gd name="connsiteX3" fmla="*/ 7097566 w 7097566"/>
              <a:gd name="connsiteY3" fmla="*/ 3092043 h 6168182"/>
              <a:gd name="connsiteX4" fmla="*/ 5336859 w 7097566"/>
              <a:gd name="connsiteY4" fmla="*/ 6160231 h 6168182"/>
              <a:gd name="connsiteX5" fmla="*/ 1776610 w 7097566"/>
              <a:gd name="connsiteY5" fmla="*/ 6168182 h 6168182"/>
              <a:gd name="connsiteX6" fmla="*/ 0 w 7097566"/>
              <a:gd name="connsiteY6" fmla="*/ 3084091 h 6168182"/>
              <a:gd name="connsiteX0" fmla="*/ 0 w 7097566"/>
              <a:gd name="connsiteY0" fmla="*/ 3060237 h 6168182"/>
              <a:gd name="connsiteX1" fmla="*/ 1784561 w 7097566"/>
              <a:gd name="connsiteY1" fmla="*/ 0 h 6168182"/>
              <a:gd name="connsiteX2" fmla="*/ 5344811 w 7097566"/>
              <a:gd name="connsiteY2" fmla="*/ 15902 h 6168182"/>
              <a:gd name="connsiteX3" fmla="*/ 7097566 w 7097566"/>
              <a:gd name="connsiteY3" fmla="*/ 3092043 h 6168182"/>
              <a:gd name="connsiteX4" fmla="*/ 5336859 w 7097566"/>
              <a:gd name="connsiteY4" fmla="*/ 6160231 h 6168182"/>
              <a:gd name="connsiteX5" fmla="*/ 1776610 w 7097566"/>
              <a:gd name="connsiteY5" fmla="*/ 6168182 h 6168182"/>
              <a:gd name="connsiteX6" fmla="*/ 0 w 7097566"/>
              <a:gd name="connsiteY6" fmla="*/ 3060237 h 6168182"/>
              <a:gd name="connsiteX0" fmla="*/ 0 w 7097566"/>
              <a:gd name="connsiteY0" fmla="*/ 3060237 h 6168182"/>
              <a:gd name="connsiteX1" fmla="*/ 1784561 w 7097566"/>
              <a:gd name="connsiteY1" fmla="*/ 0 h 6168182"/>
              <a:gd name="connsiteX2" fmla="*/ 2034769 w 7097566"/>
              <a:gd name="connsiteY2" fmla="*/ 200 h 6168182"/>
              <a:gd name="connsiteX3" fmla="*/ 5344811 w 7097566"/>
              <a:gd name="connsiteY3" fmla="*/ 15902 h 6168182"/>
              <a:gd name="connsiteX4" fmla="*/ 7097566 w 7097566"/>
              <a:gd name="connsiteY4" fmla="*/ 3092043 h 6168182"/>
              <a:gd name="connsiteX5" fmla="*/ 5336859 w 7097566"/>
              <a:gd name="connsiteY5" fmla="*/ 6160231 h 6168182"/>
              <a:gd name="connsiteX6" fmla="*/ 1776610 w 7097566"/>
              <a:gd name="connsiteY6" fmla="*/ 6168182 h 6168182"/>
              <a:gd name="connsiteX7" fmla="*/ 0 w 7097566"/>
              <a:gd name="connsiteY7" fmla="*/ 3060237 h 6168182"/>
              <a:gd name="connsiteX0" fmla="*/ 0 w 7097566"/>
              <a:gd name="connsiteY0" fmla="*/ 3060237 h 6168182"/>
              <a:gd name="connsiteX1" fmla="*/ 1673262 w 7097566"/>
              <a:gd name="connsiteY1" fmla="*/ 180954 h 6168182"/>
              <a:gd name="connsiteX2" fmla="*/ 1784561 w 7097566"/>
              <a:gd name="connsiteY2" fmla="*/ 0 h 6168182"/>
              <a:gd name="connsiteX3" fmla="*/ 2034769 w 7097566"/>
              <a:gd name="connsiteY3" fmla="*/ 200 h 6168182"/>
              <a:gd name="connsiteX4" fmla="*/ 5344811 w 7097566"/>
              <a:gd name="connsiteY4" fmla="*/ 15902 h 6168182"/>
              <a:gd name="connsiteX5" fmla="*/ 7097566 w 7097566"/>
              <a:gd name="connsiteY5" fmla="*/ 3092043 h 6168182"/>
              <a:gd name="connsiteX6" fmla="*/ 5336859 w 7097566"/>
              <a:gd name="connsiteY6" fmla="*/ 6160231 h 6168182"/>
              <a:gd name="connsiteX7" fmla="*/ 1776610 w 7097566"/>
              <a:gd name="connsiteY7" fmla="*/ 6168182 h 6168182"/>
              <a:gd name="connsiteX8" fmla="*/ 0 w 7097566"/>
              <a:gd name="connsiteY8" fmla="*/ 3060237 h 61681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155899 h 6263844"/>
              <a:gd name="connsiteX1" fmla="*/ 1673262 w 7097566"/>
              <a:gd name="connsiteY1" fmla="*/ 276616 h 6263844"/>
              <a:gd name="connsiteX2" fmla="*/ 2034769 w 7097566"/>
              <a:gd name="connsiteY2" fmla="*/ 95862 h 6263844"/>
              <a:gd name="connsiteX3" fmla="*/ 5344811 w 7097566"/>
              <a:gd name="connsiteY3" fmla="*/ 111564 h 6263844"/>
              <a:gd name="connsiteX4" fmla="*/ 7097566 w 7097566"/>
              <a:gd name="connsiteY4" fmla="*/ 3187705 h 6263844"/>
              <a:gd name="connsiteX5" fmla="*/ 5336859 w 7097566"/>
              <a:gd name="connsiteY5" fmla="*/ 6255893 h 6263844"/>
              <a:gd name="connsiteX6" fmla="*/ 1776610 w 7097566"/>
              <a:gd name="connsiteY6" fmla="*/ 6263844 h 6263844"/>
              <a:gd name="connsiteX7" fmla="*/ 0 w 7097566"/>
              <a:gd name="connsiteY7" fmla="*/ 3155899 h 6263844"/>
              <a:gd name="connsiteX0" fmla="*/ 0 w 7097566"/>
              <a:gd name="connsiteY0" fmla="*/ 3154255 h 6262200"/>
              <a:gd name="connsiteX1" fmla="*/ 1673262 w 7097566"/>
              <a:gd name="connsiteY1" fmla="*/ 274972 h 6262200"/>
              <a:gd name="connsiteX2" fmla="*/ 2034769 w 7097566"/>
              <a:gd name="connsiteY2" fmla="*/ 94218 h 6262200"/>
              <a:gd name="connsiteX3" fmla="*/ 5344811 w 7097566"/>
              <a:gd name="connsiteY3" fmla="*/ 109920 h 6262200"/>
              <a:gd name="connsiteX4" fmla="*/ 7097566 w 7097566"/>
              <a:gd name="connsiteY4" fmla="*/ 3186061 h 6262200"/>
              <a:gd name="connsiteX5" fmla="*/ 5336859 w 7097566"/>
              <a:gd name="connsiteY5" fmla="*/ 6254249 h 6262200"/>
              <a:gd name="connsiteX6" fmla="*/ 1776610 w 7097566"/>
              <a:gd name="connsiteY6" fmla="*/ 6262200 h 6262200"/>
              <a:gd name="connsiteX7" fmla="*/ 0 w 7097566"/>
              <a:gd name="connsiteY7" fmla="*/ 3154255 h 6262200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51997 w 7097566"/>
              <a:gd name="connsiteY1" fmla="*/ 217968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344811 w 7097566"/>
              <a:gd name="connsiteY4" fmla="*/ 15702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344811 w 7097566"/>
              <a:gd name="connsiteY4" fmla="*/ 15702 h 6167982"/>
              <a:gd name="connsiteX5" fmla="*/ 5469086 w 7097566"/>
              <a:gd name="connsiteY5" fmla="*/ 239233 h 6167982"/>
              <a:gd name="connsiteX6" fmla="*/ 7097566 w 7097566"/>
              <a:gd name="connsiteY6" fmla="*/ 3091843 h 6167982"/>
              <a:gd name="connsiteX7" fmla="*/ 5336859 w 7097566"/>
              <a:gd name="connsiteY7" fmla="*/ 6160031 h 6167982"/>
              <a:gd name="connsiteX8" fmla="*/ 1776610 w 7097566"/>
              <a:gd name="connsiteY8" fmla="*/ 6167982 h 6167982"/>
              <a:gd name="connsiteX9" fmla="*/ 0 w 7097566"/>
              <a:gd name="connsiteY9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117097 h 6225042"/>
              <a:gd name="connsiteX1" fmla="*/ 1636048 w 7097566"/>
              <a:gd name="connsiteY1" fmla="*/ 296293 h 6225042"/>
              <a:gd name="connsiteX2" fmla="*/ 2082616 w 7097566"/>
              <a:gd name="connsiteY2" fmla="*/ 57060 h 6225042"/>
              <a:gd name="connsiteX3" fmla="*/ 5112895 w 7097566"/>
              <a:gd name="connsiteY3" fmla="*/ 62377 h 6225042"/>
              <a:gd name="connsiteX4" fmla="*/ 5469086 w 7097566"/>
              <a:gd name="connsiteY4" fmla="*/ 296293 h 6225042"/>
              <a:gd name="connsiteX5" fmla="*/ 7097566 w 7097566"/>
              <a:gd name="connsiteY5" fmla="*/ 3148903 h 6225042"/>
              <a:gd name="connsiteX6" fmla="*/ 5336859 w 7097566"/>
              <a:gd name="connsiteY6" fmla="*/ 6217091 h 6225042"/>
              <a:gd name="connsiteX7" fmla="*/ 1776610 w 7097566"/>
              <a:gd name="connsiteY7" fmla="*/ 6225042 h 6225042"/>
              <a:gd name="connsiteX8" fmla="*/ 0 w 7097566"/>
              <a:gd name="connsiteY8" fmla="*/ 3117097 h 622504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065800 h 6173745"/>
              <a:gd name="connsiteX1" fmla="*/ 1636048 w 7097566"/>
              <a:gd name="connsiteY1" fmla="*/ 244996 h 6173745"/>
              <a:gd name="connsiteX2" fmla="*/ 2082616 w 7097566"/>
              <a:gd name="connsiteY2" fmla="*/ 5763 h 6173745"/>
              <a:gd name="connsiteX3" fmla="*/ 5112895 w 7097566"/>
              <a:gd name="connsiteY3" fmla="*/ 11080 h 6173745"/>
              <a:gd name="connsiteX4" fmla="*/ 5469086 w 7097566"/>
              <a:gd name="connsiteY4" fmla="*/ 244996 h 6173745"/>
              <a:gd name="connsiteX5" fmla="*/ 7097566 w 7097566"/>
              <a:gd name="connsiteY5" fmla="*/ 3097606 h 6173745"/>
              <a:gd name="connsiteX6" fmla="*/ 5336859 w 7097566"/>
              <a:gd name="connsiteY6" fmla="*/ 6165794 h 6173745"/>
              <a:gd name="connsiteX7" fmla="*/ 1776610 w 7097566"/>
              <a:gd name="connsiteY7" fmla="*/ 6173745 h 6173745"/>
              <a:gd name="connsiteX8" fmla="*/ 0 w 7097566"/>
              <a:gd name="connsiteY8" fmla="*/ 3065800 h 6173745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059732 w 7097566"/>
              <a:gd name="connsiteY3" fmla="*/ 1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2249"/>
              <a:gd name="connsiteY0" fmla="*/ 3070670 h 6167982"/>
              <a:gd name="connsiteX1" fmla="*/ 1630731 w 7092249"/>
              <a:gd name="connsiteY1" fmla="*/ 239233 h 6167982"/>
              <a:gd name="connsiteX2" fmla="*/ 2077299 w 7092249"/>
              <a:gd name="connsiteY2" fmla="*/ 0 h 6167982"/>
              <a:gd name="connsiteX3" fmla="*/ 5054415 w 7092249"/>
              <a:gd name="connsiteY3" fmla="*/ 1 h 6167982"/>
              <a:gd name="connsiteX4" fmla="*/ 5463769 w 7092249"/>
              <a:gd name="connsiteY4" fmla="*/ 239233 h 6167982"/>
              <a:gd name="connsiteX5" fmla="*/ 7092249 w 7092249"/>
              <a:gd name="connsiteY5" fmla="*/ 3091843 h 6167982"/>
              <a:gd name="connsiteX6" fmla="*/ 5331542 w 7092249"/>
              <a:gd name="connsiteY6" fmla="*/ 6160031 h 6167982"/>
              <a:gd name="connsiteX7" fmla="*/ 1771293 w 7092249"/>
              <a:gd name="connsiteY7" fmla="*/ 6167982 h 6167982"/>
              <a:gd name="connsiteX8" fmla="*/ 0 w 7092249"/>
              <a:gd name="connsiteY8" fmla="*/ 3070670 h 6167982"/>
              <a:gd name="connsiteX0" fmla="*/ 0 w 7092249"/>
              <a:gd name="connsiteY0" fmla="*/ 3070670 h 6167982"/>
              <a:gd name="connsiteX1" fmla="*/ 174071 w 7092249"/>
              <a:gd name="connsiteY1" fmla="*/ 2753833 h 6167982"/>
              <a:gd name="connsiteX2" fmla="*/ 1630731 w 7092249"/>
              <a:gd name="connsiteY2" fmla="*/ 239233 h 6167982"/>
              <a:gd name="connsiteX3" fmla="*/ 2077299 w 7092249"/>
              <a:gd name="connsiteY3" fmla="*/ 0 h 6167982"/>
              <a:gd name="connsiteX4" fmla="*/ 5054415 w 7092249"/>
              <a:gd name="connsiteY4" fmla="*/ 1 h 6167982"/>
              <a:gd name="connsiteX5" fmla="*/ 5463769 w 7092249"/>
              <a:gd name="connsiteY5" fmla="*/ 239233 h 6167982"/>
              <a:gd name="connsiteX6" fmla="*/ 7092249 w 7092249"/>
              <a:gd name="connsiteY6" fmla="*/ 3091843 h 6167982"/>
              <a:gd name="connsiteX7" fmla="*/ 5331542 w 7092249"/>
              <a:gd name="connsiteY7" fmla="*/ 6160031 h 6167982"/>
              <a:gd name="connsiteX8" fmla="*/ 1771293 w 7092249"/>
              <a:gd name="connsiteY8" fmla="*/ 6167982 h 6167982"/>
              <a:gd name="connsiteX9" fmla="*/ 0 w 7092249"/>
              <a:gd name="connsiteY9" fmla="*/ 3070670 h 6167982"/>
              <a:gd name="connsiteX0" fmla="*/ 0 w 7092249"/>
              <a:gd name="connsiteY0" fmla="*/ 3070670 h 6167982"/>
              <a:gd name="connsiteX1" fmla="*/ 174071 w 7092249"/>
              <a:gd name="connsiteY1" fmla="*/ 2753833 h 6167982"/>
              <a:gd name="connsiteX2" fmla="*/ 1630731 w 7092249"/>
              <a:gd name="connsiteY2" fmla="*/ 239233 h 6167982"/>
              <a:gd name="connsiteX3" fmla="*/ 2077299 w 7092249"/>
              <a:gd name="connsiteY3" fmla="*/ 0 h 6167982"/>
              <a:gd name="connsiteX4" fmla="*/ 5054415 w 7092249"/>
              <a:gd name="connsiteY4" fmla="*/ 1 h 6167982"/>
              <a:gd name="connsiteX5" fmla="*/ 5463769 w 7092249"/>
              <a:gd name="connsiteY5" fmla="*/ 239233 h 6167982"/>
              <a:gd name="connsiteX6" fmla="*/ 7092249 w 7092249"/>
              <a:gd name="connsiteY6" fmla="*/ 3091843 h 6167982"/>
              <a:gd name="connsiteX7" fmla="*/ 5331542 w 7092249"/>
              <a:gd name="connsiteY7" fmla="*/ 6160031 h 6167982"/>
              <a:gd name="connsiteX8" fmla="*/ 1771293 w 7092249"/>
              <a:gd name="connsiteY8" fmla="*/ 6167982 h 6167982"/>
              <a:gd name="connsiteX9" fmla="*/ 152806 w 7092249"/>
              <a:gd name="connsiteY9" fmla="*/ 3349256 h 6167982"/>
              <a:gd name="connsiteX10" fmla="*/ 0 w 7092249"/>
              <a:gd name="connsiteY10" fmla="*/ 3070670 h 6167982"/>
              <a:gd name="connsiteX0" fmla="*/ 0 w 6939443"/>
              <a:gd name="connsiteY0" fmla="*/ 3349256 h 6167982"/>
              <a:gd name="connsiteX1" fmla="*/ 21265 w 6939443"/>
              <a:gd name="connsiteY1" fmla="*/ 2753833 h 6167982"/>
              <a:gd name="connsiteX2" fmla="*/ 1477925 w 6939443"/>
              <a:gd name="connsiteY2" fmla="*/ 239233 h 6167982"/>
              <a:gd name="connsiteX3" fmla="*/ 1924493 w 6939443"/>
              <a:gd name="connsiteY3" fmla="*/ 0 h 6167982"/>
              <a:gd name="connsiteX4" fmla="*/ 4901609 w 6939443"/>
              <a:gd name="connsiteY4" fmla="*/ 1 h 6167982"/>
              <a:gd name="connsiteX5" fmla="*/ 5310963 w 6939443"/>
              <a:gd name="connsiteY5" fmla="*/ 239233 h 6167982"/>
              <a:gd name="connsiteX6" fmla="*/ 6939443 w 6939443"/>
              <a:gd name="connsiteY6" fmla="*/ 3091843 h 6167982"/>
              <a:gd name="connsiteX7" fmla="*/ 5178736 w 6939443"/>
              <a:gd name="connsiteY7" fmla="*/ 6160031 h 6167982"/>
              <a:gd name="connsiteX8" fmla="*/ 1618487 w 6939443"/>
              <a:gd name="connsiteY8" fmla="*/ 6167982 h 6167982"/>
              <a:gd name="connsiteX9" fmla="*/ 0 w 6939443"/>
              <a:gd name="connsiteY9" fmla="*/ 3349256 h 6167982"/>
              <a:gd name="connsiteX0" fmla="*/ 182274 w 7121717"/>
              <a:gd name="connsiteY0" fmla="*/ 3349256 h 6167982"/>
              <a:gd name="connsiteX1" fmla="*/ 203539 w 7121717"/>
              <a:gd name="connsiteY1" fmla="*/ 2753833 h 6167982"/>
              <a:gd name="connsiteX2" fmla="*/ 1660199 w 7121717"/>
              <a:gd name="connsiteY2" fmla="*/ 239233 h 6167982"/>
              <a:gd name="connsiteX3" fmla="*/ 2106767 w 7121717"/>
              <a:gd name="connsiteY3" fmla="*/ 0 h 6167982"/>
              <a:gd name="connsiteX4" fmla="*/ 5083883 w 7121717"/>
              <a:gd name="connsiteY4" fmla="*/ 1 h 6167982"/>
              <a:gd name="connsiteX5" fmla="*/ 5493237 w 7121717"/>
              <a:gd name="connsiteY5" fmla="*/ 239233 h 6167982"/>
              <a:gd name="connsiteX6" fmla="*/ 7121717 w 7121717"/>
              <a:gd name="connsiteY6" fmla="*/ 3091843 h 6167982"/>
              <a:gd name="connsiteX7" fmla="*/ 5361010 w 7121717"/>
              <a:gd name="connsiteY7" fmla="*/ 6160031 h 6167982"/>
              <a:gd name="connsiteX8" fmla="*/ 1800761 w 7121717"/>
              <a:gd name="connsiteY8" fmla="*/ 6167982 h 6167982"/>
              <a:gd name="connsiteX9" fmla="*/ 182274 w 7121717"/>
              <a:gd name="connsiteY9" fmla="*/ 3349256 h 6167982"/>
              <a:gd name="connsiteX0" fmla="*/ 147856 w 7087299"/>
              <a:gd name="connsiteY0" fmla="*/ 3349256 h 6167982"/>
              <a:gd name="connsiteX1" fmla="*/ 169121 w 7087299"/>
              <a:gd name="connsiteY1" fmla="*/ 2753833 h 6167982"/>
              <a:gd name="connsiteX2" fmla="*/ 1625781 w 7087299"/>
              <a:gd name="connsiteY2" fmla="*/ 239233 h 6167982"/>
              <a:gd name="connsiteX3" fmla="*/ 2072349 w 7087299"/>
              <a:gd name="connsiteY3" fmla="*/ 0 h 6167982"/>
              <a:gd name="connsiteX4" fmla="*/ 5049465 w 7087299"/>
              <a:gd name="connsiteY4" fmla="*/ 1 h 6167982"/>
              <a:gd name="connsiteX5" fmla="*/ 5458819 w 7087299"/>
              <a:gd name="connsiteY5" fmla="*/ 239233 h 6167982"/>
              <a:gd name="connsiteX6" fmla="*/ 7087299 w 7087299"/>
              <a:gd name="connsiteY6" fmla="*/ 3091843 h 6167982"/>
              <a:gd name="connsiteX7" fmla="*/ 5326592 w 7087299"/>
              <a:gd name="connsiteY7" fmla="*/ 6160031 h 6167982"/>
              <a:gd name="connsiteX8" fmla="*/ 1766343 w 7087299"/>
              <a:gd name="connsiteY8" fmla="*/ 6167982 h 6167982"/>
              <a:gd name="connsiteX9" fmla="*/ 147856 w 7087299"/>
              <a:gd name="connsiteY9" fmla="*/ 3349256 h 6167982"/>
              <a:gd name="connsiteX0" fmla="*/ 90185 w 7029628"/>
              <a:gd name="connsiteY0" fmla="*/ 3349256 h 6167982"/>
              <a:gd name="connsiteX1" fmla="*/ 111450 w 7029628"/>
              <a:gd name="connsiteY1" fmla="*/ 2753833 h 6167982"/>
              <a:gd name="connsiteX2" fmla="*/ 1568110 w 7029628"/>
              <a:gd name="connsiteY2" fmla="*/ 239233 h 6167982"/>
              <a:gd name="connsiteX3" fmla="*/ 2014678 w 7029628"/>
              <a:gd name="connsiteY3" fmla="*/ 0 h 6167982"/>
              <a:gd name="connsiteX4" fmla="*/ 4991794 w 7029628"/>
              <a:gd name="connsiteY4" fmla="*/ 1 h 6167982"/>
              <a:gd name="connsiteX5" fmla="*/ 5401148 w 7029628"/>
              <a:gd name="connsiteY5" fmla="*/ 239233 h 6167982"/>
              <a:gd name="connsiteX6" fmla="*/ 7029628 w 7029628"/>
              <a:gd name="connsiteY6" fmla="*/ 3091843 h 6167982"/>
              <a:gd name="connsiteX7" fmla="*/ 5268921 w 7029628"/>
              <a:gd name="connsiteY7" fmla="*/ 6160031 h 6167982"/>
              <a:gd name="connsiteX8" fmla="*/ 1708672 w 7029628"/>
              <a:gd name="connsiteY8" fmla="*/ 6167982 h 6167982"/>
              <a:gd name="connsiteX9" fmla="*/ 90185 w 7029628"/>
              <a:gd name="connsiteY9" fmla="*/ 3349256 h 6167982"/>
              <a:gd name="connsiteX0" fmla="*/ 82894 w 7022337"/>
              <a:gd name="connsiteY0" fmla="*/ 3349256 h 6167982"/>
              <a:gd name="connsiteX1" fmla="*/ 104159 w 7022337"/>
              <a:gd name="connsiteY1" fmla="*/ 2753833 h 6167982"/>
              <a:gd name="connsiteX2" fmla="*/ 1560819 w 7022337"/>
              <a:gd name="connsiteY2" fmla="*/ 239233 h 6167982"/>
              <a:gd name="connsiteX3" fmla="*/ 2007387 w 7022337"/>
              <a:gd name="connsiteY3" fmla="*/ 0 h 6167982"/>
              <a:gd name="connsiteX4" fmla="*/ 4984503 w 7022337"/>
              <a:gd name="connsiteY4" fmla="*/ 1 h 6167982"/>
              <a:gd name="connsiteX5" fmla="*/ 5393857 w 7022337"/>
              <a:gd name="connsiteY5" fmla="*/ 239233 h 6167982"/>
              <a:gd name="connsiteX6" fmla="*/ 7022337 w 7022337"/>
              <a:gd name="connsiteY6" fmla="*/ 3091843 h 6167982"/>
              <a:gd name="connsiteX7" fmla="*/ 5261630 w 7022337"/>
              <a:gd name="connsiteY7" fmla="*/ 6160031 h 6167982"/>
              <a:gd name="connsiteX8" fmla="*/ 1701381 w 7022337"/>
              <a:gd name="connsiteY8" fmla="*/ 6167982 h 6167982"/>
              <a:gd name="connsiteX9" fmla="*/ 82894 w 7022337"/>
              <a:gd name="connsiteY9" fmla="*/ 3349256 h 6167982"/>
              <a:gd name="connsiteX0" fmla="*/ 82894 w 7022337"/>
              <a:gd name="connsiteY0" fmla="*/ 3349256 h 6167982"/>
              <a:gd name="connsiteX1" fmla="*/ 104159 w 7022337"/>
              <a:gd name="connsiteY1" fmla="*/ 2753833 h 6167982"/>
              <a:gd name="connsiteX2" fmla="*/ 1560819 w 7022337"/>
              <a:gd name="connsiteY2" fmla="*/ 239233 h 6167982"/>
              <a:gd name="connsiteX3" fmla="*/ 2007387 w 7022337"/>
              <a:gd name="connsiteY3" fmla="*/ 0 h 6167982"/>
              <a:gd name="connsiteX4" fmla="*/ 4984503 w 7022337"/>
              <a:gd name="connsiteY4" fmla="*/ 1 h 6167982"/>
              <a:gd name="connsiteX5" fmla="*/ 5393857 w 7022337"/>
              <a:gd name="connsiteY5" fmla="*/ 239233 h 6167982"/>
              <a:gd name="connsiteX6" fmla="*/ 7022337 w 7022337"/>
              <a:gd name="connsiteY6" fmla="*/ 3091843 h 6167982"/>
              <a:gd name="connsiteX7" fmla="*/ 5261630 w 7022337"/>
              <a:gd name="connsiteY7" fmla="*/ 6160031 h 6167982"/>
              <a:gd name="connsiteX8" fmla="*/ 1701381 w 7022337"/>
              <a:gd name="connsiteY8" fmla="*/ 6167982 h 6167982"/>
              <a:gd name="connsiteX9" fmla="*/ 1534237 w 7022337"/>
              <a:gd name="connsiteY9" fmla="*/ 5879805 h 6167982"/>
              <a:gd name="connsiteX10" fmla="*/ 82894 w 7022337"/>
              <a:gd name="connsiteY10" fmla="*/ 3349256 h 6167982"/>
              <a:gd name="connsiteX0" fmla="*/ 82894 w 7022337"/>
              <a:gd name="connsiteY0" fmla="*/ 3349256 h 6167982"/>
              <a:gd name="connsiteX1" fmla="*/ 104159 w 7022337"/>
              <a:gd name="connsiteY1" fmla="*/ 2753833 h 6167982"/>
              <a:gd name="connsiteX2" fmla="*/ 1560819 w 7022337"/>
              <a:gd name="connsiteY2" fmla="*/ 239233 h 6167982"/>
              <a:gd name="connsiteX3" fmla="*/ 2007387 w 7022337"/>
              <a:gd name="connsiteY3" fmla="*/ 0 h 6167982"/>
              <a:gd name="connsiteX4" fmla="*/ 4984503 w 7022337"/>
              <a:gd name="connsiteY4" fmla="*/ 1 h 6167982"/>
              <a:gd name="connsiteX5" fmla="*/ 5393857 w 7022337"/>
              <a:gd name="connsiteY5" fmla="*/ 239233 h 6167982"/>
              <a:gd name="connsiteX6" fmla="*/ 7022337 w 7022337"/>
              <a:gd name="connsiteY6" fmla="*/ 3091843 h 6167982"/>
              <a:gd name="connsiteX7" fmla="*/ 5261630 w 7022337"/>
              <a:gd name="connsiteY7" fmla="*/ 6160031 h 6167982"/>
              <a:gd name="connsiteX8" fmla="*/ 2033967 w 7022337"/>
              <a:gd name="connsiteY8" fmla="*/ 6161568 h 6167982"/>
              <a:gd name="connsiteX9" fmla="*/ 1701381 w 7022337"/>
              <a:gd name="connsiteY9" fmla="*/ 6167982 h 6167982"/>
              <a:gd name="connsiteX10" fmla="*/ 1534237 w 7022337"/>
              <a:gd name="connsiteY10" fmla="*/ 5879805 h 6167982"/>
              <a:gd name="connsiteX11" fmla="*/ 82894 w 7022337"/>
              <a:gd name="connsiteY11" fmla="*/ 3349256 h 6167982"/>
              <a:gd name="connsiteX0" fmla="*/ 82894 w 7022337"/>
              <a:gd name="connsiteY0" fmla="*/ 3349256 h 6161568"/>
              <a:gd name="connsiteX1" fmla="*/ 104159 w 7022337"/>
              <a:gd name="connsiteY1" fmla="*/ 2753833 h 6161568"/>
              <a:gd name="connsiteX2" fmla="*/ 1560819 w 7022337"/>
              <a:gd name="connsiteY2" fmla="*/ 239233 h 6161568"/>
              <a:gd name="connsiteX3" fmla="*/ 2007387 w 7022337"/>
              <a:gd name="connsiteY3" fmla="*/ 0 h 6161568"/>
              <a:gd name="connsiteX4" fmla="*/ 4984503 w 7022337"/>
              <a:gd name="connsiteY4" fmla="*/ 1 h 6161568"/>
              <a:gd name="connsiteX5" fmla="*/ 5393857 w 7022337"/>
              <a:gd name="connsiteY5" fmla="*/ 239233 h 6161568"/>
              <a:gd name="connsiteX6" fmla="*/ 7022337 w 7022337"/>
              <a:gd name="connsiteY6" fmla="*/ 3091843 h 6161568"/>
              <a:gd name="connsiteX7" fmla="*/ 5261630 w 7022337"/>
              <a:gd name="connsiteY7" fmla="*/ 6160031 h 6161568"/>
              <a:gd name="connsiteX8" fmla="*/ 2033967 w 7022337"/>
              <a:gd name="connsiteY8" fmla="*/ 6161568 h 6161568"/>
              <a:gd name="connsiteX9" fmla="*/ 1534237 w 7022337"/>
              <a:gd name="connsiteY9" fmla="*/ 5879805 h 6161568"/>
              <a:gd name="connsiteX10" fmla="*/ 82894 w 7022337"/>
              <a:gd name="connsiteY10" fmla="*/ 3349256 h 6161568"/>
              <a:gd name="connsiteX0" fmla="*/ 82894 w 7022337"/>
              <a:gd name="connsiteY0" fmla="*/ 3349256 h 6179481"/>
              <a:gd name="connsiteX1" fmla="*/ 104159 w 7022337"/>
              <a:gd name="connsiteY1" fmla="*/ 2753833 h 6179481"/>
              <a:gd name="connsiteX2" fmla="*/ 1560819 w 7022337"/>
              <a:gd name="connsiteY2" fmla="*/ 239233 h 6179481"/>
              <a:gd name="connsiteX3" fmla="*/ 2007387 w 7022337"/>
              <a:gd name="connsiteY3" fmla="*/ 0 h 6179481"/>
              <a:gd name="connsiteX4" fmla="*/ 4984503 w 7022337"/>
              <a:gd name="connsiteY4" fmla="*/ 1 h 6179481"/>
              <a:gd name="connsiteX5" fmla="*/ 5393857 w 7022337"/>
              <a:gd name="connsiteY5" fmla="*/ 239233 h 6179481"/>
              <a:gd name="connsiteX6" fmla="*/ 7022337 w 7022337"/>
              <a:gd name="connsiteY6" fmla="*/ 3091843 h 6179481"/>
              <a:gd name="connsiteX7" fmla="*/ 5261630 w 7022337"/>
              <a:gd name="connsiteY7" fmla="*/ 6160031 h 6179481"/>
              <a:gd name="connsiteX8" fmla="*/ 2033967 w 7022337"/>
              <a:gd name="connsiteY8" fmla="*/ 6161568 h 6179481"/>
              <a:gd name="connsiteX9" fmla="*/ 1534237 w 7022337"/>
              <a:gd name="connsiteY9" fmla="*/ 5879805 h 6179481"/>
              <a:gd name="connsiteX10" fmla="*/ 82894 w 7022337"/>
              <a:gd name="connsiteY10" fmla="*/ 3349256 h 6179481"/>
              <a:gd name="connsiteX0" fmla="*/ 82894 w 7022337"/>
              <a:gd name="connsiteY0" fmla="*/ 3349256 h 6194484"/>
              <a:gd name="connsiteX1" fmla="*/ 104159 w 7022337"/>
              <a:gd name="connsiteY1" fmla="*/ 2753833 h 6194484"/>
              <a:gd name="connsiteX2" fmla="*/ 1560819 w 7022337"/>
              <a:gd name="connsiteY2" fmla="*/ 239233 h 6194484"/>
              <a:gd name="connsiteX3" fmla="*/ 2007387 w 7022337"/>
              <a:gd name="connsiteY3" fmla="*/ 0 h 6194484"/>
              <a:gd name="connsiteX4" fmla="*/ 4984503 w 7022337"/>
              <a:gd name="connsiteY4" fmla="*/ 1 h 6194484"/>
              <a:gd name="connsiteX5" fmla="*/ 5393857 w 7022337"/>
              <a:gd name="connsiteY5" fmla="*/ 239233 h 6194484"/>
              <a:gd name="connsiteX6" fmla="*/ 7022337 w 7022337"/>
              <a:gd name="connsiteY6" fmla="*/ 3091843 h 6194484"/>
              <a:gd name="connsiteX7" fmla="*/ 5261630 w 7022337"/>
              <a:gd name="connsiteY7" fmla="*/ 6160031 h 6194484"/>
              <a:gd name="connsiteX8" fmla="*/ 2033967 w 7022337"/>
              <a:gd name="connsiteY8" fmla="*/ 6161568 h 6194484"/>
              <a:gd name="connsiteX9" fmla="*/ 1534237 w 7022337"/>
              <a:gd name="connsiteY9" fmla="*/ 5879805 h 6194484"/>
              <a:gd name="connsiteX10" fmla="*/ 82894 w 7022337"/>
              <a:gd name="connsiteY10" fmla="*/ 3349256 h 6194484"/>
              <a:gd name="connsiteX0" fmla="*/ 82894 w 7022337"/>
              <a:gd name="connsiteY0" fmla="*/ 3349256 h 6161568"/>
              <a:gd name="connsiteX1" fmla="*/ 104159 w 7022337"/>
              <a:gd name="connsiteY1" fmla="*/ 2753833 h 6161568"/>
              <a:gd name="connsiteX2" fmla="*/ 1560819 w 7022337"/>
              <a:gd name="connsiteY2" fmla="*/ 239233 h 6161568"/>
              <a:gd name="connsiteX3" fmla="*/ 2007387 w 7022337"/>
              <a:gd name="connsiteY3" fmla="*/ 0 h 6161568"/>
              <a:gd name="connsiteX4" fmla="*/ 4984503 w 7022337"/>
              <a:gd name="connsiteY4" fmla="*/ 1 h 6161568"/>
              <a:gd name="connsiteX5" fmla="*/ 5393857 w 7022337"/>
              <a:gd name="connsiteY5" fmla="*/ 239233 h 6161568"/>
              <a:gd name="connsiteX6" fmla="*/ 7022337 w 7022337"/>
              <a:gd name="connsiteY6" fmla="*/ 3091843 h 6161568"/>
              <a:gd name="connsiteX7" fmla="*/ 5261630 w 7022337"/>
              <a:gd name="connsiteY7" fmla="*/ 6160031 h 6161568"/>
              <a:gd name="connsiteX8" fmla="*/ 2033967 w 7022337"/>
              <a:gd name="connsiteY8" fmla="*/ 6161568 h 6161568"/>
              <a:gd name="connsiteX9" fmla="*/ 1534237 w 7022337"/>
              <a:gd name="connsiteY9" fmla="*/ 5879805 h 6161568"/>
              <a:gd name="connsiteX10" fmla="*/ 82894 w 7022337"/>
              <a:gd name="connsiteY10" fmla="*/ 3349256 h 6161568"/>
              <a:gd name="connsiteX0" fmla="*/ 82894 w 7022337"/>
              <a:gd name="connsiteY0" fmla="*/ 3349256 h 6161584"/>
              <a:gd name="connsiteX1" fmla="*/ 104159 w 7022337"/>
              <a:gd name="connsiteY1" fmla="*/ 2753833 h 6161584"/>
              <a:gd name="connsiteX2" fmla="*/ 1560819 w 7022337"/>
              <a:gd name="connsiteY2" fmla="*/ 239233 h 6161584"/>
              <a:gd name="connsiteX3" fmla="*/ 2007387 w 7022337"/>
              <a:gd name="connsiteY3" fmla="*/ 0 h 6161584"/>
              <a:gd name="connsiteX4" fmla="*/ 4984503 w 7022337"/>
              <a:gd name="connsiteY4" fmla="*/ 1 h 6161584"/>
              <a:gd name="connsiteX5" fmla="*/ 5393857 w 7022337"/>
              <a:gd name="connsiteY5" fmla="*/ 239233 h 6161584"/>
              <a:gd name="connsiteX6" fmla="*/ 7022337 w 7022337"/>
              <a:gd name="connsiteY6" fmla="*/ 3091843 h 6161584"/>
              <a:gd name="connsiteX7" fmla="*/ 5261630 w 7022337"/>
              <a:gd name="connsiteY7" fmla="*/ 6160031 h 6161584"/>
              <a:gd name="connsiteX8" fmla="*/ 2033967 w 7022337"/>
              <a:gd name="connsiteY8" fmla="*/ 6161568 h 6161584"/>
              <a:gd name="connsiteX9" fmla="*/ 1534237 w 7022337"/>
              <a:gd name="connsiteY9" fmla="*/ 5879805 h 6161584"/>
              <a:gd name="connsiteX10" fmla="*/ 82894 w 7022337"/>
              <a:gd name="connsiteY10" fmla="*/ 3349256 h 6161584"/>
              <a:gd name="connsiteX0" fmla="*/ 82894 w 7022337"/>
              <a:gd name="connsiteY0" fmla="*/ 3349256 h 6161578"/>
              <a:gd name="connsiteX1" fmla="*/ 104159 w 7022337"/>
              <a:gd name="connsiteY1" fmla="*/ 2753833 h 6161578"/>
              <a:gd name="connsiteX2" fmla="*/ 1560819 w 7022337"/>
              <a:gd name="connsiteY2" fmla="*/ 239233 h 6161578"/>
              <a:gd name="connsiteX3" fmla="*/ 2007387 w 7022337"/>
              <a:gd name="connsiteY3" fmla="*/ 0 h 6161578"/>
              <a:gd name="connsiteX4" fmla="*/ 4984503 w 7022337"/>
              <a:gd name="connsiteY4" fmla="*/ 1 h 6161578"/>
              <a:gd name="connsiteX5" fmla="*/ 5393857 w 7022337"/>
              <a:gd name="connsiteY5" fmla="*/ 239233 h 6161578"/>
              <a:gd name="connsiteX6" fmla="*/ 7022337 w 7022337"/>
              <a:gd name="connsiteY6" fmla="*/ 3091843 h 6161578"/>
              <a:gd name="connsiteX7" fmla="*/ 5261630 w 7022337"/>
              <a:gd name="connsiteY7" fmla="*/ 6160031 h 6161578"/>
              <a:gd name="connsiteX8" fmla="*/ 2033967 w 7022337"/>
              <a:gd name="connsiteY8" fmla="*/ 6161568 h 6161578"/>
              <a:gd name="connsiteX9" fmla="*/ 1534237 w 7022337"/>
              <a:gd name="connsiteY9" fmla="*/ 5879805 h 6161578"/>
              <a:gd name="connsiteX10" fmla="*/ 82894 w 7022337"/>
              <a:gd name="connsiteY10" fmla="*/ 3349256 h 6161578"/>
              <a:gd name="connsiteX0" fmla="*/ 82894 w 7022337"/>
              <a:gd name="connsiteY0" fmla="*/ 3349256 h 6161579"/>
              <a:gd name="connsiteX1" fmla="*/ 104159 w 7022337"/>
              <a:gd name="connsiteY1" fmla="*/ 2753833 h 6161579"/>
              <a:gd name="connsiteX2" fmla="*/ 1560819 w 7022337"/>
              <a:gd name="connsiteY2" fmla="*/ 239233 h 6161579"/>
              <a:gd name="connsiteX3" fmla="*/ 2007387 w 7022337"/>
              <a:gd name="connsiteY3" fmla="*/ 0 h 6161579"/>
              <a:gd name="connsiteX4" fmla="*/ 4984503 w 7022337"/>
              <a:gd name="connsiteY4" fmla="*/ 1 h 6161579"/>
              <a:gd name="connsiteX5" fmla="*/ 5393857 w 7022337"/>
              <a:gd name="connsiteY5" fmla="*/ 239233 h 6161579"/>
              <a:gd name="connsiteX6" fmla="*/ 7022337 w 7022337"/>
              <a:gd name="connsiteY6" fmla="*/ 3091843 h 6161579"/>
              <a:gd name="connsiteX7" fmla="*/ 5261630 w 7022337"/>
              <a:gd name="connsiteY7" fmla="*/ 6160031 h 6161579"/>
              <a:gd name="connsiteX8" fmla="*/ 2033967 w 7022337"/>
              <a:gd name="connsiteY8" fmla="*/ 6161568 h 6161579"/>
              <a:gd name="connsiteX9" fmla="*/ 1534237 w 7022337"/>
              <a:gd name="connsiteY9" fmla="*/ 5879805 h 6161579"/>
              <a:gd name="connsiteX10" fmla="*/ 82894 w 7022337"/>
              <a:gd name="connsiteY10" fmla="*/ 3349256 h 6161579"/>
              <a:gd name="connsiteX0" fmla="*/ 82894 w 7022337"/>
              <a:gd name="connsiteY0" fmla="*/ 3349256 h 6161579"/>
              <a:gd name="connsiteX1" fmla="*/ 104159 w 7022337"/>
              <a:gd name="connsiteY1" fmla="*/ 2753833 h 6161579"/>
              <a:gd name="connsiteX2" fmla="*/ 1560819 w 7022337"/>
              <a:gd name="connsiteY2" fmla="*/ 239233 h 6161579"/>
              <a:gd name="connsiteX3" fmla="*/ 2007387 w 7022337"/>
              <a:gd name="connsiteY3" fmla="*/ 0 h 6161579"/>
              <a:gd name="connsiteX4" fmla="*/ 4984503 w 7022337"/>
              <a:gd name="connsiteY4" fmla="*/ 1 h 6161579"/>
              <a:gd name="connsiteX5" fmla="*/ 5393857 w 7022337"/>
              <a:gd name="connsiteY5" fmla="*/ 239233 h 6161579"/>
              <a:gd name="connsiteX6" fmla="*/ 6839884 w 7022337"/>
              <a:gd name="connsiteY6" fmla="*/ 2785730 h 6161579"/>
              <a:gd name="connsiteX7" fmla="*/ 7022337 w 7022337"/>
              <a:gd name="connsiteY7" fmla="*/ 3091843 h 6161579"/>
              <a:gd name="connsiteX8" fmla="*/ 5261630 w 7022337"/>
              <a:gd name="connsiteY8" fmla="*/ 6160031 h 6161579"/>
              <a:gd name="connsiteX9" fmla="*/ 2033967 w 7022337"/>
              <a:gd name="connsiteY9" fmla="*/ 6161568 h 6161579"/>
              <a:gd name="connsiteX10" fmla="*/ 1534237 w 7022337"/>
              <a:gd name="connsiteY10" fmla="*/ 5879805 h 6161579"/>
              <a:gd name="connsiteX11" fmla="*/ 82894 w 7022337"/>
              <a:gd name="connsiteY11" fmla="*/ 3349256 h 6161579"/>
              <a:gd name="connsiteX0" fmla="*/ 82894 w 7022337"/>
              <a:gd name="connsiteY0" fmla="*/ 3349256 h 6161579"/>
              <a:gd name="connsiteX1" fmla="*/ 104159 w 7022337"/>
              <a:gd name="connsiteY1" fmla="*/ 2753833 h 6161579"/>
              <a:gd name="connsiteX2" fmla="*/ 1560819 w 7022337"/>
              <a:gd name="connsiteY2" fmla="*/ 239233 h 6161579"/>
              <a:gd name="connsiteX3" fmla="*/ 2007387 w 7022337"/>
              <a:gd name="connsiteY3" fmla="*/ 0 h 6161579"/>
              <a:gd name="connsiteX4" fmla="*/ 4984503 w 7022337"/>
              <a:gd name="connsiteY4" fmla="*/ 1 h 6161579"/>
              <a:gd name="connsiteX5" fmla="*/ 5393857 w 7022337"/>
              <a:gd name="connsiteY5" fmla="*/ 239233 h 6161579"/>
              <a:gd name="connsiteX6" fmla="*/ 6839884 w 7022337"/>
              <a:gd name="connsiteY6" fmla="*/ 2785730 h 6161579"/>
              <a:gd name="connsiteX7" fmla="*/ 7022337 w 7022337"/>
              <a:gd name="connsiteY7" fmla="*/ 3091843 h 6161579"/>
              <a:gd name="connsiteX8" fmla="*/ 6861149 w 7022337"/>
              <a:gd name="connsiteY8" fmla="*/ 3349255 h 6161579"/>
              <a:gd name="connsiteX9" fmla="*/ 5261630 w 7022337"/>
              <a:gd name="connsiteY9" fmla="*/ 6160031 h 6161579"/>
              <a:gd name="connsiteX10" fmla="*/ 2033967 w 7022337"/>
              <a:gd name="connsiteY10" fmla="*/ 6161568 h 6161579"/>
              <a:gd name="connsiteX11" fmla="*/ 1534237 w 7022337"/>
              <a:gd name="connsiteY11" fmla="*/ 5879805 h 6161579"/>
              <a:gd name="connsiteX12" fmla="*/ 82894 w 7022337"/>
              <a:gd name="connsiteY12" fmla="*/ 3349256 h 6161579"/>
              <a:gd name="connsiteX0" fmla="*/ 82894 w 6861149"/>
              <a:gd name="connsiteY0" fmla="*/ 3349256 h 6161579"/>
              <a:gd name="connsiteX1" fmla="*/ 104159 w 6861149"/>
              <a:gd name="connsiteY1" fmla="*/ 2753833 h 6161579"/>
              <a:gd name="connsiteX2" fmla="*/ 1560819 w 6861149"/>
              <a:gd name="connsiteY2" fmla="*/ 239233 h 6161579"/>
              <a:gd name="connsiteX3" fmla="*/ 2007387 w 6861149"/>
              <a:gd name="connsiteY3" fmla="*/ 0 h 6161579"/>
              <a:gd name="connsiteX4" fmla="*/ 4984503 w 6861149"/>
              <a:gd name="connsiteY4" fmla="*/ 1 h 6161579"/>
              <a:gd name="connsiteX5" fmla="*/ 5393857 w 6861149"/>
              <a:gd name="connsiteY5" fmla="*/ 239233 h 6161579"/>
              <a:gd name="connsiteX6" fmla="*/ 6839884 w 6861149"/>
              <a:gd name="connsiteY6" fmla="*/ 2785730 h 6161579"/>
              <a:gd name="connsiteX7" fmla="*/ 6861149 w 6861149"/>
              <a:gd name="connsiteY7" fmla="*/ 3349255 h 6161579"/>
              <a:gd name="connsiteX8" fmla="*/ 5261630 w 6861149"/>
              <a:gd name="connsiteY8" fmla="*/ 6160031 h 6161579"/>
              <a:gd name="connsiteX9" fmla="*/ 2033967 w 6861149"/>
              <a:gd name="connsiteY9" fmla="*/ 6161568 h 6161579"/>
              <a:gd name="connsiteX10" fmla="*/ 1534237 w 6861149"/>
              <a:gd name="connsiteY10" fmla="*/ 5879805 h 6161579"/>
              <a:gd name="connsiteX11" fmla="*/ 82894 w 6861149"/>
              <a:gd name="connsiteY11" fmla="*/ 3349256 h 6161579"/>
              <a:gd name="connsiteX0" fmla="*/ 82894 w 7041548"/>
              <a:gd name="connsiteY0" fmla="*/ 3349256 h 6161579"/>
              <a:gd name="connsiteX1" fmla="*/ 104159 w 7041548"/>
              <a:gd name="connsiteY1" fmla="*/ 2753833 h 6161579"/>
              <a:gd name="connsiteX2" fmla="*/ 1560819 w 7041548"/>
              <a:gd name="connsiteY2" fmla="*/ 239233 h 6161579"/>
              <a:gd name="connsiteX3" fmla="*/ 2007387 w 7041548"/>
              <a:gd name="connsiteY3" fmla="*/ 0 h 6161579"/>
              <a:gd name="connsiteX4" fmla="*/ 4984503 w 7041548"/>
              <a:gd name="connsiteY4" fmla="*/ 1 h 6161579"/>
              <a:gd name="connsiteX5" fmla="*/ 5393857 w 7041548"/>
              <a:gd name="connsiteY5" fmla="*/ 239233 h 6161579"/>
              <a:gd name="connsiteX6" fmla="*/ 6839884 w 7041548"/>
              <a:gd name="connsiteY6" fmla="*/ 2785730 h 6161579"/>
              <a:gd name="connsiteX7" fmla="*/ 6861149 w 7041548"/>
              <a:gd name="connsiteY7" fmla="*/ 3349255 h 6161579"/>
              <a:gd name="connsiteX8" fmla="*/ 5261630 w 7041548"/>
              <a:gd name="connsiteY8" fmla="*/ 6160031 h 6161579"/>
              <a:gd name="connsiteX9" fmla="*/ 2033967 w 7041548"/>
              <a:gd name="connsiteY9" fmla="*/ 6161568 h 6161579"/>
              <a:gd name="connsiteX10" fmla="*/ 1534237 w 7041548"/>
              <a:gd name="connsiteY10" fmla="*/ 5879805 h 6161579"/>
              <a:gd name="connsiteX11" fmla="*/ 82894 w 7041548"/>
              <a:gd name="connsiteY11" fmla="*/ 3349256 h 6161579"/>
              <a:gd name="connsiteX0" fmla="*/ 82894 w 6988733"/>
              <a:gd name="connsiteY0" fmla="*/ 3349256 h 6161579"/>
              <a:gd name="connsiteX1" fmla="*/ 104159 w 6988733"/>
              <a:gd name="connsiteY1" fmla="*/ 2753833 h 6161579"/>
              <a:gd name="connsiteX2" fmla="*/ 1560819 w 6988733"/>
              <a:gd name="connsiteY2" fmla="*/ 239233 h 6161579"/>
              <a:gd name="connsiteX3" fmla="*/ 2007387 w 6988733"/>
              <a:gd name="connsiteY3" fmla="*/ 0 h 6161579"/>
              <a:gd name="connsiteX4" fmla="*/ 4984503 w 6988733"/>
              <a:gd name="connsiteY4" fmla="*/ 1 h 6161579"/>
              <a:gd name="connsiteX5" fmla="*/ 5393857 w 6988733"/>
              <a:gd name="connsiteY5" fmla="*/ 239233 h 6161579"/>
              <a:gd name="connsiteX6" fmla="*/ 6839884 w 6988733"/>
              <a:gd name="connsiteY6" fmla="*/ 2785730 h 6161579"/>
              <a:gd name="connsiteX7" fmla="*/ 6861149 w 6988733"/>
              <a:gd name="connsiteY7" fmla="*/ 3349255 h 6161579"/>
              <a:gd name="connsiteX8" fmla="*/ 5261630 w 6988733"/>
              <a:gd name="connsiteY8" fmla="*/ 6160031 h 6161579"/>
              <a:gd name="connsiteX9" fmla="*/ 2033967 w 6988733"/>
              <a:gd name="connsiteY9" fmla="*/ 6161568 h 6161579"/>
              <a:gd name="connsiteX10" fmla="*/ 1534237 w 6988733"/>
              <a:gd name="connsiteY10" fmla="*/ 5879805 h 6161579"/>
              <a:gd name="connsiteX11" fmla="*/ 82894 w 6988733"/>
              <a:gd name="connsiteY11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261630 w 6936472"/>
              <a:gd name="connsiteY8" fmla="*/ 6160031 h 6161579"/>
              <a:gd name="connsiteX9" fmla="*/ 2033967 w 6936472"/>
              <a:gd name="connsiteY9" fmla="*/ 6161568 h 6161579"/>
              <a:gd name="connsiteX10" fmla="*/ 1534237 w 6936472"/>
              <a:gd name="connsiteY10" fmla="*/ 5879805 h 6161579"/>
              <a:gd name="connsiteX11" fmla="*/ 82894 w 6936472"/>
              <a:gd name="connsiteY11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261630 w 6936472"/>
              <a:gd name="connsiteY8" fmla="*/ 6160031 h 6161579"/>
              <a:gd name="connsiteX9" fmla="*/ 4867544 w 6936472"/>
              <a:gd name="connsiteY9" fmla="*/ 6161567 h 6161579"/>
              <a:gd name="connsiteX10" fmla="*/ 2033967 w 6936472"/>
              <a:gd name="connsiteY10" fmla="*/ 6161568 h 6161579"/>
              <a:gd name="connsiteX11" fmla="*/ 1534237 w 6936472"/>
              <a:gd name="connsiteY11" fmla="*/ 5879805 h 6161579"/>
              <a:gd name="connsiteX12" fmla="*/ 82894 w 6936472"/>
              <a:gd name="connsiteY12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431070 w 6936472"/>
              <a:gd name="connsiteY8" fmla="*/ 5847906 h 6161579"/>
              <a:gd name="connsiteX9" fmla="*/ 5261630 w 6936472"/>
              <a:gd name="connsiteY9" fmla="*/ 6160031 h 6161579"/>
              <a:gd name="connsiteX10" fmla="*/ 4867544 w 6936472"/>
              <a:gd name="connsiteY10" fmla="*/ 6161567 h 6161579"/>
              <a:gd name="connsiteX11" fmla="*/ 2033967 w 6936472"/>
              <a:gd name="connsiteY11" fmla="*/ 6161568 h 6161579"/>
              <a:gd name="connsiteX12" fmla="*/ 1534237 w 6936472"/>
              <a:gd name="connsiteY12" fmla="*/ 5879805 h 6161579"/>
              <a:gd name="connsiteX13" fmla="*/ 82894 w 6936472"/>
              <a:gd name="connsiteY13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431070 w 6936472"/>
              <a:gd name="connsiteY8" fmla="*/ 5847906 h 6161579"/>
              <a:gd name="connsiteX9" fmla="*/ 4867544 w 6936472"/>
              <a:gd name="connsiteY9" fmla="*/ 6161567 h 6161579"/>
              <a:gd name="connsiteX10" fmla="*/ 2033967 w 6936472"/>
              <a:gd name="connsiteY10" fmla="*/ 6161568 h 6161579"/>
              <a:gd name="connsiteX11" fmla="*/ 1534237 w 6936472"/>
              <a:gd name="connsiteY11" fmla="*/ 5879805 h 6161579"/>
              <a:gd name="connsiteX12" fmla="*/ 82894 w 6936472"/>
              <a:gd name="connsiteY12" fmla="*/ 3349256 h 6161579"/>
              <a:gd name="connsiteX0" fmla="*/ 82894 w 6936472"/>
              <a:gd name="connsiteY0" fmla="*/ 3349256 h 6163766"/>
              <a:gd name="connsiteX1" fmla="*/ 104159 w 6936472"/>
              <a:gd name="connsiteY1" fmla="*/ 2753833 h 6163766"/>
              <a:gd name="connsiteX2" fmla="*/ 1560819 w 6936472"/>
              <a:gd name="connsiteY2" fmla="*/ 239233 h 6163766"/>
              <a:gd name="connsiteX3" fmla="*/ 2007387 w 6936472"/>
              <a:gd name="connsiteY3" fmla="*/ 0 h 6163766"/>
              <a:gd name="connsiteX4" fmla="*/ 4984503 w 6936472"/>
              <a:gd name="connsiteY4" fmla="*/ 1 h 6163766"/>
              <a:gd name="connsiteX5" fmla="*/ 5393857 w 6936472"/>
              <a:gd name="connsiteY5" fmla="*/ 239233 h 6163766"/>
              <a:gd name="connsiteX6" fmla="*/ 6839884 w 6936472"/>
              <a:gd name="connsiteY6" fmla="*/ 2785730 h 6163766"/>
              <a:gd name="connsiteX7" fmla="*/ 6861149 w 6936472"/>
              <a:gd name="connsiteY7" fmla="*/ 3349255 h 6163766"/>
              <a:gd name="connsiteX8" fmla="*/ 5431070 w 6936472"/>
              <a:gd name="connsiteY8" fmla="*/ 5847906 h 6163766"/>
              <a:gd name="connsiteX9" fmla="*/ 4867544 w 6936472"/>
              <a:gd name="connsiteY9" fmla="*/ 6161567 h 6163766"/>
              <a:gd name="connsiteX10" fmla="*/ 2033967 w 6936472"/>
              <a:gd name="connsiteY10" fmla="*/ 6161568 h 6163766"/>
              <a:gd name="connsiteX11" fmla="*/ 1534237 w 6936472"/>
              <a:gd name="connsiteY11" fmla="*/ 5879805 h 6163766"/>
              <a:gd name="connsiteX12" fmla="*/ 82894 w 6936472"/>
              <a:gd name="connsiteY12" fmla="*/ 3349256 h 6163766"/>
              <a:gd name="connsiteX0" fmla="*/ 82894 w 6936472"/>
              <a:gd name="connsiteY0" fmla="*/ 3349256 h 6179650"/>
              <a:gd name="connsiteX1" fmla="*/ 104159 w 6936472"/>
              <a:gd name="connsiteY1" fmla="*/ 2753833 h 6179650"/>
              <a:gd name="connsiteX2" fmla="*/ 1560819 w 6936472"/>
              <a:gd name="connsiteY2" fmla="*/ 239233 h 6179650"/>
              <a:gd name="connsiteX3" fmla="*/ 2007387 w 6936472"/>
              <a:gd name="connsiteY3" fmla="*/ 0 h 6179650"/>
              <a:gd name="connsiteX4" fmla="*/ 4984503 w 6936472"/>
              <a:gd name="connsiteY4" fmla="*/ 1 h 6179650"/>
              <a:gd name="connsiteX5" fmla="*/ 5393857 w 6936472"/>
              <a:gd name="connsiteY5" fmla="*/ 239233 h 6179650"/>
              <a:gd name="connsiteX6" fmla="*/ 6839884 w 6936472"/>
              <a:gd name="connsiteY6" fmla="*/ 2785730 h 6179650"/>
              <a:gd name="connsiteX7" fmla="*/ 6861149 w 6936472"/>
              <a:gd name="connsiteY7" fmla="*/ 3349255 h 6179650"/>
              <a:gd name="connsiteX8" fmla="*/ 5431070 w 6936472"/>
              <a:gd name="connsiteY8" fmla="*/ 5847906 h 6179650"/>
              <a:gd name="connsiteX9" fmla="*/ 4867544 w 6936472"/>
              <a:gd name="connsiteY9" fmla="*/ 6161567 h 6179650"/>
              <a:gd name="connsiteX10" fmla="*/ 2033967 w 6936472"/>
              <a:gd name="connsiteY10" fmla="*/ 6161568 h 6179650"/>
              <a:gd name="connsiteX11" fmla="*/ 1534237 w 6936472"/>
              <a:gd name="connsiteY11" fmla="*/ 5879805 h 6179650"/>
              <a:gd name="connsiteX12" fmla="*/ 82894 w 6936472"/>
              <a:gd name="connsiteY12" fmla="*/ 3349256 h 6179650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431070 w 6936472"/>
              <a:gd name="connsiteY8" fmla="*/ 5847906 h 6161579"/>
              <a:gd name="connsiteX9" fmla="*/ 4867544 w 6936472"/>
              <a:gd name="connsiteY9" fmla="*/ 6161567 h 6161579"/>
              <a:gd name="connsiteX10" fmla="*/ 2033967 w 6936472"/>
              <a:gd name="connsiteY10" fmla="*/ 6161568 h 6161579"/>
              <a:gd name="connsiteX11" fmla="*/ 1534237 w 6936472"/>
              <a:gd name="connsiteY11" fmla="*/ 5879805 h 6161579"/>
              <a:gd name="connsiteX12" fmla="*/ 82894 w 6936472"/>
              <a:gd name="connsiteY12" fmla="*/ 3349256 h 616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36472" h="6161579">
                <a:moveTo>
                  <a:pt x="82894" y="3349256"/>
                </a:moveTo>
                <a:cubicBezTo>
                  <a:pt x="-45087" y="3120473"/>
                  <a:pt x="-14572" y="2958510"/>
                  <a:pt x="104159" y="2753833"/>
                </a:cubicBezTo>
                <a:lnTo>
                  <a:pt x="1560819" y="239233"/>
                </a:lnTo>
                <a:cubicBezTo>
                  <a:pt x="1634133" y="117315"/>
                  <a:pt x="1772918" y="11560"/>
                  <a:pt x="2007387" y="0"/>
                </a:cubicBezTo>
                <a:lnTo>
                  <a:pt x="4984503" y="1"/>
                </a:lnTo>
                <a:cubicBezTo>
                  <a:pt x="5155511" y="13292"/>
                  <a:pt x="5275730" y="70370"/>
                  <a:pt x="5393857" y="239233"/>
                </a:cubicBezTo>
                <a:lnTo>
                  <a:pt x="6839884" y="2785730"/>
                </a:lnTo>
                <a:cubicBezTo>
                  <a:pt x="6946210" y="3016988"/>
                  <a:pt x="6980652" y="3116481"/>
                  <a:pt x="6861149" y="3349255"/>
                </a:cubicBezTo>
                <a:lnTo>
                  <a:pt x="5431070" y="5847906"/>
                </a:lnTo>
                <a:cubicBezTo>
                  <a:pt x="5279555" y="6082708"/>
                  <a:pt x="5151965" y="6146504"/>
                  <a:pt x="4867544" y="6161567"/>
                </a:cubicBezTo>
                <a:lnTo>
                  <a:pt x="2033967" y="6161568"/>
                </a:lnTo>
                <a:cubicBezTo>
                  <a:pt x="1726395" y="6162711"/>
                  <a:pt x="1668030" y="6077394"/>
                  <a:pt x="1534237" y="5879805"/>
                </a:cubicBezTo>
                <a:lnTo>
                  <a:pt x="82894" y="3349256"/>
                </a:lnTo>
                <a:close/>
              </a:path>
            </a:pathLst>
          </a:custGeom>
          <a:noFill/>
          <a:ln w="101600">
            <a:solidFill>
              <a:srgbClr val="00A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15"/>
          <p:cNvSpPr/>
          <p:nvPr userDrawn="1"/>
        </p:nvSpPr>
        <p:spPr>
          <a:xfrm rot="21006596">
            <a:off x="6514801" y="2691891"/>
            <a:ext cx="2075747" cy="1843860"/>
          </a:xfrm>
          <a:custGeom>
            <a:avLst/>
            <a:gdLst>
              <a:gd name="connsiteX0" fmla="*/ 0 w 6970345"/>
              <a:gd name="connsiteY0" fmla="*/ 3076141 h 6152282"/>
              <a:gd name="connsiteX1" fmla="*/ 1538071 w 6970345"/>
              <a:gd name="connsiteY1" fmla="*/ 1 h 6152282"/>
              <a:gd name="connsiteX2" fmla="*/ 5432275 w 6970345"/>
              <a:gd name="connsiteY2" fmla="*/ 1 h 6152282"/>
              <a:gd name="connsiteX3" fmla="*/ 6970345 w 6970345"/>
              <a:gd name="connsiteY3" fmla="*/ 3076141 h 6152282"/>
              <a:gd name="connsiteX4" fmla="*/ 5432275 w 6970345"/>
              <a:gd name="connsiteY4" fmla="*/ 6152281 h 6152282"/>
              <a:gd name="connsiteX5" fmla="*/ 1538071 w 6970345"/>
              <a:gd name="connsiteY5" fmla="*/ 6152281 h 6152282"/>
              <a:gd name="connsiteX6" fmla="*/ 0 w 6970345"/>
              <a:gd name="connsiteY6" fmla="*/ 3076141 h 6152282"/>
              <a:gd name="connsiteX0" fmla="*/ 0 w 6970345"/>
              <a:gd name="connsiteY0" fmla="*/ 3084091 h 6160231"/>
              <a:gd name="connsiteX1" fmla="*/ 1728902 w 6970345"/>
              <a:gd name="connsiteY1" fmla="*/ 0 h 6160231"/>
              <a:gd name="connsiteX2" fmla="*/ 5432275 w 6970345"/>
              <a:gd name="connsiteY2" fmla="*/ 7951 h 6160231"/>
              <a:gd name="connsiteX3" fmla="*/ 6970345 w 6970345"/>
              <a:gd name="connsiteY3" fmla="*/ 3084091 h 6160231"/>
              <a:gd name="connsiteX4" fmla="*/ 5432275 w 6970345"/>
              <a:gd name="connsiteY4" fmla="*/ 6160231 h 6160231"/>
              <a:gd name="connsiteX5" fmla="*/ 1538071 w 6970345"/>
              <a:gd name="connsiteY5" fmla="*/ 6160231 h 6160231"/>
              <a:gd name="connsiteX6" fmla="*/ 0 w 6970345"/>
              <a:gd name="connsiteY6" fmla="*/ 3084091 h 6160231"/>
              <a:gd name="connsiteX0" fmla="*/ 0 w 6970345"/>
              <a:gd name="connsiteY0" fmla="*/ 3084091 h 6160231"/>
              <a:gd name="connsiteX1" fmla="*/ 1728902 w 6970345"/>
              <a:gd name="connsiteY1" fmla="*/ 0 h 6160231"/>
              <a:gd name="connsiteX2" fmla="*/ 5289152 w 6970345"/>
              <a:gd name="connsiteY2" fmla="*/ 15902 h 6160231"/>
              <a:gd name="connsiteX3" fmla="*/ 6970345 w 6970345"/>
              <a:gd name="connsiteY3" fmla="*/ 3084091 h 6160231"/>
              <a:gd name="connsiteX4" fmla="*/ 5432275 w 6970345"/>
              <a:gd name="connsiteY4" fmla="*/ 6160231 h 6160231"/>
              <a:gd name="connsiteX5" fmla="*/ 1538071 w 6970345"/>
              <a:gd name="connsiteY5" fmla="*/ 6160231 h 6160231"/>
              <a:gd name="connsiteX6" fmla="*/ 0 w 6970345"/>
              <a:gd name="connsiteY6" fmla="*/ 3084091 h 6160231"/>
              <a:gd name="connsiteX0" fmla="*/ 0 w 7041907"/>
              <a:gd name="connsiteY0" fmla="*/ 3084091 h 6160231"/>
              <a:gd name="connsiteX1" fmla="*/ 1728902 w 7041907"/>
              <a:gd name="connsiteY1" fmla="*/ 0 h 6160231"/>
              <a:gd name="connsiteX2" fmla="*/ 5289152 w 7041907"/>
              <a:gd name="connsiteY2" fmla="*/ 15902 h 6160231"/>
              <a:gd name="connsiteX3" fmla="*/ 7041907 w 7041907"/>
              <a:gd name="connsiteY3" fmla="*/ 3092043 h 6160231"/>
              <a:gd name="connsiteX4" fmla="*/ 5432275 w 7041907"/>
              <a:gd name="connsiteY4" fmla="*/ 6160231 h 6160231"/>
              <a:gd name="connsiteX5" fmla="*/ 1538071 w 7041907"/>
              <a:gd name="connsiteY5" fmla="*/ 6160231 h 6160231"/>
              <a:gd name="connsiteX6" fmla="*/ 0 w 7041907"/>
              <a:gd name="connsiteY6" fmla="*/ 3084091 h 6160231"/>
              <a:gd name="connsiteX0" fmla="*/ 0 w 7041907"/>
              <a:gd name="connsiteY0" fmla="*/ 3084091 h 6160231"/>
              <a:gd name="connsiteX1" fmla="*/ 1728902 w 7041907"/>
              <a:gd name="connsiteY1" fmla="*/ 0 h 6160231"/>
              <a:gd name="connsiteX2" fmla="*/ 5289152 w 7041907"/>
              <a:gd name="connsiteY2" fmla="*/ 15902 h 6160231"/>
              <a:gd name="connsiteX3" fmla="*/ 7041907 w 7041907"/>
              <a:gd name="connsiteY3" fmla="*/ 3092043 h 6160231"/>
              <a:gd name="connsiteX4" fmla="*/ 5281200 w 7041907"/>
              <a:gd name="connsiteY4" fmla="*/ 6160231 h 6160231"/>
              <a:gd name="connsiteX5" fmla="*/ 1538071 w 7041907"/>
              <a:gd name="connsiteY5" fmla="*/ 6160231 h 6160231"/>
              <a:gd name="connsiteX6" fmla="*/ 0 w 7041907"/>
              <a:gd name="connsiteY6" fmla="*/ 3084091 h 6160231"/>
              <a:gd name="connsiteX0" fmla="*/ 0 w 7041907"/>
              <a:gd name="connsiteY0" fmla="*/ 3084091 h 6168182"/>
              <a:gd name="connsiteX1" fmla="*/ 1728902 w 7041907"/>
              <a:gd name="connsiteY1" fmla="*/ 0 h 6168182"/>
              <a:gd name="connsiteX2" fmla="*/ 5289152 w 7041907"/>
              <a:gd name="connsiteY2" fmla="*/ 15902 h 6168182"/>
              <a:gd name="connsiteX3" fmla="*/ 7041907 w 7041907"/>
              <a:gd name="connsiteY3" fmla="*/ 3092043 h 6168182"/>
              <a:gd name="connsiteX4" fmla="*/ 5281200 w 7041907"/>
              <a:gd name="connsiteY4" fmla="*/ 6160231 h 6168182"/>
              <a:gd name="connsiteX5" fmla="*/ 1720951 w 7041907"/>
              <a:gd name="connsiteY5" fmla="*/ 6168182 h 6168182"/>
              <a:gd name="connsiteX6" fmla="*/ 0 w 7041907"/>
              <a:gd name="connsiteY6" fmla="*/ 3084091 h 6168182"/>
              <a:gd name="connsiteX0" fmla="*/ 0 w 7097566"/>
              <a:gd name="connsiteY0" fmla="*/ 3084091 h 6168182"/>
              <a:gd name="connsiteX1" fmla="*/ 1784561 w 7097566"/>
              <a:gd name="connsiteY1" fmla="*/ 0 h 6168182"/>
              <a:gd name="connsiteX2" fmla="*/ 5344811 w 7097566"/>
              <a:gd name="connsiteY2" fmla="*/ 15902 h 6168182"/>
              <a:gd name="connsiteX3" fmla="*/ 7097566 w 7097566"/>
              <a:gd name="connsiteY3" fmla="*/ 3092043 h 6168182"/>
              <a:gd name="connsiteX4" fmla="*/ 5336859 w 7097566"/>
              <a:gd name="connsiteY4" fmla="*/ 6160231 h 6168182"/>
              <a:gd name="connsiteX5" fmla="*/ 1776610 w 7097566"/>
              <a:gd name="connsiteY5" fmla="*/ 6168182 h 6168182"/>
              <a:gd name="connsiteX6" fmla="*/ 0 w 7097566"/>
              <a:gd name="connsiteY6" fmla="*/ 3084091 h 6168182"/>
              <a:gd name="connsiteX0" fmla="*/ 0 w 7097566"/>
              <a:gd name="connsiteY0" fmla="*/ 3060237 h 6168182"/>
              <a:gd name="connsiteX1" fmla="*/ 1784561 w 7097566"/>
              <a:gd name="connsiteY1" fmla="*/ 0 h 6168182"/>
              <a:gd name="connsiteX2" fmla="*/ 5344811 w 7097566"/>
              <a:gd name="connsiteY2" fmla="*/ 15902 h 6168182"/>
              <a:gd name="connsiteX3" fmla="*/ 7097566 w 7097566"/>
              <a:gd name="connsiteY3" fmla="*/ 3092043 h 6168182"/>
              <a:gd name="connsiteX4" fmla="*/ 5336859 w 7097566"/>
              <a:gd name="connsiteY4" fmla="*/ 6160231 h 6168182"/>
              <a:gd name="connsiteX5" fmla="*/ 1776610 w 7097566"/>
              <a:gd name="connsiteY5" fmla="*/ 6168182 h 6168182"/>
              <a:gd name="connsiteX6" fmla="*/ 0 w 7097566"/>
              <a:gd name="connsiteY6" fmla="*/ 3060237 h 6168182"/>
              <a:gd name="connsiteX0" fmla="*/ 0 w 7097566"/>
              <a:gd name="connsiteY0" fmla="*/ 3060237 h 6168182"/>
              <a:gd name="connsiteX1" fmla="*/ 1784561 w 7097566"/>
              <a:gd name="connsiteY1" fmla="*/ 0 h 6168182"/>
              <a:gd name="connsiteX2" fmla="*/ 2034769 w 7097566"/>
              <a:gd name="connsiteY2" fmla="*/ 200 h 6168182"/>
              <a:gd name="connsiteX3" fmla="*/ 5344811 w 7097566"/>
              <a:gd name="connsiteY3" fmla="*/ 15902 h 6168182"/>
              <a:gd name="connsiteX4" fmla="*/ 7097566 w 7097566"/>
              <a:gd name="connsiteY4" fmla="*/ 3092043 h 6168182"/>
              <a:gd name="connsiteX5" fmla="*/ 5336859 w 7097566"/>
              <a:gd name="connsiteY5" fmla="*/ 6160231 h 6168182"/>
              <a:gd name="connsiteX6" fmla="*/ 1776610 w 7097566"/>
              <a:gd name="connsiteY6" fmla="*/ 6168182 h 6168182"/>
              <a:gd name="connsiteX7" fmla="*/ 0 w 7097566"/>
              <a:gd name="connsiteY7" fmla="*/ 3060237 h 6168182"/>
              <a:gd name="connsiteX0" fmla="*/ 0 w 7097566"/>
              <a:gd name="connsiteY0" fmla="*/ 3060237 h 6168182"/>
              <a:gd name="connsiteX1" fmla="*/ 1673262 w 7097566"/>
              <a:gd name="connsiteY1" fmla="*/ 180954 h 6168182"/>
              <a:gd name="connsiteX2" fmla="*/ 1784561 w 7097566"/>
              <a:gd name="connsiteY2" fmla="*/ 0 h 6168182"/>
              <a:gd name="connsiteX3" fmla="*/ 2034769 w 7097566"/>
              <a:gd name="connsiteY3" fmla="*/ 200 h 6168182"/>
              <a:gd name="connsiteX4" fmla="*/ 5344811 w 7097566"/>
              <a:gd name="connsiteY4" fmla="*/ 15902 h 6168182"/>
              <a:gd name="connsiteX5" fmla="*/ 7097566 w 7097566"/>
              <a:gd name="connsiteY5" fmla="*/ 3092043 h 6168182"/>
              <a:gd name="connsiteX6" fmla="*/ 5336859 w 7097566"/>
              <a:gd name="connsiteY6" fmla="*/ 6160231 h 6168182"/>
              <a:gd name="connsiteX7" fmla="*/ 1776610 w 7097566"/>
              <a:gd name="connsiteY7" fmla="*/ 6168182 h 6168182"/>
              <a:gd name="connsiteX8" fmla="*/ 0 w 7097566"/>
              <a:gd name="connsiteY8" fmla="*/ 3060237 h 61681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155899 h 6263844"/>
              <a:gd name="connsiteX1" fmla="*/ 1673262 w 7097566"/>
              <a:gd name="connsiteY1" fmla="*/ 276616 h 6263844"/>
              <a:gd name="connsiteX2" fmla="*/ 2034769 w 7097566"/>
              <a:gd name="connsiteY2" fmla="*/ 95862 h 6263844"/>
              <a:gd name="connsiteX3" fmla="*/ 5344811 w 7097566"/>
              <a:gd name="connsiteY3" fmla="*/ 111564 h 6263844"/>
              <a:gd name="connsiteX4" fmla="*/ 7097566 w 7097566"/>
              <a:gd name="connsiteY4" fmla="*/ 3187705 h 6263844"/>
              <a:gd name="connsiteX5" fmla="*/ 5336859 w 7097566"/>
              <a:gd name="connsiteY5" fmla="*/ 6255893 h 6263844"/>
              <a:gd name="connsiteX6" fmla="*/ 1776610 w 7097566"/>
              <a:gd name="connsiteY6" fmla="*/ 6263844 h 6263844"/>
              <a:gd name="connsiteX7" fmla="*/ 0 w 7097566"/>
              <a:gd name="connsiteY7" fmla="*/ 3155899 h 6263844"/>
              <a:gd name="connsiteX0" fmla="*/ 0 w 7097566"/>
              <a:gd name="connsiteY0" fmla="*/ 3154255 h 6262200"/>
              <a:gd name="connsiteX1" fmla="*/ 1673262 w 7097566"/>
              <a:gd name="connsiteY1" fmla="*/ 274972 h 6262200"/>
              <a:gd name="connsiteX2" fmla="*/ 2034769 w 7097566"/>
              <a:gd name="connsiteY2" fmla="*/ 94218 h 6262200"/>
              <a:gd name="connsiteX3" fmla="*/ 5344811 w 7097566"/>
              <a:gd name="connsiteY3" fmla="*/ 109920 h 6262200"/>
              <a:gd name="connsiteX4" fmla="*/ 7097566 w 7097566"/>
              <a:gd name="connsiteY4" fmla="*/ 3186061 h 6262200"/>
              <a:gd name="connsiteX5" fmla="*/ 5336859 w 7097566"/>
              <a:gd name="connsiteY5" fmla="*/ 6254249 h 6262200"/>
              <a:gd name="connsiteX6" fmla="*/ 1776610 w 7097566"/>
              <a:gd name="connsiteY6" fmla="*/ 6262200 h 6262200"/>
              <a:gd name="connsiteX7" fmla="*/ 0 w 7097566"/>
              <a:gd name="connsiteY7" fmla="*/ 3154255 h 6262200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51997 w 7097566"/>
              <a:gd name="connsiteY1" fmla="*/ 217968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344811 w 7097566"/>
              <a:gd name="connsiteY4" fmla="*/ 15702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344811 w 7097566"/>
              <a:gd name="connsiteY4" fmla="*/ 15702 h 6167982"/>
              <a:gd name="connsiteX5" fmla="*/ 5469086 w 7097566"/>
              <a:gd name="connsiteY5" fmla="*/ 239233 h 6167982"/>
              <a:gd name="connsiteX6" fmla="*/ 7097566 w 7097566"/>
              <a:gd name="connsiteY6" fmla="*/ 3091843 h 6167982"/>
              <a:gd name="connsiteX7" fmla="*/ 5336859 w 7097566"/>
              <a:gd name="connsiteY7" fmla="*/ 6160031 h 6167982"/>
              <a:gd name="connsiteX8" fmla="*/ 1776610 w 7097566"/>
              <a:gd name="connsiteY8" fmla="*/ 6167982 h 6167982"/>
              <a:gd name="connsiteX9" fmla="*/ 0 w 7097566"/>
              <a:gd name="connsiteY9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117097 h 6225042"/>
              <a:gd name="connsiteX1" fmla="*/ 1636048 w 7097566"/>
              <a:gd name="connsiteY1" fmla="*/ 296293 h 6225042"/>
              <a:gd name="connsiteX2" fmla="*/ 2082616 w 7097566"/>
              <a:gd name="connsiteY2" fmla="*/ 57060 h 6225042"/>
              <a:gd name="connsiteX3" fmla="*/ 5112895 w 7097566"/>
              <a:gd name="connsiteY3" fmla="*/ 62377 h 6225042"/>
              <a:gd name="connsiteX4" fmla="*/ 5469086 w 7097566"/>
              <a:gd name="connsiteY4" fmla="*/ 296293 h 6225042"/>
              <a:gd name="connsiteX5" fmla="*/ 7097566 w 7097566"/>
              <a:gd name="connsiteY5" fmla="*/ 3148903 h 6225042"/>
              <a:gd name="connsiteX6" fmla="*/ 5336859 w 7097566"/>
              <a:gd name="connsiteY6" fmla="*/ 6217091 h 6225042"/>
              <a:gd name="connsiteX7" fmla="*/ 1776610 w 7097566"/>
              <a:gd name="connsiteY7" fmla="*/ 6225042 h 6225042"/>
              <a:gd name="connsiteX8" fmla="*/ 0 w 7097566"/>
              <a:gd name="connsiteY8" fmla="*/ 3117097 h 622504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065800 h 6173745"/>
              <a:gd name="connsiteX1" fmla="*/ 1636048 w 7097566"/>
              <a:gd name="connsiteY1" fmla="*/ 244996 h 6173745"/>
              <a:gd name="connsiteX2" fmla="*/ 2082616 w 7097566"/>
              <a:gd name="connsiteY2" fmla="*/ 5763 h 6173745"/>
              <a:gd name="connsiteX3" fmla="*/ 5112895 w 7097566"/>
              <a:gd name="connsiteY3" fmla="*/ 11080 h 6173745"/>
              <a:gd name="connsiteX4" fmla="*/ 5469086 w 7097566"/>
              <a:gd name="connsiteY4" fmla="*/ 244996 h 6173745"/>
              <a:gd name="connsiteX5" fmla="*/ 7097566 w 7097566"/>
              <a:gd name="connsiteY5" fmla="*/ 3097606 h 6173745"/>
              <a:gd name="connsiteX6" fmla="*/ 5336859 w 7097566"/>
              <a:gd name="connsiteY6" fmla="*/ 6165794 h 6173745"/>
              <a:gd name="connsiteX7" fmla="*/ 1776610 w 7097566"/>
              <a:gd name="connsiteY7" fmla="*/ 6173745 h 6173745"/>
              <a:gd name="connsiteX8" fmla="*/ 0 w 7097566"/>
              <a:gd name="connsiteY8" fmla="*/ 3065800 h 6173745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059732 w 7097566"/>
              <a:gd name="connsiteY3" fmla="*/ 1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2249"/>
              <a:gd name="connsiteY0" fmla="*/ 3070670 h 6167982"/>
              <a:gd name="connsiteX1" fmla="*/ 1630731 w 7092249"/>
              <a:gd name="connsiteY1" fmla="*/ 239233 h 6167982"/>
              <a:gd name="connsiteX2" fmla="*/ 2077299 w 7092249"/>
              <a:gd name="connsiteY2" fmla="*/ 0 h 6167982"/>
              <a:gd name="connsiteX3" fmla="*/ 5054415 w 7092249"/>
              <a:gd name="connsiteY3" fmla="*/ 1 h 6167982"/>
              <a:gd name="connsiteX4" fmla="*/ 5463769 w 7092249"/>
              <a:gd name="connsiteY4" fmla="*/ 239233 h 6167982"/>
              <a:gd name="connsiteX5" fmla="*/ 7092249 w 7092249"/>
              <a:gd name="connsiteY5" fmla="*/ 3091843 h 6167982"/>
              <a:gd name="connsiteX6" fmla="*/ 5331542 w 7092249"/>
              <a:gd name="connsiteY6" fmla="*/ 6160031 h 6167982"/>
              <a:gd name="connsiteX7" fmla="*/ 1771293 w 7092249"/>
              <a:gd name="connsiteY7" fmla="*/ 6167982 h 6167982"/>
              <a:gd name="connsiteX8" fmla="*/ 0 w 7092249"/>
              <a:gd name="connsiteY8" fmla="*/ 3070670 h 6167982"/>
              <a:gd name="connsiteX0" fmla="*/ 0 w 7092249"/>
              <a:gd name="connsiteY0" fmla="*/ 3070670 h 6167982"/>
              <a:gd name="connsiteX1" fmla="*/ 174071 w 7092249"/>
              <a:gd name="connsiteY1" fmla="*/ 2753833 h 6167982"/>
              <a:gd name="connsiteX2" fmla="*/ 1630731 w 7092249"/>
              <a:gd name="connsiteY2" fmla="*/ 239233 h 6167982"/>
              <a:gd name="connsiteX3" fmla="*/ 2077299 w 7092249"/>
              <a:gd name="connsiteY3" fmla="*/ 0 h 6167982"/>
              <a:gd name="connsiteX4" fmla="*/ 5054415 w 7092249"/>
              <a:gd name="connsiteY4" fmla="*/ 1 h 6167982"/>
              <a:gd name="connsiteX5" fmla="*/ 5463769 w 7092249"/>
              <a:gd name="connsiteY5" fmla="*/ 239233 h 6167982"/>
              <a:gd name="connsiteX6" fmla="*/ 7092249 w 7092249"/>
              <a:gd name="connsiteY6" fmla="*/ 3091843 h 6167982"/>
              <a:gd name="connsiteX7" fmla="*/ 5331542 w 7092249"/>
              <a:gd name="connsiteY7" fmla="*/ 6160031 h 6167982"/>
              <a:gd name="connsiteX8" fmla="*/ 1771293 w 7092249"/>
              <a:gd name="connsiteY8" fmla="*/ 6167982 h 6167982"/>
              <a:gd name="connsiteX9" fmla="*/ 0 w 7092249"/>
              <a:gd name="connsiteY9" fmla="*/ 3070670 h 6167982"/>
              <a:gd name="connsiteX0" fmla="*/ 0 w 7092249"/>
              <a:gd name="connsiteY0" fmla="*/ 3070670 h 6167982"/>
              <a:gd name="connsiteX1" fmla="*/ 174071 w 7092249"/>
              <a:gd name="connsiteY1" fmla="*/ 2753833 h 6167982"/>
              <a:gd name="connsiteX2" fmla="*/ 1630731 w 7092249"/>
              <a:gd name="connsiteY2" fmla="*/ 239233 h 6167982"/>
              <a:gd name="connsiteX3" fmla="*/ 2077299 w 7092249"/>
              <a:gd name="connsiteY3" fmla="*/ 0 h 6167982"/>
              <a:gd name="connsiteX4" fmla="*/ 5054415 w 7092249"/>
              <a:gd name="connsiteY4" fmla="*/ 1 h 6167982"/>
              <a:gd name="connsiteX5" fmla="*/ 5463769 w 7092249"/>
              <a:gd name="connsiteY5" fmla="*/ 239233 h 6167982"/>
              <a:gd name="connsiteX6" fmla="*/ 7092249 w 7092249"/>
              <a:gd name="connsiteY6" fmla="*/ 3091843 h 6167982"/>
              <a:gd name="connsiteX7" fmla="*/ 5331542 w 7092249"/>
              <a:gd name="connsiteY7" fmla="*/ 6160031 h 6167982"/>
              <a:gd name="connsiteX8" fmla="*/ 1771293 w 7092249"/>
              <a:gd name="connsiteY8" fmla="*/ 6167982 h 6167982"/>
              <a:gd name="connsiteX9" fmla="*/ 152806 w 7092249"/>
              <a:gd name="connsiteY9" fmla="*/ 3349256 h 6167982"/>
              <a:gd name="connsiteX10" fmla="*/ 0 w 7092249"/>
              <a:gd name="connsiteY10" fmla="*/ 3070670 h 6167982"/>
              <a:gd name="connsiteX0" fmla="*/ 0 w 6939443"/>
              <a:gd name="connsiteY0" fmla="*/ 3349256 h 6167982"/>
              <a:gd name="connsiteX1" fmla="*/ 21265 w 6939443"/>
              <a:gd name="connsiteY1" fmla="*/ 2753833 h 6167982"/>
              <a:gd name="connsiteX2" fmla="*/ 1477925 w 6939443"/>
              <a:gd name="connsiteY2" fmla="*/ 239233 h 6167982"/>
              <a:gd name="connsiteX3" fmla="*/ 1924493 w 6939443"/>
              <a:gd name="connsiteY3" fmla="*/ 0 h 6167982"/>
              <a:gd name="connsiteX4" fmla="*/ 4901609 w 6939443"/>
              <a:gd name="connsiteY4" fmla="*/ 1 h 6167982"/>
              <a:gd name="connsiteX5" fmla="*/ 5310963 w 6939443"/>
              <a:gd name="connsiteY5" fmla="*/ 239233 h 6167982"/>
              <a:gd name="connsiteX6" fmla="*/ 6939443 w 6939443"/>
              <a:gd name="connsiteY6" fmla="*/ 3091843 h 6167982"/>
              <a:gd name="connsiteX7" fmla="*/ 5178736 w 6939443"/>
              <a:gd name="connsiteY7" fmla="*/ 6160031 h 6167982"/>
              <a:gd name="connsiteX8" fmla="*/ 1618487 w 6939443"/>
              <a:gd name="connsiteY8" fmla="*/ 6167982 h 6167982"/>
              <a:gd name="connsiteX9" fmla="*/ 0 w 6939443"/>
              <a:gd name="connsiteY9" fmla="*/ 3349256 h 6167982"/>
              <a:gd name="connsiteX0" fmla="*/ 182274 w 7121717"/>
              <a:gd name="connsiteY0" fmla="*/ 3349256 h 6167982"/>
              <a:gd name="connsiteX1" fmla="*/ 203539 w 7121717"/>
              <a:gd name="connsiteY1" fmla="*/ 2753833 h 6167982"/>
              <a:gd name="connsiteX2" fmla="*/ 1660199 w 7121717"/>
              <a:gd name="connsiteY2" fmla="*/ 239233 h 6167982"/>
              <a:gd name="connsiteX3" fmla="*/ 2106767 w 7121717"/>
              <a:gd name="connsiteY3" fmla="*/ 0 h 6167982"/>
              <a:gd name="connsiteX4" fmla="*/ 5083883 w 7121717"/>
              <a:gd name="connsiteY4" fmla="*/ 1 h 6167982"/>
              <a:gd name="connsiteX5" fmla="*/ 5493237 w 7121717"/>
              <a:gd name="connsiteY5" fmla="*/ 239233 h 6167982"/>
              <a:gd name="connsiteX6" fmla="*/ 7121717 w 7121717"/>
              <a:gd name="connsiteY6" fmla="*/ 3091843 h 6167982"/>
              <a:gd name="connsiteX7" fmla="*/ 5361010 w 7121717"/>
              <a:gd name="connsiteY7" fmla="*/ 6160031 h 6167982"/>
              <a:gd name="connsiteX8" fmla="*/ 1800761 w 7121717"/>
              <a:gd name="connsiteY8" fmla="*/ 6167982 h 6167982"/>
              <a:gd name="connsiteX9" fmla="*/ 182274 w 7121717"/>
              <a:gd name="connsiteY9" fmla="*/ 3349256 h 6167982"/>
              <a:gd name="connsiteX0" fmla="*/ 147856 w 7087299"/>
              <a:gd name="connsiteY0" fmla="*/ 3349256 h 6167982"/>
              <a:gd name="connsiteX1" fmla="*/ 169121 w 7087299"/>
              <a:gd name="connsiteY1" fmla="*/ 2753833 h 6167982"/>
              <a:gd name="connsiteX2" fmla="*/ 1625781 w 7087299"/>
              <a:gd name="connsiteY2" fmla="*/ 239233 h 6167982"/>
              <a:gd name="connsiteX3" fmla="*/ 2072349 w 7087299"/>
              <a:gd name="connsiteY3" fmla="*/ 0 h 6167982"/>
              <a:gd name="connsiteX4" fmla="*/ 5049465 w 7087299"/>
              <a:gd name="connsiteY4" fmla="*/ 1 h 6167982"/>
              <a:gd name="connsiteX5" fmla="*/ 5458819 w 7087299"/>
              <a:gd name="connsiteY5" fmla="*/ 239233 h 6167982"/>
              <a:gd name="connsiteX6" fmla="*/ 7087299 w 7087299"/>
              <a:gd name="connsiteY6" fmla="*/ 3091843 h 6167982"/>
              <a:gd name="connsiteX7" fmla="*/ 5326592 w 7087299"/>
              <a:gd name="connsiteY7" fmla="*/ 6160031 h 6167982"/>
              <a:gd name="connsiteX8" fmla="*/ 1766343 w 7087299"/>
              <a:gd name="connsiteY8" fmla="*/ 6167982 h 6167982"/>
              <a:gd name="connsiteX9" fmla="*/ 147856 w 7087299"/>
              <a:gd name="connsiteY9" fmla="*/ 3349256 h 6167982"/>
              <a:gd name="connsiteX0" fmla="*/ 90185 w 7029628"/>
              <a:gd name="connsiteY0" fmla="*/ 3349256 h 6167982"/>
              <a:gd name="connsiteX1" fmla="*/ 111450 w 7029628"/>
              <a:gd name="connsiteY1" fmla="*/ 2753833 h 6167982"/>
              <a:gd name="connsiteX2" fmla="*/ 1568110 w 7029628"/>
              <a:gd name="connsiteY2" fmla="*/ 239233 h 6167982"/>
              <a:gd name="connsiteX3" fmla="*/ 2014678 w 7029628"/>
              <a:gd name="connsiteY3" fmla="*/ 0 h 6167982"/>
              <a:gd name="connsiteX4" fmla="*/ 4991794 w 7029628"/>
              <a:gd name="connsiteY4" fmla="*/ 1 h 6167982"/>
              <a:gd name="connsiteX5" fmla="*/ 5401148 w 7029628"/>
              <a:gd name="connsiteY5" fmla="*/ 239233 h 6167982"/>
              <a:gd name="connsiteX6" fmla="*/ 7029628 w 7029628"/>
              <a:gd name="connsiteY6" fmla="*/ 3091843 h 6167982"/>
              <a:gd name="connsiteX7" fmla="*/ 5268921 w 7029628"/>
              <a:gd name="connsiteY7" fmla="*/ 6160031 h 6167982"/>
              <a:gd name="connsiteX8" fmla="*/ 1708672 w 7029628"/>
              <a:gd name="connsiteY8" fmla="*/ 6167982 h 6167982"/>
              <a:gd name="connsiteX9" fmla="*/ 90185 w 7029628"/>
              <a:gd name="connsiteY9" fmla="*/ 3349256 h 6167982"/>
              <a:gd name="connsiteX0" fmla="*/ 82894 w 7022337"/>
              <a:gd name="connsiteY0" fmla="*/ 3349256 h 6167982"/>
              <a:gd name="connsiteX1" fmla="*/ 104159 w 7022337"/>
              <a:gd name="connsiteY1" fmla="*/ 2753833 h 6167982"/>
              <a:gd name="connsiteX2" fmla="*/ 1560819 w 7022337"/>
              <a:gd name="connsiteY2" fmla="*/ 239233 h 6167982"/>
              <a:gd name="connsiteX3" fmla="*/ 2007387 w 7022337"/>
              <a:gd name="connsiteY3" fmla="*/ 0 h 6167982"/>
              <a:gd name="connsiteX4" fmla="*/ 4984503 w 7022337"/>
              <a:gd name="connsiteY4" fmla="*/ 1 h 6167982"/>
              <a:gd name="connsiteX5" fmla="*/ 5393857 w 7022337"/>
              <a:gd name="connsiteY5" fmla="*/ 239233 h 6167982"/>
              <a:gd name="connsiteX6" fmla="*/ 7022337 w 7022337"/>
              <a:gd name="connsiteY6" fmla="*/ 3091843 h 6167982"/>
              <a:gd name="connsiteX7" fmla="*/ 5261630 w 7022337"/>
              <a:gd name="connsiteY7" fmla="*/ 6160031 h 6167982"/>
              <a:gd name="connsiteX8" fmla="*/ 1701381 w 7022337"/>
              <a:gd name="connsiteY8" fmla="*/ 6167982 h 6167982"/>
              <a:gd name="connsiteX9" fmla="*/ 82894 w 7022337"/>
              <a:gd name="connsiteY9" fmla="*/ 3349256 h 6167982"/>
              <a:gd name="connsiteX0" fmla="*/ 82894 w 7022337"/>
              <a:gd name="connsiteY0" fmla="*/ 3349256 h 6167982"/>
              <a:gd name="connsiteX1" fmla="*/ 104159 w 7022337"/>
              <a:gd name="connsiteY1" fmla="*/ 2753833 h 6167982"/>
              <a:gd name="connsiteX2" fmla="*/ 1560819 w 7022337"/>
              <a:gd name="connsiteY2" fmla="*/ 239233 h 6167982"/>
              <a:gd name="connsiteX3" fmla="*/ 2007387 w 7022337"/>
              <a:gd name="connsiteY3" fmla="*/ 0 h 6167982"/>
              <a:gd name="connsiteX4" fmla="*/ 4984503 w 7022337"/>
              <a:gd name="connsiteY4" fmla="*/ 1 h 6167982"/>
              <a:gd name="connsiteX5" fmla="*/ 5393857 w 7022337"/>
              <a:gd name="connsiteY5" fmla="*/ 239233 h 6167982"/>
              <a:gd name="connsiteX6" fmla="*/ 7022337 w 7022337"/>
              <a:gd name="connsiteY6" fmla="*/ 3091843 h 6167982"/>
              <a:gd name="connsiteX7" fmla="*/ 5261630 w 7022337"/>
              <a:gd name="connsiteY7" fmla="*/ 6160031 h 6167982"/>
              <a:gd name="connsiteX8" fmla="*/ 1701381 w 7022337"/>
              <a:gd name="connsiteY8" fmla="*/ 6167982 h 6167982"/>
              <a:gd name="connsiteX9" fmla="*/ 1534237 w 7022337"/>
              <a:gd name="connsiteY9" fmla="*/ 5879805 h 6167982"/>
              <a:gd name="connsiteX10" fmla="*/ 82894 w 7022337"/>
              <a:gd name="connsiteY10" fmla="*/ 3349256 h 6167982"/>
              <a:gd name="connsiteX0" fmla="*/ 82894 w 7022337"/>
              <a:gd name="connsiteY0" fmla="*/ 3349256 h 6167982"/>
              <a:gd name="connsiteX1" fmla="*/ 104159 w 7022337"/>
              <a:gd name="connsiteY1" fmla="*/ 2753833 h 6167982"/>
              <a:gd name="connsiteX2" fmla="*/ 1560819 w 7022337"/>
              <a:gd name="connsiteY2" fmla="*/ 239233 h 6167982"/>
              <a:gd name="connsiteX3" fmla="*/ 2007387 w 7022337"/>
              <a:gd name="connsiteY3" fmla="*/ 0 h 6167982"/>
              <a:gd name="connsiteX4" fmla="*/ 4984503 w 7022337"/>
              <a:gd name="connsiteY4" fmla="*/ 1 h 6167982"/>
              <a:gd name="connsiteX5" fmla="*/ 5393857 w 7022337"/>
              <a:gd name="connsiteY5" fmla="*/ 239233 h 6167982"/>
              <a:gd name="connsiteX6" fmla="*/ 7022337 w 7022337"/>
              <a:gd name="connsiteY6" fmla="*/ 3091843 h 6167982"/>
              <a:gd name="connsiteX7" fmla="*/ 5261630 w 7022337"/>
              <a:gd name="connsiteY7" fmla="*/ 6160031 h 6167982"/>
              <a:gd name="connsiteX8" fmla="*/ 2033967 w 7022337"/>
              <a:gd name="connsiteY8" fmla="*/ 6161568 h 6167982"/>
              <a:gd name="connsiteX9" fmla="*/ 1701381 w 7022337"/>
              <a:gd name="connsiteY9" fmla="*/ 6167982 h 6167982"/>
              <a:gd name="connsiteX10" fmla="*/ 1534237 w 7022337"/>
              <a:gd name="connsiteY10" fmla="*/ 5879805 h 6167982"/>
              <a:gd name="connsiteX11" fmla="*/ 82894 w 7022337"/>
              <a:gd name="connsiteY11" fmla="*/ 3349256 h 6167982"/>
              <a:gd name="connsiteX0" fmla="*/ 82894 w 7022337"/>
              <a:gd name="connsiteY0" fmla="*/ 3349256 h 6161568"/>
              <a:gd name="connsiteX1" fmla="*/ 104159 w 7022337"/>
              <a:gd name="connsiteY1" fmla="*/ 2753833 h 6161568"/>
              <a:gd name="connsiteX2" fmla="*/ 1560819 w 7022337"/>
              <a:gd name="connsiteY2" fmla="*/ 239233 h 6161568"/>
              <a:gd name="connsiteX3" fmla="*/ 2007387 w 7022337"/>
              <a:gd name="connsiteY3" fmla="*/ 0 h 6161568"/>
              <a:gd name="connsiteX4" fmla="*/ 4984503 w 7022337"/>
              <a:gd name="connsiteY4" fmla="*/ 1 h 6161568"/>
              <a:gd name="connsiteX5" fmla="*/ 5393857 w 7022337"/>
              <a:gd name="connsiteY5" fmla="*/ 239233 h 6161568"/>
              <a:gd name="connsiteX6" fmla="*/ 7022337 w 7022337"/>
              <a:gd name="connsiteY6" fmla="*/ 3091843 h 6161568"/>
              <a:gd name="connsiteX7" fmla="*/ 5261630 w 7022337"/>
              <a:gd name="connsiteY7" fmla="*/ 6160031 h 6161568"/>
              <a:gd name="connsiteX8" fmla="*/ 2033967 w 7022337"/>
              <a:gd name="connsiteY8" fmla="*/ 6161568 h 6161568"/>
              <a:gd name="connsiteX9" fmla="*/ 1534237 w 7022337"/>
              <a:gd name="connsiteY9" fmla="*/ 5879805 h 6161568"/>
              <a:gd name="connsiteX10" fmla="*/ 82894 w 7022337"/>
              <a:gd name="connsiteY10" fmla="*/ 3349256 h 6161568"/>
              <a:gd name="connsiteX0" fmla="*/ 82894 w 7022337"/>
              <a:gd name="connsiteY0" fmla="*/ 3349256 h 6179481"/>
              <a:gd name="connsiteX1" fmla="*/ 104159 w 7022337"/>
              <a:gd name="connsiteY1" fmla="*/ 2753833 h 6179481"/>
              <a:gd name="connsiteX2" fmla="*/ 1560819 w 7022337"/>
              <a:gd name="connsiteY2" fmla="*/ 239233 h 6179481"/>
              <a:gd name="connsiteX3" fmla="*/ 2007387 w 7022337"/>
              <a:gd name="connsiteY3" fmla="*/ 0 h 6179481"/>
              <a:gd name="connsiteX4" fmla="*/ 4984503 w 7022337"/>
              <a:gd name="connsiteY4" fmla="*/ 1 h 6179481"/>
              <a:gd name="connsiteX5" fmla="*/ 5393857 w 7022337"/>
              <a:gd name="connsiteY5" fmla="*/ 239233 h 6179481"/>
              <a:gd name="connsiteX6" fmla="*/ 7022337 w 7022337"/>
              <a:gd name="connsiteY6" fmla="*/ 3091843 h 6179481"/>
              <a:gd name="connsiteX7" fmla="*/ 5261630 w 7022337"/>
              <a:gd name="connsiteY7" fmla="*/ 6160031 h 6179481"/>
              <a:gd name="connsiteX8" fmla="*/ 2033967 w 7022337"/>
              <a:gd name="connsiteY8" fmla="*/ 6161568 h 6179481"/>
              <a:gd name="connsiteX9" fmla="*/ 1534237 w 7022337"/>
              <a:gd name="connsiteY9" fmla="*/ 5879805 h 6179481"/>
              <a:gd name="connsiteX10" fmla="*/ 82894 w 7022337"/>
              <a:gd name="connsiteY10" fmla="*/ 3349256 h 6179481"/>
              <a:gd name="connsiteX0" fmla="*/ 82894 w 7022337"/>
              <a:gd name="connsiteY0" fmla="*/ 3349256 h 6194484"/>
              <a:gd name="connsiteX1" fmla="*/ 104159 w 7022337"/>
              <a:gd name="connsiteY1" fmla="*/ 2753833 h 6194484"/>
              <a:gd name="connsiteX2" fmla="*/ 1560819 w 7022337"/>
              <a:gd name="connsiteY2" fmla="*/ 239233 h 6194484"/>
              <a:gd name="connsiteX3" fmla="*/ 2007387 w 7022337"/>
              <a:gd name="connsiteY3" fmla="*/ 0 h 6194484"/>
              <a:gd name="connsiteX4" fmla="*/ 4984503 w 7022337"/>
              <a:gd name="connsiteY4" fmla="*/ 1 h 6194484"/>
              <a:gd name="connsiteX5" fmla="*/ 5393857 w 7022337"/>
              <a:gd name="connsiteY5" fmla="*/ 239233 h 6194484"/>
              <a:gd name="connsiteX6" fmla="*/ 7022337 w 7022337"/>
              <a:gd name="connsiteY6" fmla="*/ 3091843 h 6194484"/>
              <a:gd name="connsiteX7" fmla="*/ 5261630 w 7022337"/>
              <a:gd name="connsiteY7" fmla="*/ 6160031 h 6194484"/>
              <a:gd name="connsiteX8" fmla="*/ 2033967 w 7022337"/>
              <a:gd name="connsiteY8" fmla="*/ 6161568 h 6194484"/>
              <a:gd name="connsiteX9" fmla="*/ 1534237 w 7022337"/>
              <a:gd name="connsiteY9" fmla="*/ 5879805 h 6194484"/>
              <a:gd name="connsiteX10" fmla="*/ 82894 w 7022337"/>
              <a:gd name="connsiteY10" fmla="*/ 3349256 h 6194484"/>
              <a:gd name="connsiteX0" fmla="*/ 82894 w 7022337"/>
              <a:gd name="connsiteY0" fmla="*/ 3349256 h 6161568"/>
              <a:gd name="connsiteX1" fmla="*/ 104159 w 7022337"/>
              <a:gd name="connsiteY1" fmla="*/ 2753833 h 6161568"/>
              <a:gd name="connsiteX2" fmla="*/ 1560819 w 7022337"/>
              <a:gd name="connsiteY2" fmla="*/ 239233 h 6161568"/>
              <a:gd name="connsiteX3" fmla="*/ 2007387 w 7022337"/>
              <a:gd name="connsiteY3" fmla="*/ 0 h 6161568"/>
              <a:gd name="connsiteX4" fmla="*/ 4984503 w 7022337"/>
              <a:gd name="connsiteY4" fmla="*/ 1 h 6161568"/>
              <a:gd name="connsiteX5" fmla="*/ 5393857 w 7022337"/>
              <a:gd name="connsiteY5" fmla="*/ 239233 h 6161568"/>
              <a:gd name="connsiteX6" fmla="*/ 7022337 w 7022337"/>
              <a:gd name="connsiteY6" fmla="*/ 3091843 h 6161568"/>
              <a:gd name="connsiteX7" fmla="*/ 5261630 w 7022337"/>
              <a:gd name="connsiteY7" fmla="*/ 6160031 h 6161568"/>
              <a:gd name="connsiteX8" fmla="*/ 2033967 w 7022337"/>
              <a:gd name="connsiteY8" fmla="*/ 6161568 h 6161568"/>
              <a:gd name="connsiteX9" fmla="*/ 1534237 w 7022337"/>
              <a:gd name="connsiteY9" fmla="*/ 5879805 h 6161568"/>
              <a:gd name="connsiteX10" fmla="*/ 82894 w 7022337"/>
              <a:gd name="connsiteY10" fmla="*/ 3349256 h 6161568"/>
              <a:gd name="connsiteX0" fmla="*/ 82894 w 7022337"/>
              <a:gd name="connsiteY0" fmla="*/ 3349256 h 6161584"/>
              <a:gd name="connsiteX1" fmla="*/ 104159 w 7022337"/>
              <a:gd name="connsiteY1" fmla="*/ 2753833 h 6161584"/>
              <a:gd name="connsiteX2" fmla="*/ 1560819 w 7022337"/>
              <a:gd name="connsiteY2" fmla="*/ 239233 h 6161584"/>
              <a:gd name="connsiteX3" fmla="*/ 2007387 w 7022337"/>
              <a:gd name="connsiteY3" fmla="*/ 0 h 6161584"/>
              <a:gd name="connsiteX4" fmla="*/ 4984503 w 7022337"/>
              <a:gd name="connsiteY4" fmla="*/ 1 h 6161584"/>
              <a:gd name="connsiteX5" fmla="*/ 5393857 w 7022337"/>
              <a:gd name="connsiteY5" fmla="*/ 239233 h 6161584"/>
              <a:gd name="connsiteX6" fmla="*/ 7022337 w 7022337"/>
              <a:gd name="connsiteY6" fmla="*/ 3091843 h 6161584"/>
              <a:gd name="connsiteX7" fmla="*/ 5261630 w 7022337"/>
              <a:gd name="connsiteY7" fmla="*/ 6160031 h 6161584"/>
              <a:gd name="connsiteX8" fmla="*/ 2033967 w 7022337"/>
              <a:gd name="connsiteY8" fmla="*/ 6161568 h 6161584"/>
              <a:gd name="connsiteX9" fmla="*/ 1534237 w 7022337"/>
              <a:gd name="connsiteY9" fmla="*/ 5879805 h 6161584"/>
              <a:gd name="connsiteX10" fmla="*/ 82894 w 7022337"/>
              <a:gd name="connsiteY10" fmla="*/ 3349256 h 6161584"/>
              <a:gd name="connsiteX0" fmla="*/ 82894 w 7022337"/>
              <a:gd name="connsiteY0" fmla="*/ 3349256 h 6161578"/>
              <a:gd name="connsiteX1" fmla="*/ 104159 w 7022337"/>
              <a:gd name="connsiteY1" fmla="*/ 2753833 h 6161578"/>
              <a:gd name="connsiteX2" fmla="*/ 1560819 w 7022337"/>
              <a:gd name="connsiteY2" fmla="*/ 239233 h 6161578"/>
              <a:gd name="connsiteX3" fmla="*/ 2007387 w 7022337"/>
              <a:gd name="connsiteY3" fmla="*/ 0 h 6161578"/>
              <a:gd name="connsiteX4" fmla="*/ 4984503 w 7022337"/>
              <a:gd name="connsiteY4" fmla="*/ 1 h 6161578"/>
              <a:gd name="connsiteX5" fmla="*/ 5393857 w 7022337"/>
              <a:gd name="connsiteY5" fmla="*/ 239233 h 6161578"/>
              <a:gd name="connsiteX6" fmla="*/ 7022337 w 7022337"/>
              <a:gd name="connsiteY6" fmla="*/ 3091843 h 6161578"/>
              <a:gd name="connsiteX7" fmla="*/ 5261630 w 7022337"/>
              <a:gd name="connsiteY7" fmla="*/ 6160031 h 6161578"/>
              <a:gd name="connsiteX8" fmla="*/ 2033967 w 7022337"/>
              <a:gd name="connsiteY8" fmla="*/ 6161568 h 6161578"/>
              <a:gd name="connsiteX9" fmla="*/ 1534237 w 7022337"/>
              <a:gd name="connsiteY9" fmla="*/ 5879805 h 6161578"/>
              <a:gd name="connsiteX10" fmla="*/ 82894 w 7022337"/>
              <a:gd name="connsiteY10" fmla="*/ 3349256 h 6161578"/>
              <a:gd name="connsiteX0" fmla="*/ 82894 w 7022337"/>
              <a:gd name="connsiteY0" fmla="*/ 3349256 h 6161579"/>
              <a:gd name="connsiteX1" fmla="*/ 104159 w 7022337"/>
              <a:gd name="connsiteY1" fmla="*/ 2753833 h 6161579"/>
              <a:gd name="connsiteX2" fmla="*/ 1560819 w 7022337"/>
              <a:gd name="connsiteY2" fmla="*/ 239233 h 6161579"/>
              <a:gd name="connsiteX3" fmla="*/ 2007387 w 7022337"/>
              <a:gd name="connsiteY3" fmla="*/ 0 h 6161579"/>
              <a:gd name="connsiteX4" fmla="*/ 4984503 w 7022337"/>
              <a:gd name="connsiteY4" fmla="*/ 1 h 6161579"/>
              <a:gd name="connsiteX5" fmla="*/ 5393857 w 7022337"/>
              <a:gd name="connsiteY5" fmla="*/ 239233 h 6161579"/>
              <a:gd name="connsiteX6" fmla="*/ 7022337 w 7022337"/>
              <a:gd name="connsiteY6" fmla="*/ 3091843 h 6161579"/>
              <a:gd name="connsiteX7" fmla="*/ 5261630 w 7022337"/>
              <a:gd name="connsiteY7" fmla="*/ 6160031 h 6161579"/>
              <a:gd name="connsiteX8" fmla="*/ 2033967 w 7022337"/>
              <a:gd name="connsiteY8" fmla="*/ 6161568 h 6161579"/>
              <a:gd name="connsiteX9" fmla="*/ 1534237 w 7022337"/>
              <a:gd name="connsiteY9" fmla="*/ 5879805 h 6161579"/>
              <a:gd name="connsiteX10" fmla="*/ 82894 w 7022337"/>
              <a:gd name="connsiteY10" fmla="*/ 3349256 h 6161579"/>
              <a:gd name="connsiteX0" fmla="*/ 82894 w 7022337"/>
              <a:gd name="connsiteY0" fmla="*/ 3349256 h 6161579"/>
              <a:gd name="connsiteX1" fmla="*/ 104159 w 7022337"/>
              <a:gd name="connsiteY1" fmla="*/ 2753833 h 6161579"/>
              <a:gd name="connsiteX2" fmla="*/ 1560819 w 7022337"/>
              <a:gd name="connsiteY2" fmla="*/ 239233 h 6161579"/>
              <a:gd name="connsiteX3" fmla="*/ 2007387 w 7022337"/>
              <a:gd name="connsiteY3" fmla="*/ 0 h 6161579"/>
              <a:gd name="connsiteX4" fmla="*/ 4984503 w 7022337"/>
              <a:gd name="connsiteY4" fmla="*/ 1 h 6161579"/>
              <a:gd name="connsiteX5" fmla="*/ 5393857 w 7022337"/>
              <a:gd name="connsiteY5" fmla="*/ 239233 h 6161579"/>
              <a:gd name="connsiteX6" fmla="*/ 6839884 w 7022337"/>
              <a:gd name="connsiteY6" fmla="*/ 2785730 h 6161579"/>
              <a:gd name="connsiteX7" fmla="*/ 7022337 w 7022337"/>
              <a:gd name="connsiteY7" fmla="*/ 3091843 h 6161579"/>
              <a:gd name="connsiteX8" fmla="*/ 5261630 w 7022337"/>
              <a:gd name="connsiteY8" fmla="*/ 6160031 h 6161579"/>
              <a:gd name="connsiteX9" fmla="*/ 2033967 w 7022337"/>
              <a:gd name="connsiteY9" fmla="*/ 6161568 h 6161579"/>
              <a:gd name="connsiteX10" fmla="*/ 1534237 w 7022337"/>
              <a:gd name="connsiteY10" fmla="*/ 5879805 h 6161579"/>
              <a:gd name="connsiteX11" fmla="*/ 82894 w 7022337"/>
              <a:gd name="connsiteY11" fmla="*/ 3349256 h 6161579"/>
              <a:gd name="connsiteX0" fmla="*/ 82894 w 7022337"/>
              <a:gd name="connsiteY0" fmla="*/ 3349256 h 6161579"/>
              <a:gd name="connsiteX1" fmla="*/ 104159 w 7022337"/>
              <a:gd name="connsiteY1" fmla="*/ 2753833 h 6161579"/>
              <a:gd name="connsiteX2" fmla="*/ 1560819 w 7022337"/>
              <a:gd name="connsiteY2" fmla="*/ 239233 h 6161579"/>
              <a:gd name="connsiteX3" fmla="*/ 2007387 w 7022337"/>
              <a:gd name="connsiteY3" fmla="*/ 0 h 6161579"/>
              <a:gd name="connsiteX4" fmla="*/ 4984503 w 7022337"/>
              <a:gd name="connsiteY4" fmla="*/ 1 h 6161579"/>
              <a:gd name="connsiteX5" fmla="*/ 5393857 w 7022337"/>
              <a:gd name="connsiteY5" fmla="*/ 239233 h 6161579"/>
              <a:gd name="connsiteX6" fmla="*/ 6839884 w 7022337"/>
              <a:gd name="connsiteY6" fmla="*/ 2785730 h 6161579"/>
              <a:gd name="connsiteX7" fmla="*/ 7022337 w 7022337"/>
              <a:gd name="connsiteY7" fmla="*/ 3091843 h 6161579"/>
              <a:gd name="connsiteX8" fmla="*/ 6861149 w 7022337"/>
              <a:gd name="connsiteY8" fmla="*/ 3349255 h 6161579"/>
              <a:gd name="connsiteX9" fmla="*/ 5261630 w 7022337"/>
              <a:gd name="connsiteY9" fmla="*/ 6160031 h 6161579"/>
              <a:gd name="connsiteX10" fmla="*/ 2033967 w 7022337"/>
              <a:gd name="connsiteY10" fmla="*/ 6161568 h 6161579"/>
              <a:gd name="connsiteX11" fmla="*/ 1534237 w 7022337"/>
              <a:gd name="connsiteY11" fmla="*/ 5879805 h 6161579"/>
              <a:gd name="connsiteX12" fmla="*/ 82894 w 7022337"/>
              <a:gd name="connsiteY12" fmla="*/ 3349256 h 6161579"/>
              <a:gd name="connsiteX0" fmla="*/ 82894 w 6861149"/>
              <a:gd name="connsiteY0" fmla="*/ 3349256 h 6161579"/>
              <a:gd name="connsiteX1" fmla="*/ 104159 w 6861149"/>
              <a:gd name="connsiteY1" fmla="*/ 2753833 h 6161579"/>
              <a:gd name="connsiteX2" fmla="*/ 1560819 w 6861149"/>
              <a:gd name="connsiteY2" fmla="*/ 239233 h 6161579"/>
              <a:gd name="connsiteX3" fmla="*/ 2007387 w 6861149"/>
              <a:gd name="connsiteY3" fmla="*/ 0 h 6161579"/>
              <a:gd name="connsiteX4" fmla="*/ 4984503 w 6861149"/>
              <a:gd name="connsiteY4" fmla="*/ 1 h 6161579"/>
              <a:gd name="connsiteX5" fmla="*/ 5393857 w 6861149"/>
              <a:gd name="connsiteY5" fmla="*/ 239233 h 6161579"/>
              <a:gd name="connsiteX6" fmla="*/ 6839884 w 6861149"/>
              <a:gd name="connsiteY6" fmla="*/ 2785730 h 6161579"/>
              <a:gd name="connsiteX7" fmla="*/ 6861149 w 6861149"/>
              <a:gd name="connsiteY7" fmla="*/ 3349255 h 6161579"/>
              <a:gd name="connsiteX8" fmla="*/ 5261630 w 6861149"/>
              <a:gd name="connsiteY8" fmla="*/ 6160031 h 6161579"/>
              <a:gd name="connsiteX9" fmla="*/ 2033967 w 6861149"/>
              <a:gd name="connsiteY9" fmla="*/ 6161568 h 6161579"/>
              <a:gd name="connsiteX10" fmla="*/ 1534237 w 6861149"/>
              <a:gd name="connsiteY10" fmla="*/ 5879805 h 6161579"/>
              <a:gd name="connsiteX11" fmla="*/ 82894 w 6861149"/>
              <a:gd name="connsiteY11" fmla="*/ 3349256 h 6161579"/>
              <a:gd name="connsiteX0" fmla="*/ 82894 w 7041548"/>
              <a:gd name="connsiteY0" fmla="*/ 3349256 h 6161579"/>
              <a:gd name="connsiteX1" fmla="*/ 104159 w 7041548"/>
              <a:gd name="connsiteY1" fmla="*/ 2753833 h 6161579"/>
              <a:gd name="connsiteX2" fmla="*/ 1560819 w 7041548"/>
              <a:gd name="connsiteY2" fmla="*/ 239233 h 6161579"/>
              <a:gd name="connsiteX3" fmla="*/ 2007387 w 7041548"/>
              <a:gd name="connsiteY3" fmla="*/ 0 h 6161579"/>
              <a:gd name="connsiteX4" fmla="*/ 4984503 w 7041548"/>
              <a:gd name="connsiteY4" fmla="*/ 1 h 6161579"/>
              <a:gd name="connsiteX5" fmla="*/ 5393857 w 7041548"/>
              <a:gd name="connsiteY5" fmla="*/ 239233 h 6161579"/>
              <a:gd name="connsiteX6" fmla="*/ 6839884 w 7041548"/>
              <a:gd name="connsiteY6" fmla="*/ 2785730 h 6161579"/>
              <a:gd name="connsiteX7" fmla="*/ 6861149 w 7041548"/>
              <a:gd name="connsiteY7" fmla="*/ 3349255 h 6161579"/>
              <a:gd name="connsiteX8" fmla="*/ 5261630 w 7041548"/>
              <a:gd name="connsiteY8" fmla="*/ 6160031 h 6161579"/>
              <a:gd name="connsiteX9" fmla="*/ 2033967 w 7041548"/>
              <a:gd name="connsiteY9" fmla="*/ 6161568 h 6161579"/>
              <a:gd name="connsiteX10" fmla="*/ 1534237 w 7041548"/>
              <a:gd name="connsiteY10" fmla="*/ 5879805 h 6161579"/>
              <a:gd name="connsiteX11" fmla="*/ 82894 w 7041548"/>
              <a:gd name="connsiteY11" fmla="*/ 3349256 h 6161579"/>
              <a:gd name="connsiteX0" fmla="*/ 82894 w 6988733"/>
              <a:gd name="connsiteY0" fmla="*/ 3349256 h 6161579"/>
              <a:gd name="connsiteX1" fmla="*/ 104159 w 6988733"/>
              <a:gd name="connsiteY1" fmla="*/ 2753833 h 6161579"/>
              <a:gd name="connsiteX2" fmla="*/ 1560819 w 6988733"/>
              <a:gd name="connsiteY2" fmla="*/ 239233 h 6161579"/>
              <a:gd name="connsiteX3" fmla="*/ 2007387 w 6988733"/>
              <a:gd name="connsiteY3" fmla="*/ 0 h 6161579"/>
              <a:gd name="connsiteX4" fmla="*/ 4984503 w 6988733"/>
              <a:gd name="connsiteY4" fmla="*/ 1 h 6161579"/>
              <a:gd name="connsiteX5" fmla="*/ 5393857 w 6988733"/>
              <a:gd name="connsiteY5" fmla="*/ 239233 h 6161579"/>
              <a:gd name="connsiteX6" fmla="*/ 6839884 w 6988733"/>
              <a:gd name="connsiteY6" fmla="*/ 2785730 h 6161579"/>
              <a:gd name="connsiteX7" fmla="*/ 6861149 w 6988733"/>
              <a:gd name="connsiteY7" fmla="*/ 3349255 h 6161579"/>
              <a:gd name="connsiteX8" fmla="*/ 5261630 w 6988733"/>
              <a:gd name="connsiteY8" fmla="*/ 6160031 h 6161579"/>
              <a:gd name="connsiteX9" fmla="*/ 2033967 w 6988733"/>
              <a:gd name="connsiteY9" fmla="*/ 6161568 h 6161579"/>
              <a:gd name="connsiteX10" fmla="*/ 1534237 w 6988733"/>
              <a:gd name="connsiteY10" fmla="*/ 5879805 h 6161579"/>
              <a:gd name="connsiteX11" fmla="*/ 82894 w 6988733"/>
              <a:gd name="connsiteY11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261630 w 6936472"/>
              <a:gd name="connsiteY8" fmla="*/ 6160031 h 6161579"/>
              <a:gd name="connsiteX9" fmla="*/ 2033967 w 6936472"/>
              <a:gd name="connsiteY9" fmla="*/ 6161568 h 6161579"/>
              <a:gd name="connsiteX10" fmla="*/ 1534237 w 6936472"/>
              <a:gd name="connsiteY10" fmla="*/ 5879805 h 6161579"/>
              <a:gd name="connsiteX11" fmla="*/ 82894 w 6936472"/>
              <a:gd name="connsiteY11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261630 w 6936472"/>
              <a:gd name="connsiteY8" fmla="*/ 6160031 h 6161579"/>
              <a:gd name="connsiteX9" fmla="*/ 4867544 w 6936472"/>
              <a:gd name="connsiteY9" fmla="*/ 6161567 h 6161579"/>
              <a:gd name="connsiteX10" fmla="*/ 2033967 w 6936472"/>
              <a:gd name="connsiteY10" fmla="*/ 6161568 h 6161579"/>
              <a:gd name="connsiteX11" fmla="*/ 1534237 w 6936472"/>
              <a:gd name="connsiteY11" fmla="*/ 5879805 h 6161579"/>
              <a:gd name="connsiteX12" fmla="*/ 82894 w 6936472"/>
              <a:gd name="connsiteY12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431070 w 6936472"/>
              <a:gd name="connsiteY8" fmla="*/ 5847906 h 6161579"/>
              <a:gd name="connsiteX9" fmla="*/ 5261630 w 6936472"/>
              <a:gd name="connsiteY9" fmla="*/ 6160031 h 6161579"/>
              <a:gd name="connsiteX10" fmla="*/ 4867544 w 6936472"/>
              <a:gd name="connsiteY10" fmla="*/ 6161567 h 6161579"/>
              <a:gd name="connsiteX11" fmla="*/ 2033967 w 6936472"/>
              <a:gd name="connsiteY11" fmla="*/ 6161568 h 6161579"/>
              <a:gd name="connsiteX12" fmla="*/ 1534237 w 6936472"/>
              <a:gd name="connsiteY12" fmla="*/ 5879805 h 6161579"/>
              <a:gd name="connsiteX13" fmla="*/ 82894 w 6936472"/>
              <a:gd name="connsiteY13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431070 w 6936472"/>
              <a:gd name="connsiteY8" fmla="*/ 5847906 h 6161579"/>
              <a:gd name="connsiteX9" fmla="*/ 4867544 w 6936472"/>
              <a:gd name="connsiteY9" fmla="*/ 6161567 h 6161579"/>
              <a:gd name="connsiteX10" fmla="*/ 2033967 w 6936472"/>
              <a:gd name="connsiteY10" fmla="*/ 6161568 h 6161579"/>
              <a:gd name="connsiteX11" fmla="*/ 1534237 w 6936472"/>
              <a:gd name="connsiteY11" fmla="*/ 5879805 h 6161579"/>
              <a:gd name="connsiteX12" fmla="*/ 82894 w 6936472"/>
              <a:gd name="connsiteY12" fmla="*/ 3349256 h 6161579"/>
              <a:gd name="connsiteX0" fmla="*/ 82894 w 6936472"/>
              <a:gd name="connsiteY0" fmla="*/ 3349256 h 6163766"/>
              <a:gd name="connsiteX1" fmla="*/ 104159 w 6936472"/>
              <a:gd name="connsiteY1" fmla="*/ 2753833 h 6163766"/>
              <a:gd name="connsiteX2" fmla="*/ 1560819 w 6936472"/>
              <a:gd name="connsiteY2" fmla="*/ 239233 h 6163766"/>
              <a:gd name="connsiteX3" fmla="*/ 2007387 w 6936472"/>
              <a:gd name="connsiteY3" fmla="*/ 0 h 6163766"/>
              <a:gd name="connsiteX4" fmla="*/ 4984503 w 6936472"/>
              <a:gd name="connsiteY4" fmla="*/ 1 h 6163766"/>
              <a:gd name="connsiteX5" fmla="*/ 5393857 w 6936472"/>
              <a:gd name="connsiteY5" fmla="*/ 239233 h 6163766"/>
              <a:gd name="connsiteX6" fmla="*/ 6839884 w 6936472"/>
              <a:gd name="connsiteY6" fmla="*/ 2785730 h 6163766"/>
              <a:gd name="connsiteX7" fmla="*/ 6861149 w 6936472"/>
              <a:gd name="connsiteY7" fmla="*/ 3349255 h 6163766"/>
              <a:gd name="connsiteX8" fmla="*/ 5431070 w 6936472"/>
              <a:gd name="connsiteY8" fmla="*/ 5847906 h 6163766"/>
              <a:gd name="connsiteX9" fmla="*/ 4867544 w 6936472"/>
              <a:gd name="connsiteY9" fmla="*/ 6161567 h 6163766"/>
              <a:gd name="connsiteX10" fmla="*/ 2033967 w 6936472"/>
              <a:gd name="connsiteY10" fmla="*/ 6161568 h 6163766"/>
              <a:gd name="connsiteX11" fmla="*/ 1534237 w 6936472"/>
              <a:gd name="connsiteY11" fmla="*/ 5879805 h 6163766"/>
              <a:gd name="connsiteX12" fmla="*/ 82894 w 6936472"/>
              <a:gd name="connsiteY12" fmla="*/ 3349256 h 6163766"/>
              <a:gd name="connsiteX0" fmla="*/ 82894 w 6936472"/>
              <a:gd name="connsiteY0" fmla="*/ 3349256 h 6179650"/>
              <a:gd name="connsiteX1" fmla="*/ 104159 w 6936472"/>
              <a:gd name="connsiteY1" fmla="*/ 2753833 h 6179650"/>
              <a:gd name="connsiteX2" fmla="*/ 1560819 w 6936472"/>
              <a:gd name="connsiteY2" fmla="*/ 239233 h 6179650"/>
              <a:gd name="connsiteX3" fmla="*/ 2007387 w 6936472"/>
              <a:gd name="connsiteY3" fmla="*/ 0 h 6179650"/>
              <a:gd name="connsiteX4" fmla="*/ 4984503 w 6936472"/>
              <a:gd name="connsiteY4" fmla="*/ 1 h 6179650"/>
              <a:gd name="connsiteX5" fmla="*/ 5393857 w 6936472"/>
              <a:gd name="connsiteY5" fmla="*/ 239233 h 6179650"/>
              <a:gd name="connsiteX6" fmla="*/ 6839884 w 6936472"/>
              <a:gd name="connsiteY6" fmla="*/ 2785730 h 6179650"/>
              <a:gd name="connsiteX7" fmla="*/ 6861149 w 6936472"/>
              <a:gd name="connsiteY7" fmla="*/ 3349255 h 6179650"/>
              <a:gd name="connsiteX8" fmla="*/ 5431070 w 6936472"/>
              <a:gd name="connsiteY8" fmla="*/ 5847906 h 6179650"/>
              <a:gd name="connsiteX9" fmla="*/ 4867544 w 6936472"/>
              <a:gd name="connsiteY9" fmla="*/ 6161567 h 6179650"/>
              <a:gd name="connsiteX10" fmla="*/ 2033967 w 6936472"/>
              <a:gd name="connsiteY10" fmla="*/ 6161568 h 6179650"/>
              <a:gd name="connsiteX11" fmla="*/ 1534237 w 6936472"/>
              <a:gd name="connsiteY11" fmla="*/ 5879805 h 6179650"/>
              <a:gd name="connsiteX12" fmla="*/ 82894 w 6936472"/>
              <a:gd name="connsiteY12" fmla="*/ 3349256 h 6179650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431070 w 6936472"/>
              <a:gd name="connsiteY8" fmla="*/ 5847906 h 6161579"/>
              <a:gd name="connsiteX9" fmla="*/ 4867544 w 6936472"/>
              <a:gd name="connsiteY9" fmla="*/ 6161567 h 6161579"/>
              <a:gd name="connsiteX10" fmla="*/ 2033967 w 6936472"/>
              <a:gd name="connsiteY10" fmla="*/ 6161568 h 6161579"/>
              <a:gd name="connsiteX11" fmla="*/ 1534237 w 6936472"/>
              <a:gd name="connsiteY11" fmla="*/ 5879805 h 6161579"/>
              <a:gd name="connsiteX12" fmla="*/ 82894 w 6936472"/>
              <a:gd name="connsiteY12" fmla="*/ 3349256 h 616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36472" h="6161579">
                <a:moveTo>
                  <a:pt x="82894" y="3349256"/>
                </a:moveTo>
                <a:cubicBezTo>
                  <a:pt x="-45087" y="3120473"/>
                  <a:pt x="-14572" y="2958510"/>
                  <a:pt x="104159" y="2753833"/>
                </a:cubicBezTo>
                <a:lnTo>
                  <a:pt x="1560819" y="239233"/>
                </a:lnTo>
                <a:cubicBezTo>
                  <a:pt x="1634133" y="117315"/>
                  <a:pt x="1772918" y="11560"/>
                  <a:pt x="2007387" y="0"/>
                </a:cubicBezTo>
                <a:lnTo>
                  <a:pt x="4984503" y="1"/>
                </a:lnTo>
                <a:cubicBezTo>
                  <a:pt x="5155511" y="13292"/>
                  <a:pt x="5275730" y="70370"/>
                  <a:pt x="5393857" y="239233"/>
                </a:cubicBezTo>
                <a:lnTo>
                  <a:pt x="6839884" y="2785730"/>
                </a:lnTo>
                <a:cubicBezTo>
                  <a:pt x="6946210" y="3016988"/>
                  <a:pt x="6980652" y="3116481"/>
                  <a:pt x="6861149" y="3349255"/>
                </a:cubicBezTo>
                <a:lnTo>
                  <a:pt x="5431070" y="5847906"/>
                </a:lnTo>
                <a:cubicBezTo>
                  <a:pt x="5279555" y="6082708"/>
                  <a:pt x="5151965" y="6146504"/>
                  <a:pt x="4867544" y="6161567"/>
                </a:cubicBezTo>
                <a:lnTo>
                  <a:pt x="2033967" y="6161568"/>
                </a:lnTo>
                <a:cubicBezTo>
                  <a:pt x="1726395" y="6162711"/>
                  <a:pt x="1668030" y="6077394"/>
                  <a:pt x="1534237" y="5879805"/>
                </a:cubicBezTo>
                <a:lnTo>
                  <a:pt x="82894" y="3349256"/>
                </a:lnTo>
                <a:close/>
              </a:path>
            </a:pathLst>
          </a:custGeom>
          <a:noFill/>
          <a:ln w="101600">
            <a:solidFill>
              <a:srgbClr val="2685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Hexagon 15"/>
          <p:cNvSpPr/>
          <p:nvPr userDrawn="1"/>
        </p:nvSpPr>
        <p:spPr>
          <a:xfrm rot="21006596">
            <a:off x="9219829" y="2691891"/>
            <a:ext cx="2075747" cy="1843860"/>
          </a:xfrm>
          <a:custGeom>
            <a:avLst/>
            <a:gdLst>
              <a:gd name="connsiteX0" fmla="*/ 0 w 6970345"/>
              <a:gd name="connsiteY0" fmla="*/ 3076141 h 6152282"/>
              <a:gd name="connsiteX1" fmla="*/ 1538071 w 6970345"/>
              <a:gd name="connsiteY1" fmla="*/ 1 h 6152282"/>
              <a:gd name="connsiteX2" fmla="*/ 5432275 w 6970345"/>
              <a:gd name="connsiteY2" fmla="*/ 1 h 6152282"/>
              <a:gd name="connsiteX3" fmla="*/ 6970345 w 6970345"/>
              <a:gd name="connsiteY3" fmla="*/ 3076141 h 6152282"/>
              <a:gd name="connsiteX4" fmla="*/ 5432275 w 6970345"/>
              <a:gd name="connsiteY4" fmla="*/ 6152281 h 6152282"/>
              <a:gd name="connsiteX5" fmla="*/ 1538071 w 6970345"/>
              <a:gd name="connsiteY5" fmla="*/ 6152281 h 6152282"/>
              <a:gd name="connsiteX6" fmla="*/ 0 w 6970345"/>
              <a:gd name="connsiteY6" fmla="*/ 3076141 h 6152282"/>
              <a:gd name="connsiteX0" fmla="*/ 0 w 6970345"/>
              <a:gd name="connsiteY0" fmla="*/ 3084091 h 6160231"/>
              <a:gd name="connsiteX1" fmla="*/ 1728902 w 6970345"/>
              <a:gd name="connsiteY1" fmla="*/ 0 h 6160231"/>
              <a:gd name="connsiteX2" fmla="*/ 5432275 w 6970345"/>
              <a:gd name="connsiteY2" fmla="*/ 7951 h 6160231"/>
              <a:gd name="connsiteX3" fmla="*/ 6970345 w 6970345"/>
              <a:gd name="connsiteY3" fmla="*/ 3084091 h 6160231"/>
              <a:gd name="connsiteX4" fmla="*/ 5432275 w 6970345"/>
              <a:gd name="connsiteY4" fmla="*/ 6160231 h 6160231"/>
              <a:gd name="connsiteX5" fmla="*/ 1538071 w 6970345"/>
              <a:gd name="connsiteY5" fmla="*/ 6160231 h 6160231"/>
              <a:gd name="connsiteX6" fmla="*/ 0 w 6970345"/>
              <a:gd name="connsiteY6" fmla="*/ 3084091 h 6160231"/>
              <a:gd name="connsiteX0" fmla="*/ 0 w 6970345"/>
              <a:gd name="connsiteY0" fmla="*/ 3084091 h 6160231"/>
              <a:gd name="connsiteX1" fmla="*/ 1728902 w 6970345"/>
              <a:gd name="connsiteY1" fmla="*/ 0 h 6160231"/>
              <a:gd name="connsiteX2" fmla="*/ 5289152 w 6970345"/>
              <a:gd name="connsiteY2" fmla="*/ 15902 h 6160231"/>
              <a:gd name="connsiteX3" fmla="*/ 6970345 w 6970345"/>
              <a:gd name="connsiteY3" fmla="*/ 3084091 h 6160231"/>
              <a:gd name="connsiteX4" fmla="*/ 5432275 w 6970345"/>
              <a:gd name="connsiteY4" fmla="*/ 6160231 h 6160231"/>
              <a:gd name="connsiteX5" fmla="*/ 1538071 w 6970345"/>
              <a:gd name="connsiteY5" fmla="*/ 6160231 h 6160231"/>
              <a:gd name="connsiteX6" fmla="*/ 0 w 6970345"/>
              <a:gd name="connsiteY6" fmla="*/ 3084091 h 6160231"/>
              <a:gd name="connsiteX0" fmla="*/ 0 w 7041907"/>
              <a:gd name="connsiteY0" fmla="*/ 3084091 h 6160231"/>
              <a:gd name="connsiteX1" fmla="*/ 1728902 w 7041907"/>
              <a:gd name="connsiteY1" fmla="*/ 0 h 6160231"/>
              <a:gd name="connsiteX2" fmla="*/ 5289152 w 7041907"/>
              <a:gd name="connsiteY2" fmla="*/ 15902 h 6160231"/>
              <a:gd name="connsiteX3" fmla="*/ 7041907 w 7041907"/>
              <a:gd name="connsiteY3" fmla="*/ 3092043 h 6160231"/>
              <a:gd name="connsiteX4" fmla="*/ 5432275 w 7041907"/>
              <a:gd name="connsiteY4" fmla="*/ 6160231 h 6160231"/>
              <a:gd name="connsiteX5" fmla="*/ 1538071 w 7041907"/>
              <a:gd name="connsiteY5" fmla="*/ 6160231 h 6160231"/>
              <a:gd name="connsiteX6" fmla="*/ 0 w 7041907"/>
              <a:gd name="connsiteY6" fmla="*/ 3084091 h 6160231"/>
              <a:gd name="connsiteX0" fmla="*/ 0 w 7041907"/>
              <a:gd name="connsiteY0" fmla="*/ 3084091 h 6160231"/>
              <a:gd name="connsiteX1" fmla="*/ 1728902 w 7041907"/>
              <a:gd name="connsiteY1" fmla="*/ 0 h 6160231"/>
              <a:gd name="connsiteX2" fmla="*/ 5289152 w 7041907"/>
              <a:gd name="connsiteY2" fmla="*/ 15902 h 6160231"/>
              <a:gd name="connsiteX3" fmla="*/ 7041907 w 7041907"/>
              <a:gd name="connsiteY3" fmla="*/ 3092043 h 6160231"/>
              <a:gd name="connsiteX4" fmla="*/ 5281200 w 7041907"/>
              <a:gd name="connsiteY4" fmla="*/ 6160231 h 6160231"/>
              <a:gd name="connsiteX5" fmla="*/ 1538071 w 7041907"/>
              <a:gd name="connsiteY5" fmla="*/ 6160231 h 6160231"/>
              <a:gd name="connsiteX6" fmla="*/ 0 w 7041907"/>
              <a:gd name="connsiteY6" fmla="*/ 3084091 h 6160231"/>
              <a:gd name="connsiteX0" fmla="*/ 0 w 7041907"/>
              <a:gd name="connsiteY0" fmla="*/ 3084091 h 6168182"/>
              <a:gd name="connsiteX1" fmla="*/ 1728902 w 7041907"/>
              <a:gd name="connsiteY1" fmla="*/ 0 h 6168182"/>
              <a:gd name="connsiteX2" fmla="*/ 5289152 w 7041907"/>
              <a:gd name="connsiteY2" fmla="*/ 15902 h 6168182"/>
              <a:gd name="connsiteX3" fmla="*/ 7041907 w 7041907"/>
              <a:gd name="connsiteY3" fmla="*/ 3092043 h 6168182"/>
              <a:gd name="connsiteX4" fmla="*/ 5281200 w 7041907"/>
              <a:gd name="connsiteY4" fmla="*/ 6160231 h 6168182"/>
              <a:gd name="connsiteX5" fmla="*/ 1720951 w 7041907"/>
              <a:gd name="connsiteY5" fmla="*/ 6168182 h 6168182"/>
              <a:gd name="connsiteX6" fmla="*/ 0 w 7041907"/>
              <a:gd name="connsiteY6" fmla="*/ 3084091 h 6168182"/>
              <a:gd name="connsiteX0" fmla="*/ 0 w 7097566"/>
              <a:gd name="connsiteY0" fmla="*/ 3084091 h 6168182"/>
              <a:gd name="connsiteX1" fmla="*/ 1784561 w 7097566"/>
              <a:gd name="connsiteY1" fmla="*/ 0 h 6168182"/>
              <a:gd name="connsiteX2" fmla="*/ 5344811 w 7097566"/>
              <a:gd name="connsiteY2" fmla="*/ 15902 h 6168182"/>
              <a:gd name="connsiteX3" fmla="*/ 7097566 w 7097566"/>
              <a:gd name="connsiteY3" fmla="*/ 3092043 h 6168182"/>
              <a:gd name="connsiteX4" fmla="*/ 5336859 w 7097566"/>
              <a:gd name="connsiteY4" fmla="*/ 6160231 h 6168182"/>
              <a:gd name="connsiteX5" fmla="*/ 1776610 w 7097566"/>
              <a:gd name="connsiteY5" fmla="*/ 6168182 h 6168182"/>
              <a:gd name="connsiteX6" fmla="*/ 0 w 7097566"/>
              <a:gd name="connsiteY6" fmla="*/ 3084091 h 6168182"/>
              <a:gd name="connsiteX0" fmla="*/ 0 w 7097566"/>
              <a:gd name="connsiteY0" fmla="*/ 3060237 h 6168182"/>
              <a:gd name="connsiteX1" fmla="*/ 1784561 w 7097566"/>
              <a:gd name="connsiteY1" fmla="*/ 0 h 6168182"/>
              <a:gd name="connsiteX2" fmla="*/ 5344811 w 7097566"/>
              <a:gd name="connsiteY2" fmla="*/ 15902 h 6168182"/>
              <a:gd name="connsiteX3" fmla="*/ 7097566 w 7097566"/>
              <a:gd name="connsiteY3" fmla="*/ 3092043 h 6168182"/>
              <a:gd name="connsiteX4" fmla="*/ 5336859 w 7097566"/>
              <a:gd name="connsiteY4" fmla="*/ 6160231 h 6168182"/>
              <a:gd name="connsiteX5" fmla="*/ 1776610 w 7097566"/>
              <a:gd name="connsiteY5" fmla="*/ 6168182 h 6168182"/>
              <a:gd name="connsiteX6" fmla="*/ 0 w 7097566"/>
              <a:gd name="connsiteY6" fmla="*/ 3060237 h 6168182"/>
              <a:gd name="connsiteX0" fmla="*/ 0 w 7097566"/>
              <a:gd name="connsiteY0" fmla="*/ 3060237 h 6168182"/>
              <a:gd name="connsiteX1" fmla="*/ 1784561 w 7097566"/>
              <a:gd name="connsiteY1" fmla="*/ 0 h 6168182"/>
              <a:gd name="connsiteX2" fmla="*/ 2034769 w 7097566"/>
              <a:gd name="connsiteY2" fmla="*/ 200 h 6168182"/>
              <a:gd name="connsiteX3" fmla="*/ 5344811 w 7097566"/>
              <a:gd name="connsiteY3" fmla="*/ 15902 h 6168182"/>
              <a:gd name="connsiteX4" fmla="*/ 7097566 w 7097566"/>
              <a:gd name="connsiteY4" fmla="*/ 3092043 h 6168182"/>
              <a:gd name="connsiteX5" fmla="*/ 5336859 w 7097566"/>
              <a:gd name="connsiteY5" fmla="*/ 6160231 h 6168182"/>
              <a:gd name="connsiteX6" fmla="*/ 1776610 w 7097566"/>
              <a:gd name="connsiteY6" fmla="*/ 6168182 h 6168182"/>
              <a:gd name="connsiteX7" fmla="*/ 0 w 7097566"/>
              <a:gd name="connsiteY7" fmla="*/ 3060237 h 6168182"/>
              <a:gd name="connsiteX0" fmla="*/ 0 w 7097566"/>
              <a:gd name="connsiteY0" fmla="*/ 3060237 h 6168182"/>
              <a:gd name="connsiteX1" fmla="*/ 1673262 w 7097566"/>
              <a:gd name="connsiteY1" fmla="*/ 180954 h 6168182"/>
              <a:gd name="connsiteX2" fmla="*/ 1784561 w 7097566"/>
              <a:gd name="connsiteY2" fmla="*/ 0 h 6168182"/>
              <a:gd name="connsiteX3" fmla="*/ 2034769 w 7097566"/>
              <a:gd name="connsiteY3" fmla="*/ 200 h 6168182"/>
              <a:gd name="connsiteX4" fmla="*/ 5344811 w 7097566"/>
              <a:gd name="connsiteY4" fmla="*/ 15902 h 6168182"/>
              <a:gd name="connsiteX5" fmla="*/ 7097566 w 7097566"/>
              <a:gd name="connsiteY5" fmla="*/ 3092043 h 6168182"/>
              <a:gd name="connsiteX6" fmla="*/ 5336859 w 7097566"/>
              <a:gd name="connsiteY6" fmla="*/ 6160231 h 6168182"/>
              <a:gd name="connsiteX7" fmla="*/ 1776610 w 7097566"/>
              <a:gd name="connsiteY7" fmla="*/ 6168182 h 6168182"/>
              <a:gd name="connsiteX8" fmla="*/ 0 w 7097566"/>
              <a:gd name="connsiteY8" fmla="*/ 3060237 h 61681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155899 h 6263844"/>
              <a:gd name="connsiteX1" fmla="*/ 1673262 w 7097566"/>
              <a:gd name="connsiteY1" fmla="*/ 276616 h 6263844"/>
              <a:gd name="connsiteX2" fmla="*/ 2034769 w 7097566"/>
              <a:gd name="connsiteY2" fmla="*/ 95862 h 6263844"/>
              <a:gd name="connsiteX3" fmla="*/ 5344811 w 7097566"/>
              <a:gd name="connsiteY3" fmla="*/ 111564 h 6263844"/>
              <a:gd name="connsiteX4" fmla="*/ 7097566 w 7097566"/>
              <a:gd name="connsiteY4" fmla="*/ 3187705 h 6263844"/>
              <a:gd name="connsiteX5" fmla="*/ 5336859 w 7097566"/>
              <a:gd name="connsiteY5" fmla="*/ 6255893 h 6263844"/>
              <a:gd name="connsiteX6" fmla="*/ 1776610 w 7097566"/>
              <a:gd name="connsiteY6" fmla="*/ 6263844 h 6263844"/>
              <a:gd name="connsiteX7" fmla="*/ 0 w 7097566"/>
              <a:gd name="connsiteY7" fmla="*/ 3155899 h 6263844"/>
              <a:gd name="connsiteX0" fmla="*/ 0 w 7097566"/>
              <a:gd name="connsiteY0" fmla="*/ 3154255 h 6262200"/>
              <a:gd name="connsiteX1" fmla="*/ 1673262 w 7097566"/>
              <a:gd name="connsiteY1" fmla="*/ 274972 h 6262200"/>
              <a:gd name="connsiteX2" fmla="*/ 2034769 w 7097566"/>
              <a:gd name="connsiteY2" fmla="*/ 94218 h 6262200"/>
              <a:gd name="connsiteX3" fmla="*/ 5344811 w 7097566"/>
              <a:gd name="connsiteY3" fmla="*/ 109920 h 6262200"/>
              <a:gd name="connsiteX4" fmla="*/ 7097566 w 7097566"/>
              <a:gd name="connsiteY4" fmla="*/ 3186061 h 6262200"/>
              <a:gd name="connsiteX5" fmla="*/ 5336859 w 7097566"/>
              <a:gd name="connsiteY5" fmla="*/ 6254249 h 6262200"/>
              <a:gd name="connsiteX6" fmla="*/ 1776610 w 7097566"/>
              <a:gd name="connsiteY6" fmla="*/ 6262200 h 6262200"/>
              <a:gd name="connsiteX7" fmla="*/ 0 w 7097566"/>
              <a:gd name="connsiteY7" fmla="*/ 3154255 h 6262200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51997 w 7097566"/>
              <a:gd name="connsiteY1" fmla="*/ 217968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344811 w 7097566"/>
              <a:gd name="connsiteY4" fmla="*/ 15702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344811 w 7097566"/>
              <a:gd name="connsiteY4" fmla="*/ 15702 h 6167982"/>
              <a:gd name="connsiteX5" fmla="*/ 5469086 w 7097566"/>
              <a:gd name="connsiteY5" fmla="*/ 239233 h 6167982"/>
              <a:gd name="connsiteX6" fmla="*/ 7097566 w 7097566"/>
              <a:gd name="connsiteY6" fmla="*/ 3091843 h 6167982"/>
              <a:gd name="connsiteX7" fmla="*/ 5336859 w 7097566"/>
              <a:gd name="connsiteY7" fmla="*/ 6160031 h 6167982"/>
              <a:gd name="connsiteX8" fmla="*/ 1776610 w 7097566"/>
              <a:gd name="connsiteY8" fmla="*/ 6167982 h 6167982"/>
              <a:gd name="connsiteX9" fmla="*/ 0 w 7097566"/>
              <a:gd name="connsiteY9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117097 h 6225042"/>
              <a:gd name="connsiteX1" fmla="*/ 1636048 w 7097566"/>
              <a:gd name="connsiteY1" fmla="*/ 296293 h 6225042"/>
              <a:gd name="connsiteX2" fmla="*/ 2082616 w 7097566"/>
              <a:gd name="connsiteY2" fmla="*/ 57060 h 6225042"/>
              <a:gd name="connsiteX3" fmla="*/ 5112895 w 7097566"/>
              <a:gd name="connsiteY3" fmla="*/ 62377 h 6225042"/>
              <a:gd name="connsiteX4" fmla="*/ 5469086 w 7097566"/>
              <a:gd name="connsiteY4" fmla="*/ 296293 h 6225042"/>
              <a:gd name="connsiteX5" fmla="*/ 7097566 w 7097566"/>
              <a:gd name="connsiteY5" fmla="*/ 3148903 h 6225042"/>
              <a:gd name="connsiteX6" fmla="*/ 5336859 w 7097566"/>
              <a:gd name="connsiteY6" fmla="*/ 6217091 h 6225042"/>
              <a:gd name="connsiteX7" fmla="*/ 1776610 w 7097566"/>
              <a:gd name="connsiteY7" fmla="*/ 6225042 h 6225042"/>
              <a:gd name="connsiteX8" fmla="*/ 0 w 7097566"/>
              <a:gd name="connsiteY8" fmla="*/ 3117097 h 622504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065800 h 6173745"/>
              <a:gd name="connsiteX1" fmla="*/ 1636048 w 7097566"/>
              <a:gd name="connsiteY1" fmla="*/ 244996 h 6173745"/>
              <a:gd name="connsiteX2" fmla="*/ 2082616 w 7097566"/>
              <a:gd name="connsiteY2" fmla="*/ 5763 h 6173745"/>
              <a:gd name="connsiteX3" fmla="*/ 5112895 w 7097566"/>
              <a:gd name="connsiteY3" fmla="*/ 11080 h 6173745"/>
              <a:gd name="connsiteX4" fmla="*/ 5469086 w 7097566"/>
              <a:gd name="connsiteY4" fmla="*/ 244996 h 6173745"/>
              <a:gd name="connsiteX5" fmla="*/ 7097566 w 7097566"/>
              <a:gd name="connsiteY5" fmla="*/ 3097606 h 6173745"/>
              <a:gd name="connsiteX6" fmla="*/ 5336859 w 7097566"/>
              <a:gd name="connsiteY6" fmla="*/ 6165794 h 6173745"/>
              <a:gd name="connsiteX7" fmla="*/ 1776610 w 7097566"/>
              <a:gd name="connsiteY7" fmla="*/ 6173745 h 6173745"/>
              <a:gd name="connsiteX8" fmla="*/ 0 w 7097566"/>
              <a:gd name="connsiteY8" fmla="*/ 3065800 h 6173745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059732 w 7097566"/>
              <a:gd name="connsiteY3" fmla="*/ 1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2249"/>
              <a:gd name="connsiteY0" fmla="*/ 3070670 h 6167982"/>
              <a:gd name="connsiteX1" fmla="*/ 1630731 w 7092249"/>
              <a:gd name="connsiteY1" fmla="*/ 239233 h 6167982"/>
              <a:gd name="connsiteX2" fmla="*/ 2077299 w 7092249"/>
              <a:gd name="connsiteY2" fmla="*/ 0 h 6167982"/>
              <a:gd name="connsiteX3" fmla="*/ 5054415 w 7092249"/>
              <a:gd name="connsiteY3" fmla="*/ 1 h 6167982"/>
              <a:gd name="connsiteX4" fmla="*/ 5463769 w 7092249"/>
              <a:gd name="connsiteY4" fmla="*/ 239233 h 6167982"/>
              <a:gd name="connsiteX5" fmla="*/ 7092249 w 7092249"/>
              <a:gd name="connsiteY5" fmla="*/ 3091843 h 6167982"/>
              <a:gd name="connsiteX6" fmla="*/ 5331542 w 7092249"/>
              <a:gd name="connsiteY6" fmla="*/ 6160031 h 6167982"/>
              <a:gd name="connsiteX7" fmla="*/ 1771293 w 7092249"/>
              <a:gd name="connsiteY7" fmla="*/ 6167982 h 6167982"/>
              <a:gd name="connsiteX8" fmla="*/ 0 w 7092249"/>
              <a:gd name="connsiteY8" fmla="*/ 3070670 h 6167982"/>
              <a:gd name="connsiteX0" fmla="*/ 0 w 7092249"/>
              <a:gd name="connsiteY0" fmla="*/ 3070670 h 6167982"/>
              <a:gd name="connsiteX1" fmla="*/ 174071 w 7092249"/>
              <a:gd name="connsiteY1" fmla="*/ 2753833 h 6167982"/>
              <a:gd name="connsiteX2" fmla="*/ 1630731 w 7092249"/>
              <a:gd name="connsiteY2" fmla="*/ 239233 h 6167982"/>
              <a:gd name="connsiteX3" fmla="*/ 2077299 w 7092249"/>
              <a:gd name="connsiteY3" fmla="*/ 0 h 6167982"/>
              <a:gd name="connsiteX4" fmla="*/ 5054415 w 7092249"/>
              <a:gd name="connsiteY4" fmla="*/ 1 h 6167982"/>
              <a:gd name="connsiteX5" fmla="*/ 5463769 w 7092249"/>
              <a:gd name="connsiteY5" fmla="*/ 239233 h 6167982"/>
              <a:gd name="connsiteX6" fmla="*/ 7092249 w 7092249"/>
              <a:gd name="connsiteY6" fmla="*/ 3091843 h 6167982"/>
              <a:gd name="connsiteX7" fmla="*/ 5331542 w 7092249"/>
              <a:gd name="connsiteY7" fmla="*/ 6160031 h 6167982"/>
              <a:gd name="connsiteX8" fmla="*/ 1771293 w 7092249"/>
              <a:gd name="connsiteY8" fmla="*/ 6167982 h 6167982"/>
              <a:gd name="connsiteX9" fmla="*/ 0 w 7092249"/>
              <a:gd name="connsiteY9" fmla="*/ 3070670 h 6167982"/>
              <a:gd name="connsiteX0" fmla="*/ 0 w 7092249"/>
              <a:gd name="connsiteY0" fmla="*/ 3070670 h 6167982"/>
              <a:gd name="connsiteX1" fmla="*/ 174071 w 7092249"/>
              <a:gd name="connsiteY1" fmla="*/ 2753833 h 6167982"/>
              <a:gd name="connsiteX2" fmla="*/ 1630731 w 7092249"/>
              <a:gd name="connsiteY2" fmla="*/ 239233 h 6167982"/>
              <a:gd name="connsiteX3" fmla="*/ 2077299 w 7092249"/>
              <a:gd name="connsiteY3" fmla="*/ 0 h 6167982"/>
              <a:gd name="connsiteX4" fmla="*/ 5054415 w 7092249"/>
              <a:gd name="connsiteY4" fmla="*/ 1 h 6167982"/>
              <a:gd name="connsiteX5" fmla="*/ 5463769 w 7092249"/>
              <a:gd name="connsiteY5" fmla="*/ 239233 h 6167982"/>
              <a:gd name="connsiteX6" fmla="*/ 7092249 w 7092249"/>
              <a:gd name="connsiteY6" fmla="*/ 3091843 h 6167982"/>
              <a:gd name="connsiteX7" fmla="*/ 5331542 w 7092249"/>
              <a:gd name="connsiteY7" fmla="*/ 6160031 h 6167982"/>
              <a:gd name="connsiteX8" fmla="*/ 1771293 w 7092249"/>
              <a:gd name="connsiteY8" fmla="*/ 6167982 h 6167982"/>
              <a:gd name="connsiteX9" fmla="*/ 152806 w 7092249"/>
              <a:gd name="connsiteY9" fmla="*/ 3349256 h 6167982"/>
              <a:gd name="connsiteX10" fmla="*/ 0 w 7092249"/>
              <a:gd name="connsiteY10" fmla="*/ 3070670 h 6167982"/>
              <a:gd name="connsiteX0" fmla="*/ 0 w 6939443"/>
              <a:gd name="connsiteY0" fmla="*/ 3349256 h 6167982"/>
              <a:gd name="connsiteX1" fmla="*/ 21265 w 6939443"/>
              <a:gd name="connsiteY1" fmla="*/ 2753833 h 6167982"/>
              <a:gd name="connsiteX2" fmla="*/ 1477925 w 6939443"/>
              <a:gd name="connsiteY2" fmla="*/ 239233 h 6167982"/>
              <a:gd name="connsiteX3" fmla="*/ 1924493 w 6939443"/>
              <a:gd name="connsiteY3" fmla="*/ 0 h 6167982"/>
              <a:gd name="connsiteX4" fmla="*/ 4901609 w 6939443"/>
              <a:gd name="connsiteY4" fmla="*/ 1 h 6167982"/>
              <a:gd name="connsiteX5" fmla="*/ 5310963 w 6939443"/>
              <a:gd name="connsiteY5" fmla="*/ 239233 h 6167982"/>
              <a:gd name="connsiteX6" fmla="*/ 6939443 w 6939443"/>
              <a:gd name="connsiteY6" fmla="*/ 3091843 h 6167982"/>
              <a:gd name="connsiteX7" fmla="*/ 5178736 w 6939443"/>
              <a:gd name="connsiteY7" fmla="*/ 6160031 h 6167982"/>
              <a:gd name="connsiteX8" fmla="*/ 1618487 w 6939443"/>
              <a:gd name="connsiteY8" fmla="*/ 6167982 h 6167982"/>
              <a:gd name="connsiteX9" fmla="*/ 0 w 6939443"/>
              <a:gd name="connsiteY9" fmla="*/ 3349256 h 6167982"/>
              <a:gd name="connsiteX0" fmla="*/ 182274 w 7121717"/>
              <a:gd name="connsiteY0" fmla="*/ 3349256 h 6167982"/>
              <a:gd name="connsiteX1" fmla="*/ 203539 w 7121717"/>
              <a:gd name="connsiteY1" fmla="*/ 2753833 h 6167982"/>
              <a:gd name="connsiteX2" fmla="*/ 1660199 w 7121717"/>
              <a:gd name="connsiteY2" fmla="*/ 239233 h 6167982"/>
              <a:gd name="connsiteX3" fmla="*/ 2106767 w 7121717"/>
              <a:gd name="connsiteY3" fmla="*/ 0 h 6167982"/>
              <a:gd name="connsiteX4" fmla="*/ 5083883 w 7121717"/>
              <a:gd name="connsiteY4" fmla="*/ 1 h 6167982"/>
              <a:gd name="connsiteX5" fmla="*/ 5493237 w 7121717"/>
              <a:gd name="connsiteY5" fmla="*/ 239233 h 6167982"/>
              <a:gd name="connsiteX6" fmla="*/ 7121717 w 7121717"/>
              <a:gd name="connsiteY6" fmla="*/ 3091843 h 6167982"/>
              <a:gd name="connsiteX7" fmla="*/ 5361010 w 7121717"/>
              <a:gd name="connsiteY7" fmla="*/ 6160031 h 6167982"/>
              <a:gd name="connsiteX8" fmla="*/ 1800761 w 7121717"/>
              <a:gd name="connsiteY8" fmla="*/ 6167982 h 6167982"/>
              <a:gd name="connsiteX9" fmla="*/ 182274 w 7121717"/>
              <a:gd name="connsiteY9" fmla="*/ 3349256 h 6167982"/>
              <a:gd name="connsiteX0" fmla="*/ 147856 w 7087299"/>
              <a:gd name="connsiteY0" fmla="*/ 3349256 h 6167982"/>
              <a:gd name="connsiteX1" fmla="*/ 169121 w 7087299"/>
              <a:gd name="connsiteY1" fmla="*/ 2753833 h 6167982"/>
              <a:gd name="connsiteX2" fmla="*/ 1625781 w 7087299"/>
              <a:gd name="connsiteY2" fmla="*/ 239233 h 6167982"/>
              <a:gd name="connsiteX3" fmla="*/ 2072349 w 7087299"/>
              <a:gd name="connsiteY3" fmla="*/ 0 h 6167982"/>
              <a:gd name="connsiteX4" fmla="*/ 5049465 w 7087299"/>
              <a:gd name="connsiteY4" fmla="*/ 1 h 6167982"/>
              <a:gd name="connsiteX5" fmla="*/ 5458819 w 7087299"/>
              <a:gd name="connsiteY5" fmla="*/ 239233 h 6167982"/>
              <a:gd name="connsiteX6" fmla="*/ 7087299 w 7087299"/>
              <a:gd name="connsiteY6" fmla="*/ 3091843 h 6167982"/>
              <a:gd name="connsiteX7" fmla="*/ 5326592 w 7087299"/>
              <a:gd name="connsiteY7" fmla="*/ 6160031 h 6167982"/>
              <a:gd name="connsiteX8" fmla="*/ 1766343 w 7087299"/>
              <a:gd name="connsiteY8" fmla="*/ 6167982 h 6167982"/>
              <a:gd name="connsiteX9" fmla="*/ 147856 w 7087299"/>
              <a:gd name="connsiteY9" fmla="*/ 3349256 h 6167982"/>
              <a:gd name="connsiteX0" fmla="*/ 90185 w 7029628"/>
              <a:gd name="connsiteY0" fmla="*/ 3349256 h 6167982"/>
              <a:gd name="connsiteX1" fmla="*/ 111450 w 7029628"/>
              <a:gd name="connsiteY1" fmla="*/ 2753833 h 6167982"/>
              <a:gd name="connsiteX2" fmla="*/ 1568110 w 7029628"/>
              <a:gd name="connsiteY2" fmla="*/ 239233 h 6167982"/>
              <a:gd name="connsiteX3" fmla="*/ 2014678 w 7029628"/>
              <a:gd name="connsiteY3" fmla="*/ 0 h 6167982"/>
              <a:gd name="connsiteX4" fmla="*/ 4991794 w 7029628"/>
              <a:gd name="connsiteY4" fmla="*/ 1 h 6167982"/>
              <a:gd name="connsiteX5" fmla="*/ 5401148 w 7029628"/>
              <a:gd name="connsiteY5" fmla="*/ 239233 h 6167982"/>
              <a:gd name="connsiteX6" fmla="*/ 7029628 w 7029628"/>
              <a:gd name="connsiteY6" fmla="*/ 3091843 h 6167982"/>
              <a:gd name="connsiteX7" fmla="*/ 5268921 w 7029628"/>
              <a:gd name="connsiteY7" fmla="*/ 6160031 h 6167982"/>
              <a:gd name="connsiteX8" fmla="*/ 1708672 w 7029628"/>
              <a:gd name="connsiteY8" fmla="*/ 6167982 h 6167982"/>
              <a:gd name="connsiteX9" fmla="*/ 90185 w 7029628"/>
              <a:gd name="connsiteY9" fmla="*/ 3349256 h 6167982"/>
              <a:gd name="connsiteX0" fmla="*/ 82894 w 7022337"/>
              <a:gd name="connsiteY0" fmla="*/ 3349256 h 6167982"/>
              <a:gd name="connsiteX1" fmla="*/ 104159 w 7022337"/>
              <a:gd name="connsiteY1" fmla="*/ 2753833 h 6167982"/>
              <a:gd name="connsiteX2" fmla="*/ 1560819 w 7022337"/>
              <a:gd name="connsiteY2" fmla="*/ 239233 h 6167982"/>
              <a:gd name="connsiteX3" fmla="*/ 2007387 w 7022337"/>
              <a:gd name="connsiteY3" fmla="*/ 0 h 6167982"/>
              <a:gd name="connsiteX4" fmla="*/ 4984503 w 7022337"/>
              <a:gd name="connsiteY4" fmla="*/ 1 h 6167982"/>
              <a:gd name="connsiteX5" fmla="*/ 5393857 w 7022337"/>
              <a:gd name="connsiteY5" fmla="*/ 239233 h 6167982"/>
              <a:gd name="connsiteX6" fmla="*/ 7022337 w 7022337"/>
              <a:gd name="connsiteY6" fmla="*/ 3091843 h 6167982"/>
              <a:gd name="connsiteX7" fmla="*/ 5261630 w 7022337"/>
              <a:gd name="connsiteY7" fmla="*/ 6160031 h 6167982"/>
              <a:gd name="connsiteX8" fmla="*/ 1701381 w 7022337"/>
              <a:gd name="connsiteY8" fmla="*/ 6167982 h 6167982"/>
              <a:gd name="connsiteX9" fmla="*/ 82894 w 7022337"/>
              <a:gd name="connsiteY9" fmla="*/ 3349256 h 6167982"/>
              <a:gd name="connsiteX0" fmla="*/ 82894 w 7022337"/>
              <a:gd name="connsiteY0" fmla="*/ 3349256 h 6167982"/>
              <a:gd name="connsiteX1" fmla="*/ 104159 w 7022337"/>
              <a:gd name="connsiteY1" fmla="*/ 2753833 h 6167982"/>
              <a:gd name="connsiteX2" fmla="*/ 1560819 w 7022337"/>
              <a:gd name="connsiteY2" fmla="*/ 239233 h 6167982"/>
              <a:gd name="connsiteX3" fmla="*/ 2007387 w 7022337"/>
              <a:gd name="connsiteY3" fmla="*/ 0 h 6167982"/>
              <a:gd name="connsiteX4" fmla="*/ 4984503 w 7022337"/>
              <a:gd name="connsiteY4" fmla="*/ 1 h 6167982"/>
              <a:gd name="connsiteX5" fmla="*/ 5393857 w 7022337"/>
              <a:gd name="connsiteY5" fmla="*/ 239233 h 6167982"/>
              <a:gd name="connsiteX6" fmla="*/ 7022337 w 7022337"/>
              <a:gd name="connsiteY6" fmla="*/ 3091843 h 6167982"/>
              <a:gd name="connsiteX7" fmla="*/ 5261630 w 7022337"/>
              <a:gd name="connsiteY7" fmla="*/ 6160031 h 6167982"/>
              <a:gd name="connsiteX8" fmla="*/ 1701381 w 7022337"/>
              <a:gd name="connsiteY8" fmla="*/ 6167982 h 6167982"/>
              <a:gd name="connsiteX9" fmla="*/ 1534237 w 7022337"/>
              <a:gd name="connsiteY9" fmla="*/ 5879805 h 6167982"/>
              <a:gd name="connsiteX10" fmla="*/ 82894 w 7022337"/>
              <a:gd name="connsiteY10" fmla="*/ 3349256 h 6167982"/>
              <a:gd name="connsiteX0" fmla="*/ 82894 w 7022337"/>
              <a:gd name="connsiteY0" fmla="*/ 3349256 h 6167982"/>
              <a:gd name="connsiteX1" fmla="*/ 104159 w 7022337"/>
              <a:gd name="connsiteY1" fmla="*/ 2753833 h 6167982"/>
              <a:gd name="connsiteX2" fmla="*/ 1560819 w 7022337"/>
              <a:gd name="connsiteY2" fmla="*/ 239233 h 6167982"/>
              <a:gd name="connsiteX3" fmla="*/ 2007387 w 7022337"/>
              <a:gd name="connsiteY3" fmla="*/ 0 h 6167982"/>
              <a:gd name="connsiteX4" fmla="*/ 4984503 w 7022337"/>
              <a:gd name="connsiteY4" fmla="*/ 1 h 6167982"/>
              <a:gd name="connsiteX5" fmla="*/ 5393857 w 7022337"/>
              <a:gd name="connsiteY5" fmla="*/ 239233 h 6167982"/>
              <a:gd name="connsiteX6" fmla="*/ 7022337 w 7022337"/>
              <a:gd name="connsiteY6" fmla="*/ 3091843 h 6167982"/>
              <a:gd name="connsiteX7" fmla="*/ 5261630 w 7022337"/>
              <a:gd name="connsiteY7" fmla="*/ 6160031 h 6167982"/>
              <a:gd name="connsiteX8" fmla="*/ 2033967 w 7022337"/>
              <a:gd name="connsiteY8" fmla="*/ 6161568 h 6167982"/>
              <a:gd name="connsiteX9" fmla="*/ 1701381 w 7022337"/>
              <a:gd name="connsiteY9" fmla="*/ 6167982 h 6167982"/>
              <a:gd name="connsiteX10" fmla="*/ 1534237 w 7022337"/>
              <a:gd name="connsiteY10" fmla="*/ 5879805 h 6167982"/>
              <a:gd name="connsiteX11" fmla="*/ 82894 w 7022337"/>
              <a:gd name="connsiteY11" fmla="*/ 3349256 h 6167982"/>
              <a:gd name="connsiteX0" fmla="*/ 82894 w 7022337"/>
              <a:gd name="connsiteY0" fmla="*/ 3349256 h 6161568"/>
              <a:gd name="connsiteX1" fmla="*/ 104159 w 7022337"/>
              <a:gd name="connsiteY1" fmla="*/ 2753833 h 6161568"/>
              <a:gd name="connsiteX2" fmla="*/ 1560819 w 7022337"/>
              <a:gd name="connsiteY2" fmla="*/ 239233 h 6161568"/>
              <a:gd name="connsiteX3" fmla="*/ 2007387 w 7022337"/>
              <a:gd name="connsiteY3" fmla="*/ 0 h 6161568"/>
              <a:gd name="connsiteX4" fmla="*/ 4984503 w 7022337"/>
              <a:gd name="connsiteY4" fmla="*/ 1 h 6161568"/>
              <a:gd name="connsiteX5" fmla="*/ 5393857 w 7022337"/>
              <a:gd name="connsiteY5" fmla="*/ 239233 h 6161568"/>
              <a:gd name="connsiteX6" fmla="*/ 7022337 w 7022337"/>
              <a:gd name="connsiteY6" fmla="*/ 3091843 h 6161568"/>
              <a:gd name="connsiteX7" fmla="*/ 5261630 w 7022337"/>
              <a:gd name="connsiteY7" fmla="*/ 6160031 h 6161568"/>
              <a:gd name="connsiteX8" fmla="*/ 2033967 w 7022337"/>
              <a:gd name="connsiteY8" fmla="*/ 6161568 h 6161568"/>
              <a:gd name="connsiteX9" fmla="*/ 1534237 w 7022337"/>
              <a:gd name="connsiteY9" fmla="*/ 5879805 h 6161568"/>
              <a:gd name="connsiteX10" fmla="*/ 82894 w 7022337"/>
              <a:gd name="connsiteY10" fmla="*/ 3349256 h 6161568"/>
              <a:gd name="connsiteX0" fmla="*/ 82894 w 7022337"/>
              <a:gd name="connsiteY0" fmla="*/ 3349256 h 6179481"/>
              <a:gd name="connsiteX1" fmla="*/ 104159 w 7022337"/>
              <a:gd name="connsiteY1" fmla="*/ 2753833 h 6179481"/>
              <a:gd name="connsiteX2" fmla="*/ 1560819 w 7022337"/>
              <a:gd name="connsiteY2" fmla="*/ 239233 h 6179481"/>
              <a:gd name="connsiteX3" fmla="*/ 2007387 w 7022337"/>
              <a:gd name="connsiteY3" fmla="*/ 0 h 6179481"/>
              <a:gd name="connsiteX4" fmla="*/ 4984503 w 7022337"/>
              <a:gd name="connsiteY4" fmla="*/ 1 h 6179481"/>
              <a:gd name="connsiteX5" fmla="*/ 5393857 w 7022337"/>
              <a:gd name="connsiteY5" fmla="*/ 239233 h 6179481"/>
              <a:gd name="connsiteX6" fmla="*/ 7022337 w 7022337"/>
              <a:gd name="connsiteY6" fmla="*/ 3091843 h 6179481"/>
              <a:gd name="connsiteX7" fmla="*/ 5261630 w 7022337"/>
              <a:gd name="connsiteY7" fmla="*/ 6160031 h 6179481"/>
              <a:gd name="connsiteX8" fmla="*/ 2033967 w 7022337"/>
              <a:gd name="connsiteY8" fmla="*/ 6161568 h 6179481"/>
              <a:gd name="connsiteX9" fmla="*/ 1534237 w 7022337"/>
              <a:gd name="connsiteY9" fmla="*/ 5879805 h 6179481"/>
              <a:gd name="connsiteX10" fmla="*/ 82894 w 7022337"/>
              <a:gd name="connsiteY10" fmla="*/ 3349256 h 6179481"/>
              <a:gd name="connsiteX0" fmla="*/ 82894 w 7022337"/>
              <a:gd name="connsiteY0" fmla="*/ 3349256 h 6194484"/>
              <a:gd name="connsiteX1" fmla="*/ 104159 w 7022337"/>
              <a:gd name="connsiteY1" fmla="*/ 2753833 h 6194484"/>
              <a:gd name="connsiteX2" fmla="*/ 1560819 w 7022337"/>
              <a:gd name="connsiteY2" fmla="*/ 239233 h 6194484"/>
              <a:gd name="connsiteX3" fmla="*/ 2007387 w 7022337"/>
              <a:gd name="connsiteY3" fmla="*/ 0 h 6194484"/>
              <a:gd name="connsiteX4" fmla="*/ 4984503 w 7022337"/>
              <a:gd name="connsiteY4" fmla="*/ 1 h 6194484"/>
              <a:gd name="connsiteX5" fmla="*/ 5393857 w 7022337"/>
              <a:gd name="connsiteY5" fmla="*/ 239233 h 6194484"/>
              <a:gd name="connsiteX6" fmla="*/ 7022337 w 7022337"/>
              <a:gd name="connsiteY6" fmla="*/ 3091843 h 6194484"/>
              <a:gd name="connsiteX7" fmla="*/ 5261630 w 7022337"/>
              <a:gd name="connsiteY7" fmla="*/ 6160031 h 6194484"/>
              <a:gd name="connsiteX8" fmla="*/ 2033967 w 7022337"/>
              <a:gd name="connsiteY8" fmla="*/ 6161568 h 6194484"/>
              <a:gd name="connsiteX9" fmla="*/ 1534237 w 7022337"/>
              <a:gd name="connsiteY9" fmla="*/ 5879805 h 6194484"/>
              <a:gd name="connsiteX10" fmla="*/ 82894 w 7022337"/>
              <a:gd name="connsiteY10" fmla="*/ 3349256 h 6194484"/>
              <a:gd name="connsiteX0" fmla="*/ 82894 w 7022337"/>
              <a:gd name="connsiteY0" fmla="*/ 3349256 h 6161568"/>
              <a:gd name="connsiteX1" fmla="*/ 104159 w 7022337"/>
              <a:gd name="connsiteY1" fmla="*/ 2753833 h 6161568"/>
              <a:gd name="connsiteX2" fmla="*/ 1560819 w 7022337"/>
              <a:gd name="connsiteY2" fmla="*/ 239233 h 6161568"/>
              <a:gd name="connsiteX3" fmla="*/ 2007387 w 7022337"/>
              <a:gd name="connsiteY3" fmla="*/ 0 h 6161568"/>
              <a:gd name="connsiteX4" fmla="*/ 4984503 w 7022337"/>
              <a:gd name="connsiteY4" fmla="*/ 1 h 6161568"/>
              <a:gd name="connsiteX5" fmla="*/ 5393857 w 7022337"/>
              <a:gd name="connsiteY5" fmla="*/ 239233 h 6161568"/>
              <a:gd name="connsiteX6" fmla="*/ 7022337 w 7022337"/>
              <a:gd name="connsiteY6" fmla="*/ 3091843 h 6161568"/>
              <a:gd name="connsiteX7" fmla="*/ 5261630 w 7022337"/>
              <a:gd name="connsiteY7" fmla="*/ 6160031 h 6161568"/>
              <a:gd name="connsiteX8" fmla="*/ 2033967 w 7022337"/>
              <a:gd name="connsiteY8" fmla="*/ 6161568 h 6161568"/>
              <a:gd name="connsiteX9" fmla="*/ 1534237 w 7022337"/>
              <a:gd name="connsiteY9" fmla="*/ 5879805 h 6161568"/>
              <a:gd name="connsiteX10" fmla="*/ 82894 w 7022337"/>
              <a:gd name="connsiteY10" fmla="*/ 3349256 h 6161568"/>
              <a:gd name="connsiteX0" fmla="*/ 82894 w 7022337"/>
              <a:gd name="connsiteY0" fmla="*/ 3349256 h 6161584"/>
              <a:gd name="connsiteX1" fmla="*/ 104159 w 7022337"/>
              <a:gd name="connsiteY1" fmla="*/ 2753833 h 6161584"/>
              <a:gd name="connsiteX2" fmla="*/ 1560819 w 7022337"/>
              <a:gd name="connsiteY2" fmla="*/ 239233 h 6161584"/>
              <a:gd name="connsiteX3" fmla="*/ 2007387 w 7022337"/>
              <a:gd name="connsiteY3" fmla="*/ 0 h 6161584"/>
              <a:gd name="connsiteX4" fmla="*/ 4984503 w 7022337"/>
              <a:gd name="connsiteY4" fmla="*/ 1 h 6161584"/>
              <a:gd name="connsiteX5" fmla="*/ 5393857 w 7022337"/>
              <a:gd name="connsiteY5" fmla="*/ 239233 h 6161584"/>
              <a:gd name="connsiteX6" fmla="*/ 7022337 w 7022337"/>
              <a:gd name="connsiteY6" fmla="*/ 3091843 h 6161584"/>
              <a:gd name="connsiteX7" fmla="*/ 5261630 w 7022337"/>
              <a:gd name="connsiteY7" fmla="*/ 6160031 h 6161584"/>
              <a:gd name="connsiteX8" fmla="*/ 2033967 w 7022337"/>
              <a:gd name="connsiteY8" fmla="*/ 6161568 h 6161584"/>
              <a:gd name="connsiteX9" fmla="*/ 1534237 w 7022337"/>
              <a:gd name="connsiteY9" fmla="*/ 5879805 h 6161584"/>
              <a:gd name="connsiteX10" fmla="*/ 82894 w 7022337"/>
              <a:gd name="connsiteY10" fmla="*/ 3349256 h 6161584"/>
              <a:gd name="connsiteX0" fmla="*/ 82894 w 7022337"/>
              <a:gd name="connsiteY0" fmla="*/ 3349256 h 6161578"/>
              <a:gd name="connsiteX1" fmla="*/ 104159 w 7022337"/>
              <a:gd name="connsiteY1" fmla="*/ 2753833 h 6161578"/>
              <a:gd name="connsiteX2" fmla="*/ 1560819 w 7022337"/>
              <a:gd name="connsiteY2" fmla="*/ 239233 h 6161578"/>
              <a:gd name="connsiteX3" fmla="*/ 2007387 w 7022337"/>
              <a:gd name="connsiteY3" fmla="*/ 0 h 6161578"/>
              <a:gd name="connsiteX4" fmla="*/ 4984503 w 7022337"/>
              <a:gd name="connsiteY4" fmla="*/ 1 h 6161578"/>
              <a:gd name="connsiteX5" fmla="*/ 5393857 w 7022337"/>
              <a:gd name="connsiteY5" fmla="*/ 239233 h 6161578"/>
              <a:gd name="connsiteX6" fmla="*/ 7022337 w 7022337"/>
              <a:gd name="connsiteY6" fmla="*/ 3091843 h 6161578"/>
              <a:gd name="connsiteX7" fmla="*/ 5261630 w 7022337"/>
              <a:gd name="connsiteY7" fmla="*/ 6160031 h 6161578"/>
              <a:gd name="connsiteX8" fmla="*/ 2033967 w 7022337"/>
              <a:gd name="connsiteY8" fmla="*/ 6161568 h 6161578"/>
              <a:gd name="connsiteX9" fmla="*/ 1534237 w 7022337"/>
              <a:gd name="connsiteY9" fmla="*/ 5879805 h 6161578"/>
              <a:gd name="connsiteX10" fmla="*/ 82894 w 7022337"/>
              <a:gd name="connsiteY10" fmla="*/ 3349256 h 6161578"/>
              <a:gd name="connsiteX0" fmla="*/ 82894 w 7022337"/>
              <a:gd name="connsiteY0" fmla="*/ 3349256 h 6161579"/>
              <a:gd name="connsiteX1" fmla="*/ 104159 w 7022337"/>
              <a:gd name="connsiteY1" fmla="*/ 2753833 h 6161579"/>
              <a:gd name="connsiteX2" fmla="*/ 1560819 w 7022337"/>
              <a:gd name="connsiteY2" fmla="*/ 239233 h 6161579"/>
              <a:gd name="connsiteX3" fmla="*/ 2007387 w 7022337"/>
              <a:gd name="connsiteY3" fmla="*/ 0 h 6161579"/>
              <a:gd name="connsiteX4" fmla="*/ 4984503 w 7022337"/>
              <a:gd name="connsiteY4" fmla="*/ 1 h 6161579"/>
              <a:gd name="connsiteX5" fmla="*/ 5393857 w 7022337"/>
              <a:gd name="connsiteY5" fmla="*/ 239233 h 6161579"/>
              <a:gd name="connsiteX6" fmla="*/ 7022337 w 7022337"/>
              <a:gd name="connsiteY6" fmla="*/ 3091843 h 6161579"/>
              <a:gd name="connsiteX7" fmla="*/ 5261630 w 7022337"/>
              <a:gd name="connsiteY7" fmla="*/ 6160031 h 6161579"/>
              <a:gd name="connsiteX8" fmla="*/ 2033967 w 7022337"/>
              <a:gd name="connsiteY8" fmla="*/ 6161568 h 6161579"/>
              <a:gd name="connsiteX9" fmla="*/ 1534237 w 7022337"/>
              <a:gd name="connsiteY9" fmla="*/ 5879805 h 6161579"/>
              <a:gd name="connsiteX10" fmla="*/ 82894 w 7022337"/>
              <a:gd name="connsiteY10" fmla="*/ 3349256 h 6161579"/>
              <a:gd name="connsiteX0" fmla="*/ 82894 w 7022337"/>
              <a:gd name="connsiteY0" fmla="*/ 3349256 h 6161579"/>
              <a:gd name="connsiteX1" fmla="*/ 104159 w 7022337"/>
              <a:gd name="connsiteY1" fmla="*/ 2753833 h 6161579"/>
              <a:gd name="connsiteX2" fmla="*/ 1560819 w 7022337"/>
              <a:gd name="connsiteY2" fmla="*/ 239233 h 6161579"/>
              <a:gd name="connsiteX3" fmla="*/ 2007387 w 7022337"/>
              <a:gd name="connsiteY3" fmla="*/ 0 h 6161579"/>
              <a:gd name="connsiteX4" fmla="*/ 4984503 w 7022337"/>
              <a:gd name="connsiteY4" fmla="*/ 1 h 6161579"/>
              <a:gd name="connsiteX5" fmla="*/ 5393857 w 7022337"/>
              <a:gd name="connsiteY5" fmla="*/ 239233 h 6161579"/>
              <a:gd name="connsiteX6" fmla="*/ 6839884 w 7022337"/>
              <a:gd name="connsiteY6" fmla="*/ 2785730 h 6161579"/>
              <a:gd name="connsiteX7" fmla="*/ 7022337 w 7022337"/>
              <a:gd name="connsiteY7" fmla="*/ 3091843 h 6161579"/>
              <a:gd name="connsiteX8" fmla="*/ 5261630 w 7022337"/>
              <a:gd name="connsiteY8" fmla="*/ 6160031 h 6161579"/>
              <a:gd name="connsiteX9" fmla="*/ 2033967 w 7022337"/>
              <a:gd name="connsiteY9" fmla="*/ 6161568 h 6161579"/>
              <a:gd name="connsiteX10" fmla="*/ 1534237 w 7022337"/>
              <a:gd name="connsiteY10" fmla="*/ 5879805 h 6161579"/>
              <a:gd name="connsiteX11" fmla="*/ 82894 w 7022337"/>
              <a:gd name="connsiteY11" fmla="*/ 3349256 h 6161579"/>
              <a:gd name="connsiteX0" fmla="*/ 82894 w 7022337"/>
              <a:gd name="connsiteY0" fmla="*/ 3349256 h 6161579"/>
              <a:gd name="connsiteX1" fmla="*/ 104159 w 7022337"/>
              <a:gd name="connsiteY1" fmla="*/ 2753833 h 6161579"/>
              <a:gd name="connsiteX2" fmla="*/ 1560819 w 7022337"/>
              <a:gd name="connsiteY2" fmla="*/ 239233 h 6161579"/>
              <a:gd name="connsiteX3" fmla="*/ 2007387 w 7022337"/>
              <a:gd name="connsiteY3" fmla="*/ 0 h 6161579"/>
              <a:gd name="connsiteX4" fmla="*/ 4984503 w 7022337"/>
              <a:gd name="connsiteY4" fmla="*/ 1 h 6161579"/>
              <a:gd name="connsiteX5" fmla="*/ 5393857 w 7022337"/>
              <a:gd name="connsiteY5" fmla="*/ 239233 h 6161579"/>
              <a:gd name="connsiteX6" fmla="*/ 6839884 w 7022337"/>
              <a:gd name="connsiteY6" fmla="*/ 2785730 h 6161579"/>
              <a:gd name="connsiteX7" fmla="*/ 7022337 w 7022337"/>
              <a:gd name="connsiteY7" fmla="*/ 3091843 h 6161579"/>
              <a:gd name="connsiteX8" fmla="*/ 6861149 w 7022337"/>
              <a:gd name="connsiteY8" fmla="*/ 3349255 h 6161579"/>
              <a:gd name="connsiteX9" fmla="*/ 5261630 w 7022337"/>
              <a:gd name="connsiteY9" fmla="*/ 6160031 h 6161579"/>
              <a:gd name="connsiteX10" fmla="*/ 2033967 w 7022337"/>
              <a:gd name="connsiteY10" fmla="*/ 6161568 h 6161579"/>
              <a:gd name="connsiteX11" fmla="*/ 1534237 w 7022337"/>
              <a:gd name="connsiteY11" fmla="*/ 5879805 h 6161579"/>
              <a:gd name="connsiteX12" fmla="*/ 82894 w 7022337"/>
              <a:gd name="connsiteY12" fmla="*/ 3349256 h 6161579"/>
              <a:gd name="connsiteX0" fmla="*/ 82894 w 6861149"/>
              <a:gd name="connsiteY0" fmla="*/ 3349256 h 6161579"/>
              <a:gd name="connsiteX1" fmla="*/ 104159 w 6861149"/>
              <a:gd name="connsiteY1" fmla="*/ 2753833 h 6161579"/>
              <a:gd name="connsiteX2" fmla="*/ 1560819 w 6861149"/>
              <a:gd name="connsiteY2" fmla="*/ 239233 h 6161579"/>
              <a:gd name="connsiteX3" fmla="*/ 2007387 w 6861149"/>
              <a:gd name="connsiteY3" fmla="*/ 0 h 6161579"/>
              <a:gd name="connsiteX4" fmla="*/ 4984503 w 6861149"/>
              <a:gd name="connsiteY4" fmla="*/ 1 h 6161579"/>
              <a:gd name="connsiteX5" fmla="*/ 5393857 w 6861149"/>
              <a:gd name="connsiteY5" fmla="*/ 239233 h 6161579"/>
              <a:gd name="connsiteX6" fmla="*/ 6839884 w 6861149"/>
              <a:gd name="connsiteY6" fmla="*/ 2785730 h 6161579"/>
              <a:gd name="connsiteX7" fmla="*/ 6861149 w 6861149"/>
              <a:gd name="connsiteY7" fmla="*/ 3349255 h 6161579"/>
              <a:gd name="connsiteX8" fmla="*/ 5261630 w 6861149"/>
              <a:gd name="connsiteY8" fmla="*/ 6160031 h 6161579"/>
              <a:gd name="connsiteX9" fmla="*/ 2033967 w 6861149"/>
              <a:gd name="connsiteY9" fmla="*/ 6161568 h 6161579"/>
              <a:gd name="connsiteX10" fmla="*/ 1534237 w 6861149"/>
              <a:gd name="connsiteY10" fmla="*/ 5879805 h 6161579"/>
              <a:gd name="connsiteX11" fmla="*/ 82894 w 6861149"/>
              <a:gd name="connsiteY11" fmla="*/ 3349256 h 6161579"/>
              <a:gd name="connsiteX0" fmla="*/ 82894 w 7041548"/>
              <a:gd name="connsiteY0" fmla="*/ 3349256 h 6161579"/>
              <a:gd name="connsiteX1" fmla="*/ 104159 w 7041548"/>
              <a:gd name="connsiteY1" fmla="*/ 2753833 h 6161579"/>
              <a:gd name="connsiteX2" fmla="*/ 1560819 w 7041548"/>
              <a:gd name="connsiteY2" fmla="*/ 239233 h 6161579"/>
              <a:gd name="connsiteX3" fmla="*/ 2007387 w 7041548"/>
              <a:gd name="connsiteY3" fmla="*/ 0 h 6161579"/>
              <a:gd name="connsiteX4" fmla="*/ 4984503 w 7041548"/>
              <a:gd name="connsiteY4" fmla="*/ 1 h 6161579"/>
              <a:gd name="connsiteX5" fmla="*/ 5393857 w 7041548"/>
              <a:gd name="connsiteY5" fmla="*/ 239233 h 6161579"/>
              <a:gd name="connsiteX6" fmla="*/ 6839884 w 7041548"/>
              <a:gd name="connsiteY6" fmla="*/ 2785730 h 6161579"/>
              <a:gd name="connsiteX7" fmla="*/ 6861149 w 7041548"/>
              <a:gd name="connsiteY7" fmla="*/ 3349255 h 6161579"/>
              <a:gd name="connsiteX8" fmla="*/ 5261630 w 7041548"/>
              <a:gd name="connsiteY8" fmla="*/ 6160031 h 6161579"/>
              <a:gd name="connsiteX9" fmla="*/ 2033967 w 7041548"/>
              <a:gd name="connsiteY9" fmla="*/ 6161568 h 6161579"/>
              <a:gd name="connsiteX10" fmla="*/ 1534237 w 7041548"/>
              <a:gd name="connsiteY10" fmla="*/ 5879805 h 6161579"/>
              <a:gd name="connsiteX11" fmla="*/ 82894 w 7041548"/>
              <a:gd name="connsiteY11" fmla="*/ 3349256 h 6161579"/>
              <a:gd name="connsiteX0" fmla="*/ 82894 w 6988733"/>
              <a:gd name="connsiteY0" fmla="*/ 3349256 h 6161579"/>
              <a:gd name="connsiteX1" fmla="*/ 104159 w 6988733"/>
              <a:gd name="connsiteY1" fmla="*/ 2753833 h 6161579"/>
              <a:gd name="connsiteX2" fmla="*/ 1560819 w 6988733"/>
              <a:gd name="connsiteY2" fmla="*/ 239233 h 6161579"/>
              <a:gd name="connsiteX3" fmla="*/ 2007387 w 6988733"/>
              <a:gd name="connsiteY3" fmla="*/ 0 h 6161579"/>
              <a:gd name="connsiteX4" fmla="*/ 4984503 w 6988733"/>
              <a:gd name="connsiteY4" fmla="*/ 1 h 6161579"/>
              <a:gd name="connsiteX5" fmla="*/ 5393857 w 6988733"/>
              <a:gd name="connsiteY5" fmla="*/ 239233 h 6161579"/>
              <a:gd name="connsiteX6" fmla="*/ 6839884 w 6988733"/>
              <a:gd name="connsiteY6" fmla="*/ 2785730 h 6161579"/>
              <a:gd name="connsiteX7" fmla="*/ 6861149 w 6988733"/>
              <a:gd name="connsiteY7" fmla="*/ 3349255 h 6161579"/>
              <a:gd name="connsiteX8" fmla="*/ 5261630 w 6988733"/>
              <a:gd name="connsiteY8" fmla="*/ 6160031 h 6161579"/>
              <a:gd name="connsiteX9" fmla="*/ 2033967 w 6988733"/>
              <a:gd name="connsiteY9" fmla="*/ 6161568 h 6161579"/>
              <a:gd name="connsiteX10" fmla="*/ 1534237 w 6988733"/>
              <a:gd name="connsiteY10" fmla="*/ 5879805 h 6161579"/>
              <a:gd name="connsiteX11" fmla="*/ 82894 w 6988733"/>
              <a:gd name="connsiteY11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261630 w 6936472"/>
              <a:gd name="connsiteY8" fmla="*/ 6160031 h 6161579"/>
              <a:gd name="connsiteX9" fmla="*/ 2033967 w 6936472"/>
              <a:gd name="connsiteY9" fmla="*/ 6161568 h 6161579"/>
              <a:gd name="connsiteX10" fmla="*/ 1534237 w 6936472"/>
              <a:gd name="connsiteY10" fmla="*/ 5879805 h 6161579"/>
              <a:gd name="connsiteX11" fmla="*/ 82894 w 6936472"/>
              <a:gd name="connsiteY11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261630 w 6936472"/>
              <a:gd name="connsiteY8" fmla="*/ 6160031 h 6161579"/>
              <a:gd name="connsiteX9" fmla="*/ 4867544 w 6936472"/>
              <a:gd name="connsiteY9" fmla="*/ 6161567 h 6161579"/>
              <a:gd name="connsiteX10" fmla="*/ 2033967 w 6936472"/>
              <a:gd name="connsiteY10" fmla="*/ 6161568 h 6161579"/>
              <a:gd name="connsiteX11" fmla="*/ 1534237 w 6936472"/>
              <a:gd name="connsiteY11" fmla="*/ 5879805 h 6161579"/>
              <a:gd name="connsiteX12" fmla="*/ 82894 w 6936472"/>
              <a:gd name="connsiteY12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431070 w 6936472"/>
              <a:gd name="connsiteY8" fmla="*/ 5847906 h 6161579"/>
              <a:gd name="connsiteX9" fmla="*/ 5261630 w 6936472"/>
              <a:gd name="connsiteY9" fmla="*/ 6160031 h 6161579"/>
              <a:gd name="connsiteX10" fmla="*/ 4867544 w 6936472"/>
              <a:gd name="connsiteY10" fmla="*/ 6161567 h 6161579"/>
              <a:gd name="connsiteX11" fmla="*/ 2033967 w 6936472"/>
              <a:gd name="connsiteY11" fmla="*/ 6161568 h 6161579"/>
              <a:gd name="connsiteX12" fmla="*/ 1534237 w 6936472"/>
              <a:gd name="connsiteY12" fmla="*/ 5879805 h 6161579"/>
              <a:gd name="connsiteX13" fmla="*/ 82894 w 6936472"/>
              <a:gd name="connsiteY13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431070 w 6936472"/>
              <a:gd name="connsiteY8" fmla="*/ 5847906 h 6161579"/>
              <a:gd name="connsiteX9" fmla="*/ 4867544 w 6936472"/>
              <a:gd name="connsiteY9" fmla="*/ 6161567 h 6161579"/>
              <a:gd name="connsiteX10" fmla="*/ 2033967 w 6936472"/>
              <a:gd name="connsiteY10" fmla="*/ 6161568 h 6161579"/>
              <a:gd name="connsiteX11" fmla="*/ 1534237 w 6936472"/>
              <a:gd name="connsiteY11" fmla="*/ 5879805 h 6161579"/>
              <a:gd name="connsiteX12" fmla="*/ 82894 w 6936472"/>
              <a:gd name="connsiteY12" fmla="*/ 3349256 h 6161579"/>
              <a:gd name="connsiteX0" fmla="*/ 82894 w 6936472"/>
              <a:gd name="connsiteY0" fmla="*/ 3349256 h 6163766"/>
              <a:gd name="connsiteX1" fmla="*/ 104159 w 6936472"/>
              <a:gd name="connsiteY1" fmla="*/ 2753833 h 6163766"/>
              <a:gd name="connsiteX2" fmla="*/ 1560819 w 6936472"/>
              <a:gd name="connsiteY2" fmla="*/ 239233 h 6163766"/>
              <a:gd name="connsiteX3" fmla="*/ 2007387 w 6936472"/>
              <a:gd name="connsiteY3" fmla="*/ 0 h 6163766"/>
              <a:gd name="connsiteX4" fmla="*/ 4984503 w 6936472"/>
              <a:gd name="connsiteY4" fmla="*/ 1 h 6163766"/>
              <a:gd name="connsiteX5" fmla="*/ 5393857 w 6936472"/>
              <a:gd name="connsiteY5" fmla="*/ 239233 h 6163766"/>
              <a:gd name="connsiteX6" fmla="*/ 6839884 w 6936472"/>
              <a:gd name="connsiteY6" fmla="*/ 2785730 h 6163766"/>
              <a:gd name="connsiteX7" fmla="*/ 6861149 w 6936472"/>
              <a:gd name="connsiteY7" fmla="*/ 3349255 h 6163766"/>
              <a:gd name="connsiteX8" fmla="*/ 5431070 w 6936472"/>
              <a:gd name="connsiteY8" fmla="*/ 5847906 h 6163766"/>
              <a:gd name="connsiteX9" fmla="*/ 4867544 w 6936472"/>
              <a:gd name="connsiteY9" fmla="*/ 6161567 h 6163766"/>
              <a:gd name="connsiteX10" fmla="*/ 2033967 w 6936472"/>
              <a:gd name="connsiteY10" fmla="*/ 6161568 h 6163766"/>
              <a:gd name="connsiteX11" fmla="*/ 1534237 w 6936472"/>
              <a:gd name="connsiteY11" fmla="*/ 5879805 h 6163766"/>
              <a:gd name="connsiteX12" fmla="*/ 82894 w 6936472"/>
              <a:gd name="connsiteY12" fmla="*/ 3349256 h 6163766"/>
              <a:gd name="connsiteX0" fmla="*/ 82894 w 6936472"/>
              <a:gd name="connsiteY0" fmla="*/ 3349256 h 6179650"/>
              <a:gd name="connsiteX1" fmla="*/ 104159 w 6936472"/>
              <a:gd name="connsiteY1" fmla="*/ 2753833 h 6179650"/>
              <a:gd name="connsiteX2" fmla="*/ 1560819 w 6936472"/>
              <a:gd name="connsiteY2" fmla="*/ 239233 h 6179650"/>
              <a:gd name="connsiteX3" fmla="*/ 2007387 w 6936472"/>
              <a:gd name="connsiteY3" fmla="*/ 0 h 6179650"/>
              <a:gd name="connsiteX4" fmla="*/ 4984503 w 6936472"/>
              <a:gd name="connsiteY4" fmla="*/ 1 h 6179650"/>
              <a:gd name="connsiteX5" fmla="*/ 5393857 w 6936472"/>
              <a:gd name="connsiteY5" fmla="*/ 239233 h 6179650"/>
              <a:gd name="connsiteX6" fmla="*/ 6839884 w 6936472"/>
              <a:gd name="connsiteY6" fmla="*/ 2785730 h 6179650"/>
              <a:gd name="connsiteX7" fmla="*/ 6861149 w 6936472"/>
              <a:gd name="connsiteY7" fmla="*/ 3349255 h 6179650"/>
              <a:gd name="connsiteX8" fmla="*/ 5431070 w 6936472"/>
              <a:gd name="connsiteY8" fmla="*/ 5847906 h 6179650"/>
              <a:gd name="connsiteX9" fmla="*/ 4867544 w 6936472"/>
              <a:gd name="connsiteY9" fmla="*/ 6161567 h 6179650"/>
              <a:gd name="connsiteX10" fmla="*/ 2033967 w 6936472"/>
              <a:gd name="connsiteY10" fmla="*/ 6161568 h 6179650"/>
              <a:gd name="connsiteX11" fmla="*/ 1534237 w 6936472"/>
              <a:gd name="connsiteY11" fmla="*/ 5879805 h 6179650"/>
              <a:gd name="connsiteX12" fmla="*/ 82894 w 6936472"/>
              <a:gd name="connsiteY12" fmla="*/ 3349256 h 6179650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431070 w 6936472"/>
              <a:gd name="connsiteY8" fmla="*/ 5847906 h 6161579"/>
              <a:gd name="connsiteX9" fmla="*/ 4867544 w 6936472"/>
              <a:gd name="connsiteY9" fmla="*/ 6161567 h 6161579"/>
              <a:gd name="connsiteX10" fmla="*/ 2033967 w 6936472"/>
              <a:gd name="connsiteY10" fmla="*/ 6161568 h 6161579"/>
              <a:gd name="connsiteX11" fmla="*/ 1534237 w 6936472"/>
              <a:gd name="connsiteY11" fmla="*/ 5879805 h 6161579"/>
              <a:gd name="connsiteX12" fmla="*/ 82894 w 6936472"/>
              <a:gd name="connsiteY12" fmla="*/ 3349256 h 616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36472" h="6161579">
                <a:moveTo>
                  <a:pt x="82894" y="3349256"/>
                </a:moveTo>
                <a:cubicBezTo>
                  <a:pt x="-45087" y="3120473"/>
                  <a:pt x="-14572" y="2958510"/>
                  <a:pt x="104159" y="2753833"/>
                </a:cubicBezTo>
                <a:lnTo>
                  <a:pt x="1560819" y="239233"/>
                </a:lnTo>
                <a:cubicBezTo>
                  <a:pt x="1634133" y="117315"/>
                  <a:pt x="1772918" y="11560"/>
                  <a:pt x="2007387" y="0"/>
                </a:cubicBezTo>
                <a:lnTo>
                  <a:pt x="4984503" y="1"/>
                </a:lnTo>
                <a:cubicBezTo>
                  <a:pt x="5155511" y="13292"/>
                  <a:pt x="5275730" y="70370"/>
                  <a:pt x="5393857" y="239233"/>
                </a:cubicBezTo>
                <a:lnTo>
                  <a:pt x="6839884" y="2785730"/>
                </a:lnTo>
                <a:cubicBezTo>
                  <a:pt x="6946210" y="3016988"/>
                  <a:pt x="6980652" y="3116481"/>
                  <a:pt x="6861149" y="3349255"/>
                </a:cubicBezTo>
                <a:lnTo>
                  <a:pt x="5431070" y="5847906"/>
                </a:lnTo>
                <a:cubicBezTo>
                  <a:pt x="5279555" y="6082708"/>
                  <a:pt x="5151965" y="6146504"/>
                  <a:pt x="4867544" y="6161567"/>
                </a:cubicBezTo>
                <a:lnTo>
                  <a:pt x="2033967" y="6161568"/>
                </a:lnTo>
                <a:cubicBezTo>
                  <a:pt x="1726395" y="6162711"/>
                  <a:pt x="1668030" y="6077394"/>
                  <a:pt x="1534237" y="5879805"/>
                </a:cubicBezTo>
                <a:lnTo>
                  <a:pt x="82894" y="3349256"/>
                </a:lnTo>
                <a:close/>
              </a:path>
            </a:pathLst>
          </a:custGeom>
          <a:noFill/>
          <a:ln w="101600">
            <a:solidFill>
              <a:srgbClr val="39AE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 userDrawn="1"/>
        </p:nvSpPr>
        <p:spPr>
          <a:xfrm>
            <a:off x="0" y="1"/>
            <a:ext cx="12192000" cy="762000"/>
          </a:xfrm>
          <a:prstGeom prst="rect">
            <a:avLst/>
          </a:prstGeom>
          <a:gradFill>
            <a:gsLst>
              <a:gs pos="100000">
                <a:srgbClr val="00ADBB"/>
              </a:gs>
              <a:gs pos="0">
                <a:srgbClr val="C4D600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0" y="143129"/>
            <a:ext cx="2349843" cy="480185"/>
          </a:xfrm>
          <a:prstGeom prst="rect">
            <a:avLst/>
          </a:prstGeom>
        </p:spPr>
      </p:pic>
      <p:sp>
        <p:nvSpPr>
          <p:cNvPr id="26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1327253" y="3134743"/>
            <a:ext cx="1543050" cy="584775"/>
          </a:xfrm>
          <a:noFill/>
        </p:spPr>
        <p:txBody>
          <a:bodyPr wrap="square" rtlCol="0" anchor="ctr">
            <a:spAutoFit/>
          </a:bodyPr>
          <a:lstStyle>
            <a:lvl1pPr marL="0" indent="0" algn="ctr">
              <a:buNone/>
              <a:defRPr lang="en-US" sz="3200" b="1" spc="-150" smtClean="0">
                <a:solidFill>
                  <a:srgbClr val="C4D600"/>
                </a:solidFill>
              </a:defRPr>
            </a:lvl1pPr>
            <a:lvl2pPr>
              <a:defRPr lang="en-US" sz="1800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z="1800" smtClean="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marL="0" lvl="0" algn="ctr"/>
            <a:r>
              <a:rPr lang="en-US" dirty="0"/>
              <a:t>$123M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4026209" y="3134743"/>
            <a:ext cx="1543050" cy="584775"/>
          </a:xfrm>
          <a:noFill/>
        </p:spPr>
        <p:txBody>
          <a:bodyPr wrap="square" rtlCol="0" anchor="ctr">
            <a:spAutoFit/>
          </a:bodyPr>
          <a:lstStyle>
            <a:lvl1pPr marL="0" indent="0" algn="ctr">
              <a:buNone/>
              <a:defRPr lang="en-US" sz="3200" b="1" spc="-150" dirty="0">
                <a:solidFill>
                  <a:srgbClr val="00ADBB"/>
                </a:solidFill>
              </a:defRPr>
            </a:lvl1pPr>
          </a:lstStyle>
          <a:p>
            <a:pPr marL="0" lvl="0" algn="ctr"/>
            <a:r>
              <a:rPr lang="en-US" dirty="0"/>
              <a:t>56%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784157" y="3134743"/>
            <a:ext cx="1543050" cy="584775"/>
          </a:xfrm>
          <a:noFill/>
        </p:spPr>
        <p:txBody>
          <a:bodyPr wrap="square" rtlCol="0" anchor="ctr">
            <a:spAutoFit/>
          </a:bodyPr>
          <a:lstStyle>
            <a:lvl1pPr marL="0" indent="0" algn="ctr">
              <a:buNone/>
              <a:defRPr lang="en-US" sz="3200" b="1" spc="-150" dirty="0">
                <a:solidFill>
                  <a:srgbClr val="2685C1"/>
                </a:solidFill>
              </a:defRPr>
            </a:lvl1pPr>
          </a:lstStyle>
          <a:p>
            <a:pPr marL="0" lvl="0" algn="ctr"/>
            <a:r>
              <a:rPr lang="en-US" dirty="0"/>
              <a:t>10,000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1315065" y="3786097"/>
            <a:ext cx="1565787" cy="307777"/>
          </a:xfr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en-US" sz="1400" dirty="0">
                <a:solidFill>
                  <a:srgbClr val="C4D600"/>
                </a:solidFill>
              </a:defRPr>
            </a:lvl1pPr>
          </a:lstStyle>
          <a:p>
            <a:pPr marL="0" lvl="0" algn="ctr"/>
            <a:r>
              <a:rPr lang="en-US" dirty="0"/>
              <a:t>Descriptor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4014021" y="3786097"/>
            <a:ext cx="1565787" cy="307777"/>
          </a:xfr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en-US" sz="1400" dirty="0">
                <a:solidFill>
                  <a:srgbClr val="00ADBB"/>
                </a:solidFill>
              </a:defRPr>
            </a:lvl1pPr>
          </a:lstStyle>
          <a:p>
            <a:pPr marL="0" lvl="0" algn="ctr"/>
            <a:r>
              <a:rPr lang="en-US" dirty="0"/>
              <a:t>Descriptor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6771969" y="3786097"/>
            <a:ext cx="1565787" cy="307777"/>
          </a:xfr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en-US" sz="1400" dirty="0">
                <a:solidFill>
                  <a:srgbClr val="2685C1"/>
                </a:solidFill>
              </a:defRPr>
            </a:lvl1pPr>
          </a:lstStyle>
          <a:p>
            <a:pPr marL="0" lvl="0" algn="ctr"/>
            <a:r>
              <a:rPr lang="en-US"/>
              <a:t>Descriptor</a:t>
            </a:r>
            <a:endParaRPr lang="en-US" dirty="0"/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9483112" y="3134743"/>
            <a:ext cx="1543050" cy="584775"/>
          </a:xfrm>
          <a:noFill/>
        </p:spPr>
        <p:txBody>
          <a:bodyPr wrap="square" rtlCol="0" anchor="ctr">
            <a:spAutoFit/>
          </a:bodyPr>
          <a:lstStyle>
            <a:lvl1pPr marL="0" indent="0" algn="ctr">
              <a:buNone/>
              <a:defRPr lang="en-US" sz="3200" b="1" spc="-150" dirty="0">
                <a:solidFill>
                  <a:srgbClr val="39AE8E"/>
                </a:solidFill>
              </a:defRPr>
            </a:lvl1pPr>
          </a:lstStyle>
          <a:p>
            <a:pPr marL="0" lvl="0" algn="ctr"/>
            <a:r>
              <a:rPr lang="en-US" dirty="0"/>
              <a:t>10,000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9470924" y="3786097"/>
            <a:ext cx="1565787" cy="307777"/>
          </a:xfr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en-US" sz="1400" dirty="0">
                <a:solidFill>
                  <a:srgbClr val="39AE8E"/>
                </a:solidFill>
              </a:defRPr>
            </a:lvl1pPr>
          </a:lstStyle>
          <a:p>
            <a:pPr marL="0" lvl="0" algn="ctr"/>
            <a:r>
              <a:rPr lang="en-US" dirty="0"/>
              <a:t>Descriptor</a:t>
            </a:r>
          </a:p>
        </p:txBody>
      </p:sp>
    </p:spTree>
    <p:extLst>
      <p:ext uri="{BB962C8B-B14F-4D97-AF65-F5344CB8AC3E}">
        <p14:creationId xmlns:p14="http://schemas.microsoft.com/office/powerpoint/2010/main" val="16742604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- 2 x 2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38201" y="4298871"/>
            <a:ext cx="2461179" cy="588136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rgbClr val="A4A9AD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838200" y="4927785"/>
            <a:ext cx="2461179" cy="1194464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600" b="0">
                <a:solidFill>
                  <a:srgbClr val="5D6770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3617977" y="4298871"/>
            <a:ext cx="2461179" cy="588136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rgbClr val="A4A9AD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3617976" y="4927785"/>
            <a:ext cx="2461179" cy="1194464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600" b="0">
                <a:solidFill>
                  <a:srgbClr val="5D6770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838201" y="2293607"/>
            <a:ext cx="2461179" cy="588136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rgbClr val="A4A9AD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838200" y="2922521"/>
            <a:ext cx="2461179" cy="1194464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600" b="0">
                <a:solidFill>
                  <a:srgbClr val="5D6770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3602737" y="2293607"/>
            <a:ext cx="2461179" cy="588136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rgbClr val="A4A9AD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3602736" y="2922521"/>
            <a:ext cx="2461179" cy="1194464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600" b="0">
                <a:solidFill>
                  <a:srgbClr val="5D6770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9"/>
          <p:cNvSpPr>
            <a:spLocks noGrp="1"/>
          </p:cNvSpPr>
          <p:nvPr>
            <p:ph sz="quarter" idx="16"/>
          </p:nvPr>
        </p:nvSpPr>
        <p:spPr>
          <a:xfrm>
            <a:off x="6794090" y="2293607"/>
            <a:ext cx="4559709" cy="3828642"/>
          </a:xfrm>
        </p:spPr>
        <p:txBody>
          <a:bodyPr/>
          <a:lstStyle>
            <a:lvl1pPr>
              <a:lnSpc>
                <a:spcPct val="95000"/>
              </a:lnSpc>
              <a:defRPr>
                <a:solidFill>
                  <a:srgbClr val="5D6770"/>
                </a:solidFill>
              </a:defRPr>
            </a:lvl1pPr>
            <a:lvl2pPr>
              <a:lnSpc>
                <a:spcPct val="95000"/>
              </a:lnSpc>
              <a:defRPr>
                <a:solidFill>
                  <a:srgbClr val="5D6770"/>
                </a:solidFill>
              </a:defRPr>
            </a:lvl2pPr>
            <a:lvl3pPr>
              <a:lnSpc>
                <a:spcPct val="95000"/>
              </a:lnSpc>
              <a:defRPr>
                <a:solidFill>
                  <a:srgbClr val="5D6770"/>
                </a:solidFill>
              </a:defRPr>
            </a:lvl3pPr>
            <a:lvl4pPr>
              <a:lnSpc>
                <a:spcPct val="95000"/>
              </a:lnSpc>
              <a:defRPr>
                <a:solidFill>
                  <a:srgbClr val="5D6770"/>
                </a:solidFill>
              </a:defRPr>
            </a:lvl4pPr>
            <a:lvl5pPr>
              <a:lnSpc>
                <a:spcPct val="95000"/>
              </a:lnSpc>
              <a:defRPr>
                <a:solidFill>
                  <a:srgbClr val="5D677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838200" y="1389733"/>
            <a:ext cx="105156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3200">
                <a:solidFill>
                  <a:srgbClr val="00ADBB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76" y="6704702"/>
            <a:ext cx="5526024" cy="153298"/>
          </a:xfrm>
          <a:prstGeom prst="rect">
            <a:avLst/>
          </a:prstGeom>
        </p:spPr>
      </p:pic>
      <p:sp>
        <p:nvSpPr>
          <p:cNvPr id="32" name="Rectangle 31"/>
          <p:cNvSpPr/>
          <p:nvPr userDrawn="1"/>
        </p:nvSpPr>
        <p:spPr>
          <a:xfrm>
            <a:off x="0" y="1"/>
            <a:ext cx="12192000" cy="762000"/>
          </a:xfrm>
          <a:prstGeom prst="rect">
            <a:avLst/>
          </a:prstGeom>
          <a:gradFill>
            <a:gsLst>
              <a:gs pos="100000">
                <a:srgbClr val="00ADBB"/>
              </a:gs>
              <a:gs pos="0">
                <a:srgbClr val="C4D600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0" y="143129"/>
            <a:ext cx="2349843" cy="48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17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6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934927" y="2686222"/>
            <a:ext cx="10322147" cy="712555"/>
          </a:xfrm>
          <a:noFill/>
        </p:spPr>
        <p:txBody>
          <a:bodyPr wrap="none" lIns="0" tIns="91440" rIns="180000" bIns="0" anchor="ctr">
            <a:normAutofit/>
          </a:bodyPr>
          <a:lstStyle>
            <a:lvl1pPr algn="ctr">
              <a:lnSpc>
                <a:spcPct val="80000"/>
              </a:lnSpc>
              <a:defRPr lang="de-DE" sz="4000" spc="-50" baseline="0" dirty="0">
                <a:solidFill>
                  <a:srgbClr val="00ADBB"/>
                </a:solidFill>
                <a:ea typeface="+mn-ea"/>
                <a:cs typeface="+mn-cs"/>
              </a:defRPr>
            </a:lvl1pPr>
          </a:lstStyle>
          <a:p>
            <a:pPr marL="0" lvl="0">
              <a:spcAft>
                <a:spcPts val="600"/>
              </a:spcAft>
            </a:pPr>
            <a:r>
              <a:rPr lang="en-US" noProof="0" dirty="0"/>
              <a:t>Click </a:t>
            </a:r>
            <a:r>
              <a:rPr lang="en-US" noProof="0"/>
              <a:t>to edit Master </a:t>
            </a:r>
            <a:r>
              <a:rPr lang="en-US" noProof="0" dirty="0"/>
              <a:t>title style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14626" y="3648393"/>
            <a:ext cx="4962747" cy="454492"/>
          </a:xfrm>
          <a:prstGeom prst="rect">
            <a:avLst/>
          </a:prstGeom>
        </p:spPr>
        <p:txBody>
          <a:bodyPr wrap="none" lIns="0" tIns="0" rIns="0" bIns="0" anchor="t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kumimoji="0" lang="en-US" sz="2200" b="0" i="0" u="none" strike="noStrike" cap="none" spc="0" normalizeH="0" baseline="0" dirty="0">
                <a:ln>
                  <a:noFill/>
                </a:ln>
                <a:solidFill>
                  <a:srgbClr val="A3A9AE"/>
                </a:solidFill>
                <a:effectLst/>
                <a:uLnTx/>
                <a:uFillTx/>
              </a:defRPr>
            </a:lvl1pPr>
          </a:lstStyle>
          <a:p>
            <a:pPr marL="0"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4185"/>
            <a:ext cx="12192000" cy="133815"/>
          </a:xfrm>
          <a:prstGeom prst="rect">
            <a:avLst/>
          </a:prstGeom>
          <a:gradFill>
            <a:gsLst>
              <a:gs pos="0">
                <a:srgbClr val="00ADBB"/>
              </a:gs>
              <a:gs pos="100000">
                <a:srgbClr val="C4D600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12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6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76" y="6704702"/>
            <a:ext cx="5526024" cy="153298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1"/>
            <a:ext cx="12192000" cy="762000"/>
          </a:xfrm>
          <a:prstGeom prst="rect">
            <a:avLst/>
          </a:prstGeom>
          <a:gradFill>
            <a:gsLst>
              <a:gs pos="100000">
                <a:srgbClr val="00ADBB"/>
              </a:gs>
              <a:gs pos="0">
                <a:srgbClr val="C4D600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0" y="143129"/>
            <a:ext cx="2349843" cy="48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6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B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ADBB">
                  <a:alpha val="59000"/>
                </a:srgbClr>
              </a:gs>
              <a:gs pos="100000">
                <a:srgbClr val="C4D6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934927" y="2686222"/>
            <a:ext cx="10322147" cy="712555"/>
          </a:xfrm>
          <a:noFill/>
        </p:spPr>
        <p:txBody>
          <a:bodyPr wrap="none" lIns="0" tIns="91440" rIns="180000" bIns="0" anchor="ctr">
            <a:normAutofit/>
          </a:bodyPr>
          <a:lstStyle>
            <a:lvl1pPr algn="ctr">
              <a:lnSpc>
                <a:spcPct val="80000"/>
              </a:lnSpc>
              <a:defRPr lang="de-DE" sz="4000" spc="-50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>
              <a:spcAft>
                <a:spcPts val="600"/>
              </a:spcAft>
            </a:pPr>
            <a:r>
              <a:rPr lang="en-US" noProof="0" dirty="0"/>
              <a:t>Click to edit Master title style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14626" y="3648393"/>
            <a:ext cx="4962747" cy="454492"/>
          </a:xfrm>
          <a:prstGeom prst="rect">
            <a:avLst/>
          </a:prstGeom>
        </p:spPr>
        <p:txBody>
          <a:bodyPr wrap="none" lIns="0" tIns="0" rIns="0" bIns="0" anchor="t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marL="0"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784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6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838200" y="2370667"/>
            <a:ext cx="10515600" cy="3505476"/>
          </a:xfrm>
        </p:spPr>
        <p:txBody>
          <a:bodyPr/>
          <a:lstStyle>
            <a:lvl1pPr>
              <a:lnSpc>
                <a:spcPct val="100000"/>
              </a:lnSpc>
              <a:spcBef>
                <a:spcPts val="1600"/>
              </a:spcBef>
              <a:defRPr>
                <a:solidFill>
                  <a:srgbClr val="5D6770"/>
                </a:solidFill>
              </a:defRPr>
            </a:lvl1pPr>
            <a:lvl2pPr>
              <a:lnSpc>
                <a:spcPct val="100000"/>
              </a:lnSpc>
              <a:spcBef>
                <a:spcPts val="1600"/>
              </a:spcBef>
              <a:defRPr>
                <a:solidFill>
                  <a:srgbClr val="5D6770"/>
                </a:solidFill>
              </a:defRPr>
            </a:lvl2pPr>
            <a:lvl3pPr>
              <a:lnSpc>
                <a:spcPct val="100000"/>
              </a:lnSpc>
              <a:spcBef>
                <a:spcPts val="1600"/>
              </a:spcBef>
              <a:defRPr>
                <a:solidFill>
                  <a:srgbClr val="5D6770"/>
                </a:solidFill>
              </a:defRPr>
            </a:lvl3pPr>
            <a:lvl4pPr>
              <a:lnSpc>
                <a:spcPct val="100000"/>
              </a:lnSpc>
              <a:spcBef>
                <a:spcPts val="1600"/>
              </a:spcBef>
              <a:defRPr>
                <a:solidFill>
                  <a:srgbClr val="5D6770"/>
                </a:solidFill>
              </a:defRPr>
            </a:lvl4pPr>
            <a:lvl5pPr>
              <a:lnSpc>
                <a:spcPct val="100000"/>
              </a:lnSpc>
              <a:spcBef>
                <a:spcPts val="1600"/>
              </a:spcBef>
              <a:defRPr>
                <a:solidFill>
                  <a:srgbClr val="5D677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838200" y="1389733"/>
            <a:ext cx="105156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3200">
                <a:solidFill>
                  <a:srgbClr val="00ADBB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762000"/>
          </a:xfrm>
          <a:prstGeom prst="rect">
            <a:avLst/>
          </a:prstGeom>
          <a:gradFill>
            <a:gsLst>
              <a:gs pos="100000">
                <a:srgbClr val="00ADBB"/>
              </a:gs>
              <a:gs pos="0">
                <a:srgbClr val="C4D600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0" y="6322596"/>
            <a:ext cx="12192000" cy="401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76" y="6704702"/>
            <a:ext cx="5526024" cy="15329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0" y="143129"/>
            <a:ext cx="2349843" cy="48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65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88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838201" y="2365239"/>
            <a:ext cx="5007964" cy="3807501"/>
          </a:xfrm>
        </p:spPr>
        <p:txBody>
          <a:bodyPr vert="horz" lIns="0" tIns="45720" rIns="0" bIns="45720" rtlCol="0">
            <a:normAutofit/>
          </a:bodyPr>
          <a:lstStyle>
            <a:lvl1pPr>
              <a:defRPr lang="en-US" dirty="0" smtClean="0">
                <a:solidFill>
                  <a:srgbClr val="5D6770"/>
                </a:solidFill>
              </a:defRPr>
            </a:lvl1pPr>
            <a:lvl2pPr>
              <a:defRPr lang="en-US" dirty="0" smtClean="0">
                <a:solidFill>
                  <a:srgbClr val="5D6770"/>
                </a:solidFill>
              </a:defRPr>
            </a:lvl2pPr>
            <a:lvl3pPr>
              <a:defRPr lang="en-US" dirty="0" smtClean="0">
                <a:solidFill>
                  <a:srgbClr val="5D6770"/>
                </a:solidFill>
              </a:defRPr>
            </a:lvl3pPr>
            <a:lvl4pPr>
              <a:defRPr lang="en-US" dirty="0" smtClean="0">
                <a:solidFill>
                  <a:srgbClr val="5D6770"/>
                </a:solidFill>
              </a:defRPr>
            </a:lvl4pPr>
            <a:lvl5pPr>
              <a:defRPr lang="en-US" dirty="0">
                <a:solidFill>
                  <a:srgbClr val="5D6770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4"/>
          </p:nvPr>
        </p:nvSpPr>
        <p:spPr>
          <a:xfrm>
            <a:off x="6345836" y="2365239"/>
            <a:ext cx="5007964" cy="3807501"/>
          </a:xfrm>
        </p:spPr>
        <p:txBody>
          <a:bodyPr vert="horz" lIns="0" tIns="45720" rIns="0" bIns="45720" rtlCol="0">
            <a:normAutofit/>
          </a:bodyPr>
          <a:lstStyle>
            <a:lvl1pPr>
              <a:defRPr lang="en-US" dirty="0" smtClean="0">
                <a:solidFill>
                  <a:srgbClr val="5D6770"/>
                </a:solidFill>
              </a:defRPr>
            </a:lvl1pPr>
            <a:lvl2pPr>
              <a:defRPr lang="en-US" dirty="0" smtClean="0">
                <a:solidFill>
                  <a:srgbClr val="5D6770"/>
                </a:solidFill>
              </a:defRPr>
            </a:lvl2pPr>
            <a:lvl3pPr>
              <a:defRPr lang="en-US" dirty="0" smtClean="0">
                <a:solidFill>
                  <a:srgbClr val="5D6770"/>
                </a:solidFill>
              </a:defRPr>
            </a:lvl3pPr>
            <a:lvl4pPr>
              <a:defRPr lang="en-US" dirty="0" smtClean="0">
                <a:solidFill>
                  <a:srgbClr val="5D6770"/>
                </a:solidFill>
              </a:defRPr>
            </a:lvl4pPr>
            <a:lvl5pPr>
              <a:defRPr lang="en-US" dirty="0">
                <a:solidFill>
                  <a:srgbClr val="5D6770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838200" y="1389733"/>
            <a:ext cx="105156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3200">
                <a:solidFill>
                  <a:srgbClr val="00ADBB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76" y="6704702"/>
            <a:ext cx="5526024" cy="153298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0" y="1"/>
            <a:ext cx="12192000" cy="762000"/>
          </a:xfrm>
          <a:prstGeom prst="rect">
            <a:avLst/>
          </a:prstGeom>
          <a:gradFill>
            <a:gsLst>
              <a:gs pos="100000">
                <a:srgbClr val="00ADBB"/>
              </a:gs>
              <a:gs pos="0">
                <a:srgbClr val="C4D600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0" y="143129"/>
            <a:ext cx="2349843" cy="48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x2 + Content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838201" y="2636107"/>
            <a:ext cx="5007964" cy="3711223"/>
          </a:xfrm>
        </p:spPr>
        <p:txBody>
          <a:bodyPr vert="horz" lIns="0" tIns="45720" rIns="0" bIns="45720" rtlCol="0">
            <a:normAutofit/>
          </a:bodyPr>
          <a:lstStyle>
            <a:lvl1pPr>
              <a:defRPr lang="en-US" sz="1600" dirty="0" smtClean="0">
                <a:solidFill>
                  <a:srgbClr val="5D6770"/>
                </a:solidFill>
              </a:defRPr>
            </a:lvl1pPr>
            <a:lvl2pPr>
              <a:defRPr lang="en-US" sz="1400" dirty="0" smtClean="0">
                <a:solidFill>
                  <a:srgbClr val="5D6770"/>
                </a:solidFill>
              </a:defRPr>
            </a:lvl2pPr>
            <a:lvl3pPr>
              <a:defRPr lang="en-US" sz="1200" dirty="0" smtClean="0">
                <a:solidFill>
                  <a:srgbClr val="5D6770"/>
                </a:solidFill>
              </a:defRPr>
            </a:lvl3pPr>
            <a:lvl4pPr>
              <a:defRPr lang="en-US" sz="1100" dirty="0" smtClean="0">
                <a:solidFill>
                  <a:srgbClr val="5D6770"/>
                </a:solidFill>
              </a:defRPr>
            </a:lvl4pPr>
            <a:lvl5pPr>
              <a:defRPr lang="en-US" sz="1050" dirty="0">
                <a:solidFill>
                  <a:srgbClr val="5D6770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4"/>
          </p:nvPr>
        </p:nvSpPr>
        <p:spPr>
          <a:xfrm>
            <a:off x="6345836" y="2636107"/>
            <a:ext cx="5007964" cy="3711223"/>
          </a:xfrm>
        </p:spPr>
        <p:txBody>
          <a:bodyPr vert="horz" lIns="0" tIns="45720" rIns="0" bIns="45720" rtlCol="0">
            <a:normAutofit/>
          </a:bodyPr>
          <a:lstStyle>
            <a:lvl1pPr>
              <a:defRPr lang="en-US" sz="1600" dirty="0" smtClean="0">
                <a:solidFill>
                  <a:srgbClr val="5D6770"/>
                </a:solidFill>
              </a:defRPr>
            </a:lvl1pPr>
            <a:lvl2pPr>
              <a:defRPr lang="en-US" sz="1400" dirty="0" smtClean="0">
                <a:solidFill>
                  <a:srgbClr val="5D6770"/>
                </a:solidFill>
              </a:defRPr>
            </a:lvl2pPr>
            <a:lvl3pPr>
              <a:defRPr lang="en-US" sz="1200" dirty="0" smtClean="0">
                <a:solidFill>
                  <a:srgbClr val="5D6770"/>
                </a:solidFill>
              </a:defRPr>
            </a:lvl3pPr>
            <a:lvl4pPr>
              <a:defRPr lang="en-US" sz="1100" dirty="0" smtClean="0">
                <a:solidFill>
                  <a:srgbClr val="5D6770"/>
                </a:solidFill>
              </a:defRPr>
            </a:lvl4pPr>
            <a:lvl5pPr>
              <a:defRPr lang="en-US" sz="1050" dirty="0">
                <a:solidFill>
                  <a:srgbClr val="5D6770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838200" y="1389732"/>
            <a:ext cx="5007965" cy="1056905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3200">
                <a:solidFill>
                  <a:srgbClr val="00ADBB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76" y="6704702"/>
            <a:ext cx="5526024" cy="153298"/>
          </a:xfrm>
          <a:prstGeom prst="rect">
            <a:avLst/>
          </a:prstGeom>
        </p:spPr>
      </p:pic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345836" y="1389732"/>
            <a:ext cx="5007965" cy="1056905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3200">
                <a:solidFill>
                  <a:srgbClr val="00ADBB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1"/>
            <a:ext cx="12192000" cy="762000"/>
          </a:xfrm>
          <a:prstGeom prst="rect">
            <a:avLst/>
          </a:prstGeom>
          <a:gradFill>
            <a:gsLst>
              <a:gs pos="100000">
                <a:srgbClr val="00ADBB"/>
              </a:gs>
              <a:gs pos="0">
                <a:srgbClr val="C4D600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0" y="143129"/>
            <a:ext cx="2349843" cy="48018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 userDrawn="1"/>
        </p:nvSpPr>
        <p:spPr>
          <a:xfrm>
            <a:off x="639097" y="2492997"/>
            <a:ext cx="10913806" cy="1098701"/>
          </a:xfrm>
          <a:prstGeom prst="rect">
            <a:avLst/>
          </a:prstGeom>
          <a:solidFill>
            <a:srgbClr val="A4A9A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1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838200" y="3853029"/>
            <a:ext cx="3052013" cy="2234623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665850" y="2778390"/>
            <a:ext cx="1990444" cy="588136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0">
                <a:solidFill>
                  <a:srgbClr val="C4D600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Picture Placeholder 90"/>
          <p:cNvSpPr>
            <a:spLocks noGrp="1"/>
          </p:cNvSpPr>
          <p:nvPr>
            <p:ph type="pic" sz="quarter" idx="19" hasCustomPrompt="1"/>
          </p:nvPr>
        </p:nvSpPr>
        <p:spPr>
          <a:xfrm>
            <a:off x="4569993" y="3869070"/>
            <a:ext cx="3052013" cy="2234623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34" name="Picture Placeholder 90"/>
          <p:cNvSpPr>
            <a:spLocks noGrp="1"/>
          </p:cNvSpPr>
          <p:nvPr>
            <p:ph type="pic" sz="quarter" idx="22" hasCustomPrompt="1"/>
          </p:nvPr>
        </p:nvSpPr>
        <p:spPr>
          <a:xfrm>
            <a:off x="8301787" y="3853029"/>
            <a:ext cx="3052013" cy="2234623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76" y="6704702"/>
            <a:ext cx="5526024" cy="153298"/>
          </a:xfrm>
          <a:prstGeom prst="rect">
            <a:avLst/>
          </a:prstGeom>
        </p:spPr>
      </p:pic>
      <p:sp>
        <p:nvSpPr>
          <p:cNvPr id="2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838200" y="1389733"/>
            <a:ext cx="105156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3200">
                <a:solidFill>
                  <a:srgbClr val="00ADBB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Hexagon 15"/>
          <p:cNvSpPr/>
          <p:nvPr userDrawn="1"/>
        </p:nvSpPr>
        <p:spPr>
          <a:xfrm rot="21006596">
            <a:off x="1012453" y="2848776"/>
            <a:ext cx="514254" cy="456805"/>
          </a:xfrm>
          <a:custGeom>
            <a:avLst/>
            <a:gdLst>
              <a:gd name="connsiteX0" fmla="*/ 0 w 6970345"/>
              <a:gd name="connsiteY0" fmla="*/ 3076141 h 6152282"/>
              <a:gd name="connsiteX1" fmla="*/ 1538071 w 6970345"/>
              <a:gd name="connsiteY1" fmla="*/ 1 h 6152282"/>
              <a:gd name="connsiteX2" fmla="*/ 5432275 w 6970345"/>
              <a:gd name="connsiteY2" fmla="*/ 1 h 6152282"/>
              <a:gd name="connsiteX3" fmla="*/ 6970345 w 6970345"/>
              <a:gd name="connsiteY3" fmla="*/ 3076141 h 6152282"/>
              <a:gd name="connsiteX4" fmla="*/ 5432275 w 6970345"/>
              <a:gd name="connsiteY4" fmla="*/ 6152281 h 6152282"/>
              <a:gd name="connsiteX5" fmla="*/ 1538071 w 6970345"/>
              <a:gd name="connsiteY5" fmla="*/ 6152281 h 6152282"/>
              <a:gd name="connsiteX6" fmla="*/ 0 w 6970345"/>
              <a:gd name="connsiteY6" fmla="*/ 3076141 h 6152282"/>
              <a:gd name="connsiteX0" fmla="*/ 0 w 6970345"/>
              <a:gd name="connsiteY0" fmla="*/ 3084091 h 6160231"/>
              <a:gd name="connsiteX1" fmla="*/ 1728902 w 6970345"/>
              <a:gd name="connsiteY1" fmla="*/ 0 h 6160231"/>
              <a:gd name="connsiteX2" fmla="*/ 5432275 w 6970345"/>
              <a:gd name="connsiteY2" fmla="*/ 7951 h 6160231"/>
              <a:gd name="connsiteX3" fmla="*/ 6970345 w 6970345"/>
              <a:gd name="connsiteY3" fmla="*/ 3084091 h 6160231"/>
              <a:gd name="connsiteX4" fmla="*/ 5432275 w 6970345"/>
              <a:gd name="connsiteY4" fmla="*/ 6160231 h 6160231"/>
              <a:gd name="connsiteX5" fmla="*/ 1538071 w 6970345"/>
              <a:gd name="connsiteY5" fmla="*/ 6160231 h 6160231"/>
              <a:gd name="connsiteX6" fmla="*/ 0 w 6970345"/>
              <a:gd name="connsiteY6" fmla="*/ 3084091 h 6160231"/>
              <a:gd name="connsiteX0" fmla="*/ 0 w 6970345"/>
              <a:gd name="connsiteY0" fmla="*/ 3084091 h 6160231"/>
              <a:gd name="connsiteX1" fmla="*/ 1728902 w 6970345"/>
              <a:gd name="connsiteY1" fmla="*/ 0 h 6160231"/>
              <a:gd name="connsiteX2" fmla="*/ 5289152 w 6970345"/>
              <a:gd name="connsiteY2" fmla="*/ 15902 h 6160231"/>
              <a:gd name="connsiteX3" fmla="*/ 6970345 w 6970345"/>
              <a:gd name="connsiteY3" fmla="*/ 3084091 h 6160231"/>
              <a:gd name="connsiteX4" fmla="*/ 5432275 w 6970345"/>
              <a:gd name="connsiteY4" fmla="*/ 6160231 h 6160231"/>
              <a:gd name="connsiteX5" fmla="*/ 1538071 w 6970345"/>
              <a:gd name="connsiteY5" fmla="*/ 6160231 h 6160231"/>
              <a:gd name="connsiteX6" fmla="*/ 0 w 6970345"/>
              <a:gd name="connsiteY6" fmla="*/ 3084091 h 6160231"/>
              <a:gd name="connsiteX0" fmla="*/ 0 w 7041907"/>
              <a:gd name="connsiteY0" fmla="*/ 3084091 h 6160231"/>
              <a:gd name="connsiteX1" fmla="*/ 1728902 w 7041907"/>
              <a:gd name="connsiteY1" fmla="*/ 0 h 6160231"/>
              <a:gd name="connsiteX2" fmla="*/ 5289152 w 7041907"/>
              <a:gd name="connsiteY2" fmla="*/ 15902 h 6160231"/>
              <a:gd name="connsiteX3" fmla="*/ 7041907 w 7041907"/>
              <a:gd name="connsiteY3" fmla="*/ 3092043 h 6160231"/>
              <a:gd name="connsiteX4" fmla="*/ 5432275 w 7041907"/>
              <a:gd name="connsiteY4" fmla="*/ 6160231 h 6160231"/>
              <a:gd name="connsiteX5" fmla="*/ 1538071 w 7041907"/>
              <a:gd name="connsiteY5" fmla="*/ 6160231 h 6160231"/>
              <a:gd name="connsiteX6" fmla="*/ 0 w 7041907"/>
              <a:gd name="connsiteY6" fmla="*/ 3084091 h 6160231"/>
              <a:gd name="connsiteX0" fmla="*/ 0 w 7041907"/>
              <a:gd name="connsiteY0" fmla="*/ 3084091 h 6160231"/>
              <a:gd name="connsiteX1" fmla="*/ 1728902 w 7041907"/>
              <a:gd name="connsiteY1" fmla="*/ 0 h 6160231"/>
              <a:gd name="connsiteX2" fmla="*/ 5289152 w 7041907"/>
              <a:gd name="connsiteY2" fmla="*/ 15902 h 6160231"/>
              <a:gd name="connsiteX3" fmla="*/ 7041907 w 7041907"/>
              <a:gd name="connsiteY3" fmla="*/ 3092043 h 6160231"/>
              <a:gd name="connsiteX4" fmla="*/ 5281200 w 7041907"/>
              <a:gd name="connsiteY4" fmla="*/ 6160231 h 6160231"/>
              <a:gd name="connsiteX5" fmla="*/ 1538071 w 7041907"/>
              <a:gd name="connsiteY5" fmla="*/ 6160231 h 6160231"/>
              <a:gd name="connsiteX6" fmla="*/ 0 w 7041907"/>
              <a:gd name="connsiteY6" fmla="*/ 3084091 h 6160231"/>
              <a:gd name="connsiteX0" fmla="*/ 0 w 7041907"/>
              <a:gd name="connsiteY0" fmla="*/ 3084091 h 6168182"/>
              <a:gd name="connsiteX1" fmla="*/ 1728902 w 7041907"/>
              <a:gd name="connsiteY1" fmla="*/ 0 h 6168182"/>
              <a:gd name="connsiteX2" fmla="*/ 5289152 w 7041907"/>
              <a:gd name="connsiteY2" fmla="*/ 15902 h 6168182"/>
              <a:gd name="connsiteX3" fmla="*/ 7041907 w 7041907"/>
              <a:gd name="connsiteY3" fmla="*/ 3092043 h 6168182"/>
              <a:gd name="connsiteX4" fmla="*/ 5281200 w 7041907"/>
              <a:gd name="connsiteY4" fmla="*/ 6160231 h 6168182"/>
              <a:gd name="connsiteX5" fmla="*/ 1720951 w 7041907"/>
              <a:gd name="connsiteY5" fmla="*/ 6168182 h 6168182"/>
              <a:gd name="connsiteX6" fmla="*/ 0 w 7041907"/>
              <a:gd name="connsiteY6" fmla="*/ 3084091 h 6168182"/>
              <a:gd name="connsiteX0" fmla="*/ 0 w 7097566"/>
              <a:gd name="connsiteY0" fmla="*/ 3084091 h 6168182"/>
              <a:gd name="connsiteX1" fmla="*/ 1784561 w 7097566"/>
              <a:gd name="connsiteY1" fmla="*/ 0 h 6168182"/>
              <a:gd name="connsiteX2" fmla="*/ 5344811 w 7097566"/>
              <a:gd name="connsiteY2" fmla="*/ 15902 h 6168182"/>
              <a:gd name="connsiteX3" fmla="*/ 7097566 w 7097566"/>
              <a:gd name="connsiteY3" fmla="*/ 3092043 h 6168182"/>
              <a:gd name="connsiteX4" fmla="*/ 5336859 w 7097566"/>
              <a:gd name="connsiteY4" fmla="*/ 6160231 h 6168182"/>
              <a:gd name="connsiteX5" fmla="*/ 1776610 w 7097566"/>
              <a:gd name="connsiteY5" fmla="*/ 6168182 h 6168182"/>
              <a:gd name="connsiteX6" fmla="*/ 0 w 7097566"/>
              <a:gd name="connsiteY6" fmla="*/ 3084091 h 6168182"/>
              <a:gd name="connsiteX0" fmla="*/ 0 w 7097566"/>
              <a:gd name="connsiteY0" fmla="*/ 3060237 h 6168182"/>
              <a:gd name="connsiteX1" fmla="*/ 1784561 w 7097566"/>
              <a:gd name="connsiteY1" fmla="*/ 0 h 6168182"/>
              <a:gd name="connsiteX2" fmla="*/ 5344811 w 7097566"/>
              <a:gd name="connsiteY2" fmla="*/ 15902 h 6168182"/>
              <a:gd name="connsiteX3" fmla="*/ 7097566 w 7097566"/>
              <a:gd name="connsiteY3" fmla="*/ 3092043 h 6168182"/>
              <a:gd name="connsiteX4" fmla="*/ 5336859 w 7097566"/>
              <a:gd name="connsiteY4" fmla="*/ 6160231 h 6168182"/>
              <a:gd name="connsiteX5" fmla="*/ 1776610 w 7097566"/>
              <a:gd name="connsiteY5" fmla="*/ 6168182 h 6168182"/>
              <a:gd name="connsiteX6" fmla="*/ 0 w 7097566"/>
              <a:gd name="connsiteY6" fmla="*/ 3060237 h 6168182"/>
              <a:gd name="connsiteX0" fmla="*/ 0 w 7097566"/>
              <a:gd name="connsiteY0" fmla="*/ 3060237 h 6168182"/>
              <a:gd name="connsiteX1" fmla="*/ 1784561 w 7097566"/>
              <a:gd name="connsiteY1" fmla="*/ 0 h 6168182"/>
              <a:gd name="connsiteX2" fmla="*/ 2034769 w 7097566"/>
              <a:gd name="connsiteY2" fmla="*/ 200 h 6168182"/>
              <a:gd name="connsiteX3" fmla="*/ 5344811 w 7097566"/>
              <a:gd name="connsiteY3" fmla="*/ 15902 h 6168182"/>
              <a:gd name="connsiteX4" fmla="*/ 7097566 w 7097566"/>
              <a:gd name="connsiteY4" fmla="*/ 3092043 h 6168182"/>
              <a:gd name="connsiteX5" fmla="*/ 5336859 w 7097566"/>
              <a:gd name="connsiteY5" fmla="*/ 6160231 h 6168182"/>
              <a:gd name="connsiteX6" fmla="*/ 1776610 w 7097566"/>
              <a:gd name="connsiteY6" fmla="*/ 6168182 h 6168182"/>
              <a:gd name="connsiteX7" fmla="*/ 0 w 7097566"/>
              <a:gd name="connsiteY7" fmla="*/ 3060237 h 6168182"/>
              <a:gd name="connsiteX0" fmla="*/ 0 w 7097566"/>
              <a:gd name="connsiteY0" fmla="*/ 3060237 h 6168182"/>
              <a:gd name="connsiteX1" fmla="*/ 1673262 w 7097566"/>
              <a:gd name="connsiteY1" fmla="*/ 180954 h 6168182"/>
              <a:gd name="connsiteX2" fmla="*/ 1784561 w 7097566"/>
              <a:gd name="connsiteY2" fmla="*/ 0 h 6168182"/>
              <a:gd name="connsiteX3" fmla="*/ 2034769 w 7097566"/>
              <a:gd name="connsiteY3" fmla="*/ 200 h 6168182"/>
              <a:gd name="connsiteX4" fmla="*/ 5344811 w 7097566"/>
              <a:gd name="connsiteY4" fmla="*/ 15902 h 6168182"/>
              <a:gd name="connsiteX5" fmla="*/ 7097566 w 7097566"/>
              <a:gd name="connsiteY5" fmla="*/ 3092043 h 6168182"/>
              <a:gd name="connsiteX6" fmla="*/ 5336859 w 7097566"/>
              <a:gd name="connsiteY6" fmla="*/ 6160231 h 6168182"/>
              <a:gd name="connsiteX7" fmla="*/ 1776610 w 7097566"/>
              <a:gd name="connsiteY7" fmla="*/ 6168182 h 6168182"/>
              <a:gd name="connsiteX8" fmla="*/ 0 w 7097566"/>
              <a:gd name="connsiteY8" fmla="*/ 3060237 h 61681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155899 h 6263844"/>
              <a:gd name="connsiteX1" fmla="*/ 1673262 w 7097566"/>
              <a:gd name="connsiteY1" fmla="*/ 276616 h 6263844"/>
              <a:gd name="connsiteX2" fmla="*/ 2034769 w 7097566"/>
              <a:gd name="connsiteY2" fmla="*/ 95862 h 6263844"/>
              <a:gd name="connsiteX3" fmla="*/ 5344811 w 7097566"/>
              <a:gd name="connsiteY3" fmla="*/ 111564 h 6263844"/>
              <a:gd name="connsiteX4" fmla="*/ 7097566 w 7097566"/>
              <a:gd name="connsiteY4" fmla="*/ 3187705 h 6263844"/>
              <a:gd name="connsiteX5" fmla="*/ 5336859 w 7097566"/>
              <a:gd name="connsiteY5" fmla="*/ 6255893 h 6263844"/>
              <a:gd name="connsiteX6" fmla="*/ 1776610 w 7097566"/>
              <a:gd name="connsiteY6" fmla="*/ 6263844 h 6263844"/>
              <a:gd name="connsiteX7" fmla="*/ 0 w 7097566"/>
              <a:gd name="connsiteY7" fmla="*/ 3155899 h 6263844"/>
              <a:gd name="connsiteX0" fmla="*/ 0 w 7097566"/>
              <a:gd name="connsiteY0" fmla="*/ 3154255 h 6262200"/>
              <a:gd name="connsiteX1" fmla="*/ 1673262 w 7097566"/>
              <a:gd name="connsiteY1" fmla="*/ 274972 h 6262200"/>
              <a:gd name="connsiteX2" fmla="*/ 2034769 w 7097566"/>
              <a:gd name="connsiteY2" fmla="*/ 94218 h 6262200"/>
              <a:gd name="connsiteX3" fmla="*/ 5344811 w 7097566"/>
              <a:gd name="connsiteY3" fmla="*/ 109920 h 6262200"/>
              <a:gd name="connsiteX4" fmla="*/ 7097566 w 7097566"/>
              <a:gd name="connsiteY4" fmla="*/ 3186061 h 6262200"/>
              <a:gd name="connsiteX5" fmla="*/ 5336859 w 7097566"/>
              <a:gd name="connsiteY5" fmla="*/ 6254249 h 6262200"/>
              <a:gd name="connsiteX6" fmla="*/ 1776610 w 7097566"/>
              <a:gd name="connsiteY6" fmla="*/ 6262200 h 6262200"/>
              <a:gd name="connsiteX7" fmla="*/ 0 w 7097566"/>
              <a:gd name="connsiteY7" fmla="*/ 3154255 h 6262200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51997 w 7097566"/>
              <a:gd name="connsiteY1" fmla="*/ 217968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344811 w 7097566"/>
              <a:gd name="connsiteY4" fmla="*/ 15702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344811 w 7097566"/>
              <a:gd name="connsiteY4" fmla="*/ 15702 h 6167982"/>
              <a:gd name="connsiteX5" fmla="*/ 5469086 w 7097566"/>
              <a:gd name="connsiteY5" fmla="*/ 239233 h 6167982"/>
              <a:gd name="connsiteX6" fmla="*/ 7097566 w 7097566"/>
              <a:gd name="connsiteY6" fmla="*/ 3091843 h 6167982"/>
              <a:gd name="connsiteX7" fmla="*/ 5336859 w 7097566"/>
              <a:gd name="connsiteY7" fmla="*/ 6160031 h 6167982"/>
              <a:gd name="connsiteX8" fmla="*/ 1776610 w 7097566"/>
              <a:gd name="connsiteY8" fmla="*/ 6167982 h 6167982"/>
              <a:gd name="connsiteX9" fmla="*/ 0 w 7097566"/>
              <a:gd name="connsiteY9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117097 h 6225042"/>
              <a:gd name="connsiteX1" fmla="*/ 1636048 w 7097566"/>
              <a:gd name="connsiteY1" fmla="*/ 296293 h 6225042"/>
              <a:gd name="connsiteX2" fmla="*/ 2082616 w 7097566"/>
              <a:gd name="connsiteY2" fmla="*/ 57060 h 6225042"/>
              <a:gd name="connsiteX3" fmla="*/ 5112895 w 7097566"/>
              <a:gd name="connsiteY3" fmla="*/ 62377 h 6225042"/>
              <a:gd name="connsiteX4" fmla="*/ 5469086 w 7097566"/>
              <a:gd name="connsiteY4" fmla="*/ 296293 h 6225042"/>
              <a:gd name="connsiteX5" fmla="*/ 7097566 w 7097566"/>
              <a:gd name="connsiteY5" fmla="*/ 3148903 h 6225042"/>
              <a:gd name="connsiteX6" fmla="*/ 5336859 w 7097566"/>
              <a:gd name="connsiteY6" fmla="*/ 6217091 h 6225042"/>
              <a:gd name="connsiteX7" fmla="*/ 1776610 w 7097566"/>
              <a:gd name="connsiteY7" fmla="*/ 6225042 h 6225042"/>
              <a:gd name="connsiteX8" fmla="*/ 0 w 7097566"/>
              <a:gd name="connsiteY8" fmla="*/ 3117097 h 622504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065800 h 6173745"/>
              <a:gd name="connsiteX1" fmla="*/ 1636048 w 7097566"/>
              <a:gd name="connsiteY1" fmla="*/ 244996 h 6173745"/>
              <a:gd name="connsiteX2" fmla="*/ 2082616 w 7097566"/>
              <a:gd name="connsiteY2" fmla="*/ 5763 h 6173745"/>
              <a:gd name="connsiteX3" fmla="*/ 5112895 w 7097566"/>
              <a:gd name="connsiteY3" fmla="*/ 11080 h 6173745"/>
              <a:gd name="connsiteX4" fmla="*/ 5469086 w 7097566"/>
              <a:gd name="connsiteY4" fmla="*/ 244996 h 6173745"/>
              <a:gd name="connsiteX5" fmla="*/ 7097566 w 7097566"/>
              <a:gd name="connsiteY5" fmla="*/ 3097606 h 6173745"/>
              <a:gd name="connsiteX6" fmla="*/ 5336859 w 7097566"/>
              <a:gd name="connsiteY6" fmla="*/ 6165794 h 6173745"/>
              <a:gd name="connsiteX7" fmla="*/ 1776610 w 7097566"/>
              <a:gd name="connsiteY7" fmla="*/ 6173745 h 6173745"/>
              <a:gd name="connsiteX8" fmla="*/ 0 w 7097566"/>
              <a:gd name="connsiteY8" fmla="*/ 3065800 h 6173745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059732 w 7097566"/>
              <a:gd name="connsiteY3" fmla="*/ 1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2249"/>
              <a:gd name="connsiteY0" fmla="*/ 3070670 h 6167982"/>
              <a:gd name="connsiteX1" fmla="*/ 1630731 w 7092249"/>
              <a:gd name="connsiteY1" fmla="*/ 239233 h 6167982"/>
              <a:gd name="connsiteX2" fmla="*/ 2077299 w 7092249"/>
              <a:gd name="connsiteY2" fmla="*/ 0 h 6167982"/>
              <a:gd name="connsiteX3" fmla="*/ 5054415 w 7092249"/>
              <a:gd name="connsiteY3" fmla="*/ 1 h 6167982"/>
              <a:gd name="connsiteX4" fmla="*/ 5463769 w 7092249"/>
              <a:gd name="connsiteY4" fmla="*/ 239233 h 6167982"/>
              <a:gd name="connsiteX5" fmla="*/ 7092249 w 7092249"/>
              <a:gd name="connsiteY5" fmla="*/ 3091843 h 6167982"/>
              <a:gd name="connsiteX6" fmla="*/ 5331542 w 7092249"/>
              <a:gd name="connsiteY6" fmla="*/ 6160031 h 6167982"/>
              <a:gd name="connsiteX7" fmla="*/ 1771293 w 7092249"/>
              <a:gd name="connsiteY7" fmla="*/ 6167982 h 6167982"/>
              <a:gd name="connsiteX8" fmla="*/ 0 w 7092249"/>
              <a:gd name="connsiteY8" fmla="*/ 3070670 h 6167982"/>
              <a:gd name="connsiteX0" fmla="*/ 0 w 7092249"/>
              <a:gd name="connsiteY0" fmla="*/ 3070670 h 6167982"/>
              <a:gd name="connsiteX1" fmla="*/ 174071 w 7092249"/>
              <a:gd name="connsiteY1" fmla="*/ 2753833 h 6167982"/>
              <a:gd name="connsiteX2" fmla="*/ 1630731 w 7092249"/>
              <a:gd name="connsiteY2" fmla="*/ 239233 h 6167982"/>
              <a:gd name="connsiteX3" fmla="*/ 2077299 w 7092249"/>
              <a:gd name="connsiteY3" fmla="*/ 0 h 6167982"/>
              <a:gd name="connsiteX4" fmla="*/ 5054415 w 7092249"/>
              <a:gd name="connsiteY4" fmla="*/ 1 h 6167982"/>
              <a:gd name="connsiteX5" fmla="*/ 5463769 w 7092249"/>
              <a:gd name="connsiteY5" fmla="*/ 239233 h 6167982"/>
              <a:gd name="connsiteX6" fmla="*/ 7092249 w 7092249"/>
              <a:gd name="connsiteY6" fmla="*/ 3091843 h 6167982"/>
              <a:gd name="connsiteX7" fmla="*/ 5331542 w 7092249"/>
              <a:gd name="connsiteY7" fmla="*/ 6160031 h 6167982"/>
              <a:gd name="connsiteX8" fmla="*/ 1771293 w 7092249"/>
              <a:gd name="connsiteY8" fmla="*/ 6167982 h 6167982"/>
              <a:gd name="connsiteX9" fmla="*/ 0 w 7092249"/>
              <a:gd name="connsiteY9" fmla="*/ 3070670 h 6167982"/>
              <a:gd name="connsiteX0" fmla="*/ 0 w 7092249"/>
              <a:gd name="connsiteY0" fmla="*/ 3070670 h 6167982"/>
              <a:gd name="connsiteX1" fmla="*/ 174071 w 7092249"/>
              <a:gd name="connsiteY1" fmla="*/ 2753833 h 6167982"/>
              <a:gd name="connsiteX2" fmla="*/ 1630731 w 7092249"/>
              <a:gd name="connsiteY2" fmla="*/ 239233 h 6167982"/>
              <a:gd name="connsiteX3" fmla="*/ 2077299 w 7092249"/>
              <a:gd name="connsiteY3" fmla="*/ 0 h 6167982"/>
              <a:gd name="connsiteX4" fmla="*/ 5054415 w 7092249"/>
              <a:gd name="connsiteY4" fmla="*/ 1 h 6167982"/>
              <a:gd name="connsiteX5" fmla="*/ 5463769 w 7092249"/>
              <a:gd name="connsiteY5" fmla="*/ 239233 h 6167982"/>
              <a:gd name="connsiteX6" fmla="*/ 7092249 w 7092249"/>
              <a:gd name="connsiteY6" fmla="*/ 3091843 h 6167982"/>
              <a:gd name="connsiteX7" fmla="*/ 5331542 w 7092249"/>
              <a:gd name="connsiteY7" fmla="*/ 6160031 h 6167982"/>
              <a:gd name="connsiteX8" fmla="*/ 1771293 w 7092249"/>
              <a:gd name="connsiteY8" fmla="*/ 6167982 h 6167982"/>
              <a:gd name="connsiteX9" fmla="*/ 152806 w 7092249"/>
              <a:gd name="connsiteY9" fmla="*/ 3349256 h 6167982"/>
              <a:gd name="connsiteX10" fmla="*/ 0 w 7092249"/>
              <a:gd name="connsiteY10" fmla="*/ 3070670 h 6167982"/>
              <a:gd name="connsiteX0" fmla="*/ 0 w 6939443"/>
              <a:gd name="connsiteY0" fmla="*/ 3349256 h 6167982"/>
              <a:gd name="connsiteX1" fmla="*/ 21265 w 6939443"/>
              <a:gd name="connsiteY1" fmla="*/ 2753833 h 6167982"/>
              <a:gd name="connsiteX2" fmla="*/ 1477925 w 6939443"/>
              <a:gd name="connsiteY2" fmla="*/ 239233 h 6167982"/>
              <a:gd name="connsiteX3" fmla="*/ 1924493 w 6939443"/>
              <a:gd name="connsiteY3" fmla="*/ 0 h 6167982"/>
              <a:gd name="connsiteX4" fmla="*/ 4901609 w 6939443"/>
              <a:gd name="connsiteY4" fmla="*/ 1 h 6167982"/>
              <a:gd name="connsiteX5" fmla="*/ 5310963 w 6939443"/>
              <a:gd name="connsiteY5" fmla="*/ 239233 h 6167982"/>
              <a:gd name="connsiteX6" fmla="*/ 6939443 w 6939443"/>
              <a:gd name="connsiteY6" fmla="*/ 3091843 h 6167982"/>
              <a:gd name="connsiteX7" fmla="*/ 5178736 w 6939443"/>
              <a:gd name="connsiteY7" fmla="*/ 6160031 h 6167982"/>
              <a:gd name="connsiteX8" fmla="*/ 1618487 w 6939443"/>
              <a:gd name="connsiteY8" fmla="*/ 6167982 h 6167982"/>
              <a:gd name="connsiteX9" fmla="*/ 0 w 6939443"/>
              <a:gd name="connsiteY9" fmla="*/ 3349256 h 6167982"/>
              <a:gd name="connsiteX0" fmla="*/ 182274 w 7121717"/>
              <a:gd name="connsiteY0" fmla="*/ 3349256 h 6167982"/>
              <a:gd name="connsiteX1" fmla="*/ 203539 w 7121717"/>
              <a:gd name="connsiteY1" fmla="*/ 2753833 h 6167982"/>
              <a:gd name="connsiteX2" fmla="*/ 1660199 w 7121717"/>
              <a:gd name="connsiteY2" fmla="*/ 239233 h 6167982"/>
              <a:gd name="connsiteX3" fmla="*/ 2106767 w 7121717"/>
              <a:gd name="connsiteY3" fmla="*/ 0 h 6167982"/>
              <a:gd name="connsiteX4" fmla="*/ 5083883 w 7121717"/>
              <a:gd name="connsiteY4" fmla="*/ 1 h 6167982"/>
              <a:gd name="connsiteX5" fmla="*/ 5493237 w 7121717"/>
              <a:gd name="connsiteY5" fmla="*/ 239233 h 6167982"/>
              <a:gd name="connsiteX6" fmla="*/ 7121717 w 7121717"/>
              <a:gd name="connsiteY6" fmla="*/ 3091843 h 6167982"/>
              <a:gd name="connsiteX7" fmla="*/ 5361010 w 7121717"/>
              <a:gd name="connsiteY7" fmla="*/ 6160031 h 6167982"/>
              <a:gd name="connsiteX8" fmla="*/ 1800761 w 7121717"/>
              <a:gd name="connsiteY8" fmla="*/ 6167982 h 6167982"/>
              <a:gd name="connsiteX9" fmla="*/ 182274 w 7121717"/>
              <a:gd name="connsiteY9" fmla="*/ 3349256 h 6167982"/>
              <a:gd name="connsiteX0" fmla="*/ 147856 w 7087299"/>
              <a:gd name="connsiteY0" fmla="*/ 3349256 h 6167982"/>
              <a:gd name="connsiteX1" fmla="*/ 169121 w 7087299"/>
              <a:gd name="connsiteY1" fmla="*/ 2753833 h 6167982"/>
              <a:gd name="connsiteX2" fmla="*/ 1625781 w 7087299"/>
              <a:gd name="connsiteY2" fmla="*/ 239233 h 6167982"/>
              <a:gd name="connsiteX3" fmla="*/ 2072349 w 7087299"/>
              <a:gd name="connsiteY3" fmla="*/ 0 h 6167982"/>
              <a:gd name="connsiteX4" fmla="*/ 5049465 w 7087299"/>
              <a:gd name="connsiteY4" fmla="*/ 1 h 6167982"/>
              <a:gd name="connsiteX5" fmla="*/ 5458819 w 7087299"/>
              <a:gd name="connsiteY5" fmla="*/ 239233 h 6167982"/>
              <a:gd name="connsiteX6" fmla="*/ 7087299 w 7087299"/>
              <a:gd name="connsiteY6" fmla="*/ 3091843 h 6167982"/>
              <a:gd name="connsiteX7" fmla="*/ 5326592 w 7087299"/>
              <a:gd name="connsiteY7" fmla="*/ 6160031 h 6167982"/>
              <a:gd name="connsiteX8" fmla="*/ 1766343 w 7087299"/>
              <a:gd name="connsiteY8" fmla="*/ 6167982 h 6167982"/>
              <a:gd name="connsiteX9" fmla="*/ 147856 w 7087299"/>
              <a:gd name="connsiteY9" fmla="*/ 3349256 h 6167982"/>
              <a:gd name="connsiteX0" fmla="*/ 90185 w 7029628"/>
              <a:gd name="connsiteY0" fmla="*/ 3349256 h 6167982"/>
              <a:gd name="connsiteX1" fmla="*/ 111450 w 7029628"/>
              <a:gd name="connsiteY1" fmla="*/ 2753833 h 6167982"/>
              <a:gd name="connsiteX2" fmla="*/ 1568110 w 7029628"/>
              <a:gd name="connsiteY2" fmla="*/ 239233 h 6167982"/>
              <a:gd name="connsiteX3" fmla="*/ 2014678 w 7029628"/>
              <a:gd name="connsiteY3" fmla="*/ 0 h 6167982"/>
              <a:gd name="connsiteX4" fmla="*/ 4991794 w 7029628"/>
              <a:gd name="connsiteY4" fmla="*/ 1 h 6167982"/>
              <a:gd name="connsiteX5" fmla="*/ 5401148 w 7029628"/>
              <a:gd name="connsiteY5" fmla="*/ 239233 h 6167982"/>
              <a:gd name="connsiteX6" fmla="*/ 7029628 w 7029628"/>
              <a:gd name="connsiteY6" fmla="*/ 3091843 h 6167982"/>
              <a:gd name="connsiteX7" fmla="*/ 5268921 w 7029628"/>
              <a:gd name="connsiteY7" fmla="*/ 6160031 h 6167982"/>
              <a:gd name="connsiteX8" fmla="*/ 1708672 w 7029628"/>
              <a:gd name="connsiteY8" fmla="*/ 6167982 h 6167982"/>
              <a:gd name="connsiteX9" fmla="*/ 90185 w 7029628"/>
              <a:gd name="connsiteY9" fmla="*/ 3349256 h 6167982"/>
              <a:gd name="connsiteX0" fmla="*/ 82894 w 7022337"/>
              <a:gd name="connsiteY0" fmla="*/ 3349256 h 6167982"/>
              <a:gd name="connsiteX1" fmla="*/ 104159 w 7022337"/>
              <a:gd name="connsiteY1" fmla="*/ 2753833 h 6167982"/>
              <a:gd name="connsiteX2" fmla="*/ 1560819 w 7022337"/>
              <a:gd name="connsiteY2" fmla="*/ 239233 h 6167982"/>
              <a:gd name="connsiteX3" fmla="*/ 2007387 w 7022337"/>
              <a:gd name="connsiteY3" fmla="*/ 0 h 6167982"/>
              <a:gd name="connsiteX4" fmla="*/ 4984503 w 7022337"/>
              <a:gd name="connsiteY4" fmla="*/ 1 h 6167982"/>
              <a:gd name="connsiteX5" fmla="*/ 5393857 w 7022337"/>
              <a:gd name="connsiteY5" fmla="*/ 239233 h 6167982"/>
              <a:gd name="connsiteX6" fmla="*/ 7022337 w 7022337"/>
              <a:gd name="connsiteY6" fmla="*/ 3091843 h 6167982"/>
              <a:gd name="connsiteX7" fmla="*/ 5261630 w 7022337"/>
              <a:gd name="connsiteY7" fmla="*/ 6160031 h 6167982"/>
              <a:gd name="connsiteX8" fmla="*/ 1701381 w 7022337"/>
              <a:gd name="connsiteY8" fmla="*/ 6167982 h 6167982"/>
              <a:gd name="connsiteX9" fmla="*/ 82894 w 7022337"/>
              <a:gd name="connsiteY9" fmla="*/ 3349256 h 6167982"/>
              <a:gd name="connsiteX0" fmla="*/ 82894 w 7022337"/>
              <a:gd name="connsiteY0" fmla="*/ 3349256 h 6167982"/>
              <a:gd name="connsiteX1" fmla="*/ 104159 w 7022337"/>
              <a:gd name="connsiteY1" fmla="*/ 2753833 h 6167982"/>
              <a:gd name="connsiteX2" fmla="*/ 1560819 w 7022337"/>
              <a:gd name="connsiteY2" fmla="*/ 239233 h 6167982"/>
              <a:gd name="connsiteX3" fmla="*/ 2007387 w 7022337"/>
              <a:gd name="connsiteY3" fmla="*/ 0 h 6167982"/>
              <a:gd name="connsiteX4" fmla="*/ 4984503 w 7022337"/>
              <a:gd name="connsiteY4" fmla="*/ 1 h 6167982"/>
              <a:gd name="connsiteX5" fmla="*/ 5393857 w 7022337"/>
              <a:gd name="connsiteY5" fmla="*/ 239233 h 6167982"/>
              <a:gd name="connsiteX6" fmla="*/ 7022337 w 7022337"/>
              <a:gd name="connsiteY6" fmla="*/ 3091843 h 6167982"/>
              <a:gd name="connsiteX7" fmla="*/ 5261630 w 7022337"/>
              <a:gd name="connsiteY7" fmla="*/ 6160031 h 6167982"/>
              <a:gd name="connsiteX8" fmla="*/ 1701381 w 7022337"/>
              <a:gd name="connsiteY8" fmla="*/ 6167982 h 6167982"/>
              <a:gd name="connsiteX9" fmla="*/ 1534237 w 7022337"/>
              <a:gd name="connsiteY9" fmla="*/ 5879805 h 6167982"/>
              <a:gd name="connsiteX10" fmla="*/ 82894 w 7022337"/>
              <a:gd name="connsiteY10" fmla="*/ 3349256 h 6167982"/>
              <a:gd name="connsiteX0" fmla="*/ 82894 w 7022337"/>
              <a:gd name="connsiteY0" fmla="*/ 3349256 h 6167982"/>
              <a:gd name="connsiteX1" fmla="*/ 104159 w 7022337"/>
              <a:gd name="connsiteY1" fmla="*/ 2753833 h 6167982"/>
              <a:gd name="connsiteX2" fmla="*/ 1560819 w 7022337"/>
              <a:gd name="connsiteY2" fmla="*/ 239233 h 6167982"/>
              <a:gd name="connsiteX3" fmla="*/ 2007387 w 7022337"/>
              <a:gd name="connsiteY3" fmla="*/ 0 h 6167982"/>
              <a:gd name="connsiteX4" fmla="*/ 4984503 w 7022337"/>
              <a:gd name="connsiteY4" fmla="*/ 1 h 6167982"/>
              <a:gd name="connsiteX5" fmla="*/ 5393857 w 7022337"/>
              <a:gd name="connsiteY5" fmla="*/ 239233 h 6167982"/>
              <a:gd name="connsiteX6" fmla="*/ 7022337 w 7022337"/>
              <a:gd name="connsiteY6" fmla="*/ 3091843 h 6167982"/>
              <a:gd name="connsiteX7" fmla="*/ 5261630 w 7022337"/>
              <a:gd name="connsiteY7" fmla="*/ 6160031 h 6167982"/>
              <a:gd name="connsiteX8" fmla="*/ 2033967 w 7022337"/>
              <a:gd name="connsiteY8" fmla="*/ 6161568 h 6167982"/>
              <a:gd name="connsiteX9" fmla="*/ 1701381 w 7022337"/>
              <a:gd name="connsiteY9" fmla="*/ 6167982 h 6167982"/>
              <a:gd name="connsiteX10" fmla="*/ 1534237 w 7022337"/>
              <a:gd name="connsiteY10" fmla="*/ 5879805 h 6167982"/>
              <a:gd name="connsiteX11" fmla="*/ 82894 w 7022337"/>
              <a:gd name="connsiteY11" fmla="*/ 3349256 h 6167982"/>
              <a:gd name="connsiteX0" fmla="*/ 82894 w 7022337"/>
              <a:gd name="connsiteY0" fmla="*/ 3349256 h 6161568"/>
              <a:gd name="connsiteX1" fmla="*/ 104159 w 7022337"/>
              <a:gd name="connsiteY1" fmla="*/ 2753833 h 6161568"/>
              <a:gd name="connsiteX2" fmla="*/ 1560819 w 7022337"/>
              <a:gd name="connsiteY2" fmla="*/ 239233 h 6161568"/>
              <a:gd name="connsiteX3" fmla="*/ 2007387 w 7022337"/>
              <a:gd name="connsiteY3" fmla="*/ 0 h 6161568"/>
              <a:gd name="connsiteX4" fmla="*/ 4984503 w 7022337"/>
              <a:gd name="connsiteY4" fmla="*/ 1 h 6161568"/>
              <a:gd name="connsiteX5" fmla="*/ 5393857 w 7022337"/>
              <a:gd name="connsiteY5" fmla="*/ 239233 h 6161568"/>
              <a:gd name="connsiteX6" fmla="*/ 7022337 w 7022337"/>
              <a:gd name="connsiteY6" fmla="*/ 3091843 h 6161568"/>
              <a:gd name="connsiteX7" fmla="*/ 5261630 w 7022337"/>
              <a:gd name="connsiteY7" fmla="*/ 6160031 h 6161568"/>
              <a:gd name="connsiteX8" fmla="*/ 2033967 w 7022337"/>
              <a:gd name="connsiteY8" fmla="*/ 6161568 h 6161568"/>
              <a:gd name="connsiteX9" fmla="*/ 1534237 w 7022337"/>
              <a:gd name="connsiteY9" fmla="*/ 5879805 h 6161568"/>
              <a:gd name="connsiteX10" fmla="*/ 82894 w 7022337"/>
              <a:gd name="connsiteY10" fmla="*/ 3349256 h 6161568"/>
              <a:gd name="connsiteX0" fmla="*/ 82894 w 7022337"/>
              <a:gd name="connsiteY0" fmla="*/ 3349256 h 6179481"/>
              <a:gd name="connsiteX1" fmla="*/ 104159 w 7022337"/>
              <a:gd name="connsiteY1" fmla="*/ 2753833 h 6179481"/>
              <a:gd name="connsiteX2" fmla="*/ 1560819 w 7022337"/>
              <a:gd name="connsiteY2" fmla="*/ 239233 h 6179481"/>
              <a:gd name="connsiteX3" fmla="*/ 2007387 w 7022337"/>
              <a:gd name="connsiteY3" fmla="*/ 0 h 6179481"/>
              <a:gd name="connsiteX4" fmla="*/ 4984503 w 7022337"/>
              <a:gd name="connsiteY4" fmla="*/ 1 h 6179481"/>
              <a:gd name="connsiteX5" fmla="*/ 5393857 w 7022337"/>
              <a:gd name="connsiteY5" fmla="*/ 239233 h 6179481"/>
              <a:gd name="connsiteX6" fmla="*/ 7022337 w 7022337"/>
              <a:gd name="connsiteY6" fmla="*/ 3091843 h 6179481"/>
              <a:gd name="connsiteX7" fmla="*/ 5261630 w 7022337"/>
              <a:gd name="connsiteY7" fmla="*/ 6160031 h 6179481"/>
              <a:gd name="connsiteX8" fmla="*/ 2033967 w 7022337"/>
              <a:gd name="connsiteY8" fmla="*/ 6161568 h 6179481"/>
              <a:gd name="connsiteX9" fmla="*/ 1534237 w 7022337"/>
              <a:gd name="connsiteY9" fmla="*/ 5879805 h 6179481"/>
              <a:gd name="connsiteX10" fmla="*/ 82894 w 7022337"/>
              <a:gd name="connsiteY10" fmla="*/ 3349256 h 6179481"/>
              <a:gd name="connsiteX0" fmla="*/ 82894 w 7022337"/>
              <a:gd name="connsiteY0" fmla="*/ 3349256 h 6194484"/>
              <a:gd name="connsiteX1" fmla="*/ 104159 w 7022337"/>
              <a:gd name="connsiteY1" fmla="*/ 2753833 h 6194484"/>
              <a:gd name="connsiteX2" fmla="*/ 1560819 w 7022337"/>
              <a:gd name="connsiteY2" fmla="*/ 239233 h 6194484"/>
              <a:gd name="connsiteX3" fmla="*/ 2007387 w 7022337"/>
              <a:gd name="connsiteY3" fmla="*/ 0 h 6194484"/>
              <a:gd name="connsiteX4" fmla="*/ 4984503 w 7022337"/>
              <a:gd name="connsiteY4" fmla="*/ 1 h 6194484"/>
              <a:gd name="connsiteX5" fmla="*/ 5393857 w 7022337"/>
              <a:gd name="connsiteY5" fmla="*/ 239233 h 6194484"/>
              <a:gd name="connsiteX6" fmla="*/ 7022337 w 7022337"/>
              <a:gd name="connsiteY6" fmla="*/ 3091843 h 6194484"/>
              <a:gd name="connsiteX7" fmla="*/ 5261630 w 7022337"/>
              <a:gd name="connsiteY7" fmla="*/ 6160031 h 6194484"/>
              <a:gd name="connsiteX8" fmla="*/ 2033967 w 7022337"/>
              <a:gd name="connsiteY8" fmla="*/ 6161568 h 6194484"/>
              <a:gd name="connsiteX9" fmla="*/ 1534237 w 7022337"/>
              <a:gd name="connsiteY9" fmla="*/ 5879805 h 6194484"/>
              <a:gd name="connsiteX10" fmla="*/ 82894 w 7022337"/>
              <a:gd name="connsiteY10" fmla="*/ 3349256 h 6194484"/>
              <a:gd name="connsiteX0" fmla="*/ 82894 w 7022337"/>
              <a:gd name="connsiteY0" fmla="*/ 3349256 h 6161568"/>
              <a:gd name="connsiteX1" fmla="*/ 104159 w 7022337"/>
              <a:gd name="connsiteY1" fmla="*/ 2753833 h 6161568"/>
              <a:gd name="connsiteX2" fmla="*/ 1560819 w 7022337"/>
              <a:gd name="connsiteY2" fmla="*/ 239233 h 6161568"/>
              <a:gd name="connsiteX3" fmla="*/ 2007387 w 7022337"/>
              <a:gd name="connsiteY3" fmla="*/ 0 h 6161568"/>
              <a:gd name="connsiteX4" fmla="*/ 4984503 w 7022337"/>
              <a:gd name="connsiteY4" fmla="*/ 1 h 6161568"/>
              <a:gd name="connsiteX5" fmla="*/ 5393857 w 7022337"/>
              <a:gd name="connsiteY5" fmla="*/ 239233 h 6161568"/>
              <a:gd name="connsiteX6" fmla="*/ 7022337 w 7022337"/>
              <a:gd name="connsiteY6" fmla="*/ 3091843 h 6161568"/>
              <a:gd name="connsiteX7" fmla="*/ 5261630 w 7022337"/>
              <a:gd name="connsiteY7" fmla="*/ 6160031 h 6161568"/>
              <a:gd name="connsiteX8" fmla="*/ 2033967 w 7022337"/>
              <a:gd name="connsiteY8" fmla="*/ 6161568 h 6161568"/>
              <a:gd name="connsiteX9" fmla="*/ 1534237 w 7022337"/>
              <a:gd name="connsiteY9" fmla="*/ 5879805 h 6161568"/>
              <a:gd name="connsiteX10" fmla="*/ 82894 w 7022337"/>
              <a:gd name="connsiteY10" fmla="*/ 3349256 h 6161568"/>
              <a:gd name="connsiteX0" fmla="*/ 82894 w 7022337"/>
              <a:gd name="connsiteY0" fmla="*/ 3349256 h 6161584"/>
              <a:gd name="connsiteX1" fmla="*/ 104159 w 7022337"/>
              <a:gd name="connsiteY1" fmla="*/ 2753833 h 6161584"/>
              <a:gd name="connsiteX2" fmla="*/ 1560819 w 7022337"/>
              <a:gd name="connsiteY2" fmla="*/ 239233 h 6161584"/>
              <a:gd name="connsiteX3" fmla="*/ 2007387 w 7022337"/>
              <a:gd name="connsiteY3" fmla="*/ 0 h 6161584"/>
              <a:gd name="connsiteX4" fmla="*/ 4984503 w 7022337"/>
              <a:gd name="connsiteY4" fmla="*/ 1 h 6161584"/>
              <a:gd name="connsiteX5" fmla="*/ 5393857 w 7022337"/>
              <a:gd name="connsiteY5" fmla="*/ 239233 h 6161584"/>
              <a:gd name="connsiteX6" fmla="*/ 7022337 w 7022337"/>
              <a:gd name="connsiteY6" fmla="*/ 3091843 h 6161584"/>
              <a:gd name="connsiteX7" fmla="*/ 5261630 w 7022337"/>
              <a:gd name="connsiteY7" fmla="*/ 6160031 h 6161584"/>
              <a:gd name="connsiteX8" fmla="*/ 2033967 w 7022337"/>
              <a:gd name="connsiteY8" fmla="*/ 6161568 h 6161584"/>
              <a:gd name="connsiteX9" fmla="*/ 1534237 w 7022337"/>
              <a:gd name="connsiteY9" fmla="*/ 5879805 h 6161584"/>
              <a:gd name="connsiteX10" fmla="*/ 82894 w 7022337"/>
              <a:gd name="connsiteY10" fmla="*/ 3349256 h 6161584"/>
              <a:gd name="connsiteX0" fmla="*/ 82894 w 7022337"/>
              <a:gd name="connsiteY0" fmla="*/ 3349256 h 6161578"/>
              <a:gd name="connsiteX1" fmla="*/ 104159 w 7022337"/>
              <a:gd name="connsiteY1" fmla="*/ 2753833 h 6161578"/>
              <a:gd name="connsiteX2" fmla="*/ 1560819 w 7022337"/>
              <a:gd name="connsiteY2" fmla="*/ 239233 h 6161578"/>
              <a:gd name="connsiteX3" fmla="*/ 2007387 w 7022337"/>
              <a:gd name="connsiteY3" fmla="*/ 0 h 6161578"/>
              <a:gd name="connsiteX4" fmla="*/ 4984503 w 7022337"/>
              <a:gd name="connsiteY4" fmla="*/ 1 h 6161578"/>
              <a:gd name="connsiteX5" fmla="*/ 5393857 w 7022337"/>
              <a:gd name="connsiteY5" fmla="*/ 239233 h 6161578"/>
              <a:gd name="connsiteX6" fmla="*/ 7022337 w 7022337"/>
              <a:gd name="connsiteY6" fmla="*/ 3091843 h 6161578"/>
              <a:gd name="connsiteX7" fmla="*/ 5261630 w 7022337"/>
              <a:gd name="connsiteY7" fmla="*/ 6160031 h 6161578"/>
              <a:gd name="connsiteX8" fmla="*/ 2033967 w 7022337"/>
              <a:gd name="connsiteY8" fmla="*/ 6161568 h 6161578"/>
              <a:gd name="connsiteX9" fmla="*/ 1534237 w 7022337"/>
              <a:gd name="connsiteY9" fmla="*/ 5879805 h 6161578"/>
              <a:gd name="connsiteX10" fmla="*/ 82894 w 7022337"/>
              <a:gd name="connsiteY10" fmla="*/ 3349256 h 6161578"/>
              <a:gd name="connsiteX0" fmla="*/ 82894 w 7022337"/>
              <a:gd name="connsiteY0" fmla="*/ 3349256 h 6161579"/>
              <a:gd name="connsiteX1" fmla="*/ 104159 w 7022337"/>
              <a:gd name="connsiteY1" fmla="*/ 2753833 h 6161579"/>
              <a:gd name="connsiteX2" fmla="*/ 1560819 w 7022337"/>
              <a:gd name="connsiteY2" fmla="*/ 239233 h 6161579"/>
              <a:gd name="connsiteX3" fmla="*/ 2007387 w 7022337"/>
              <a:gd name="connsiteY3" fmla="*/ 0 h 6161579"/>
              <a:gd name="connsiteX4" fmla="*/ 4984503 w 7022337"/>
              <a:gd name="connsiteY4" fmla="*/ 1 h 6161579"/>
              <a:gd name="connsiteX5" fmla="*/ 5393857 w 7022337"/>
              <a:gd name="connsiteY5" fmla="*/ 239233 h 6161579"/>
              <a:gd name="connsiteX6" fmla="*/ 7022337 w 7022337"/>
              <a:gd name="connsiteY6" fmla="*/ 3091843 h 6161579"/>
              <a:gd name="connsiteX7" fmla="*/ 5261630 w 7022337"/>
              <a:gd name="connsiteY7" fmla="*/ 6160031 h 6161579"/>
              <a:gd name="connsiteX8" fmla="*/ 2033967 w 7022337"/>
              <a:gd name="connsiteY8" fmla="*/ 6161568 h 6161579"/>
              <a:gd name="connsiteX9" fmla="*/ 1534237 w 7022337"/>
              <a:gd name="connsiteY9" fmla="*/ 5879805 h 6161579"/>
              <a:gd name="connsiteX10" fmla="*/ 82894 w 7022337"/>
              <a:gd name="connsiteY10" fmla="*/ 3349256 h 6161579"/>
              <a:gd name="connsiteX0" fmla="*/ 82894 w 7022337"/>
              <a:gd name="connsiteY0" fmla="*/ 3349256 h 6161579"/>
              <a:gd name="connsiteX1" fmla="*/ 104159 w 7022337"/>
              <a:gd name="connsiteY1" fmla="*/ 2753833 h 6161579"/>
              <a:gd name="connsiteX2" fmla="*/ 1560819 w 7022337"/>
              <a:gd name="connsiteY2" fmla="*/ 239233 h 6161579"/>
              <a:gd name="connsiteX3" fmla="*/ 2007387 w 7022337"/>
              <a:gd name="connsiteY3" fmla="*/ 0 h 6161579"/>
              <a:gd name="connsiteX4" fmla="*/ 4984503 w 7022337"/>
              <a:gd name="connsiteY4" fmla="*/ 1 h 6161579"/>
              <a:gd name="connsiteX5" fmla="*/ 5393857 w 7022337"/>
              <a:gd name="connsiteY5" fmla="*/ 239233 h 6161579"/>
              <a:gd name="connsiteX6" fmla="*/ 6839884 w 7022337"/>
              <a:gd name="connsiteY6" fmla="*/ 2785730 h 6161579"/>
              <a:gd name="connsiteX7" fmla="*/ 7022337 w 7022337"/>
              <a:gd name="connsiteY7" fmla="*/ 3091843 h 6161579"/>
              <a:gd name="connsiteX8" fmla="*/ 5261630 w 7022337"/>
              <a:gd name="connsiteY8" fmla="*/ 6160031 h 6161579"/>
              <a:gd name="connsiteX9" fmla="*/ 2033967 w 7022337"/>
              <a:gd name="connsiteY9" fmla="*/ 6161568 h 6161579"/>
              <a:gd name="connsiteX10" fmla="*/ 1534237 w 7022337"/>
              <a:gd name="connsiteY10" fmla="*/ 5879805 h 6161579"/>
              <a:gd name="connsiteX11" fmla="*/ 82894 w 7022337"/>
              <a:gd name="connsiteY11" fmla="*/ 3349256 h 6161579"/>
              <a:gd name="connsiteX0" fmla="*/ 82894 w 7022337"/>
              <a:gd name="connsiteY0" fmla="*/ 3349256 h 6161579"/>
              <a:gd name="connsiteX1" fmla="*/ 104159 w 7022337"/>
              <a:gd name="connsiteY1" fmla="*/ 2753833 h 6161579"/>
              <a:gd name="connsiteX2" fmla="*/ 1560819 w 7022337"/>
              <a:gd name="connsiteY2" fmla="*/ 239233 h 6161579"/>
              <a:gd name="connsiteX3" fmla="*/ 2007387 w 7022337"/>
              <a:gd name="connsiteY3" fmla="*/ 0 h 6161579"/>
              <a:gd name="connsiteX4" fmla="*/ 4984503 w 7022337"/>
              <a:gd name="connsiteY4" fmla="*/ 1 h 6161579"/>
              <a:gd name="connsiteX5" fmla="*/ 5393857 w 7022337"/>
              <a:gd name="connsiteY5" fmla="*/ 239233 h 6161579"/>
              <a:gd name="connsiteX6" fmla="*/ 6839884 w 7022337"/>
              <a:gd name="connsiteY6" fmla="*/ 2785730 h 6161579"/>
              <a:gd name="connsiteX7" fmla="*/ 7022337 w 7022337"/>
              <a:gd name="connsiteY7" fmla="*/ 3091843 h 6161579"/>
              <a:gd name="connsiteX8" fmla="*/ 6861149 w 7022337"/>
              <a:gd name="connsiteY8" fmla="*/ 3349255 h 6161579"/>
              <a:gd name="connsiteX9" fmla="*/ 5261630 w 7022337"/>
              <a:gd name="connsiteY9" fmla="*/ 6160031 h 6161579"/>
              <a:gd name="connsiteX10" fmla="*/ 2033967 w 7022337"/>
              <a:gd name="connsiteY10" fmla="*/ 6161568 h 6161579"/>
              <a:gd name="connsiteX11" fmla="*/ 1534237 w 7022337"/>
              <a:gd name="connsiteY11" fmla="*/ 5879805 h 6161579"/>
              <a:gd name="connsiteX12" fmla="*/ 82894 w 7022337"/>
              <a:gd name="connsiteY12" fmla="*/ 3349256 h 6161579"/>
              <a:gd name="connsiteX0" fmla="*/ 82894 w 6861149"/>
              <a:gd name="connsiteY0" fmla="*/ 3349256 h 6161579"/>
              <a:gd name="connsiteX1" fmla="*/ 104159 w 6861149"/>
              <a:gd name="connsiteY1" fmla="*/ 2753833 h 6161579"/>
              <a:gd name="connsiteX2" fmla="*/ 1560819 w 6861149"/>
              <a:gd name="connsiteY2" fmla="*/ 239233 h 6161579"/>
              <a:gd name="connsiteX3" fmla="*/ 2007387 w 6861149"/>
              <a:gd name="connsiteY3" fmla="*/ 0 h 6161579"/>
              <a:gd name="connsiteX4" fmla="*/ 4984503 w 6861149"/>
              <a:gd name="connsiteY4" fmla="*/ 1 h 6161579"/>
              <a:gd name="connsiteX5" fmla="*/ 5393857 w 6861149"/>
              <a:gd name="connsiteY5" fmla="*/ 239233 h 6161579"/>
              <a:gd name="connsiteX6" fmla="*/ 6839884 w 6861149"/>
              <a:gd name="connsiteY6" fmla="*/ 2785730 h 6161579"/>
              <a:gd name="connsiteX7" fmla="*/ 6861149 w 6861149"/>
              <a:gd name="connsiteY7" fmla="*/ 3349255 h 6161579"/>
              <a:gd name="connsiteX8" fmla="*/ 5261630 w 6861149"/>
              <a:gd name="connsiteY8" fmla="*/ 6160031 h 6161579"/>
              <a:gd name="connsiteX9" fmla="*/ 2033967 w 6861149"/>
              <a:gd name="connsiteY9" fmla="*/ 6161568 h 6161579"/>
              <a:gd name="connsiteX10" fmla="*/ 1534237 w 6861149"/>
              <a:gd name="connsiteY10" fmla="*/ 5879805 h 6161579"/>
              <a:gd name="connsiteX11" fmla="*/ 82894 w 6861149"/>
              <a:gd name="connsiteY11" fmla="*/ 3349256 h 6161579"/>
              <a:gd name="connsiteX0" fmla="*/ 82894 w 7041548"/>
              <a:gd name="connsiteY0" fmla="*/ 3349256 h 6161579"/>
              <a:gd name="connsiteX1" fmla="*/ 104159 w 7041548"/>
              <a:gd name="connsiteY1" fmla="*/ 2753833 h 6161579"/>
              <a:gd name="connsiteX2" fmla="*/ 1560819 w 7041548"/>
              <a:gd name="connsiteY2" fmla="*/ 239233 h 6161579"/>
              <a:gd name="connsiteX3" fmla="*/ 2007387 w 7041548"/>
              <a:gd name="connsiteY3" fmla="*/ 0 h 6161579"/>
              <a:gd name="connsiteX4" fmla="*/ 4984503 w 7041548"/>
              <a:gd name="connsiteY4" fmla="*/ 1 h 6161579"/>
              <a:gd name="connsiteX5" fmla="*/ 5393857 w 7041548"/>
              <a:gd name="connsiteY5" fmla="*/ 239233 h 6161579"/>
              <a:gd name="connsiteX6" fmla="*/ 6839884 w 7041548"/>
              <a:gd name="connsiteY6" fmla="*/ 2785730 h 6161579"/>
              <a:gd name="connsiteX7" fmla="*/ 6861149 w 7041548"/>
              <a:gd name="connsiteY7" fmla="*/ 3349255 h 6161579"/>
              <a:gd name="connsiteX8" fmla="*/ 5261630 w 7041548"/>
              <a:gd name="connsiteY8" fmla="*/ 6160031 h 6161579"/>
              <a:gd name="connsiteX9" fmla="*/ 2033967 w 7041548"/>
              <a:gd name="connsiteY9" fmla="*/ 6161568 h 6161579"/>
              <a:gd name="connsiteX10" fmla="*/ 1534237 w 7041548"/>
              <a:gd name="connsiteY10" fmla="*/ 5879805 h 6161579"/>
              <a:gd name="connsiteX11" fmla="*/ 82894 w 7041548"/>
              <a:gd name="connsiteY11" fmla="*/ 3349256 h 6161579"/>
              <a:gd name="connsiteX0" fmla="*/ 82894 w 6988733"/>
              <a:gd name="connsiteY0" fmla="*/ 3349256 h 6161579"/>
              <a:gd name="connsiteX1" fmla="*/ 104159 w 6988733"/>
              <a:gd name="connsiteY1" fmla="*/ 2753833 h 6161579"/>
              <a:gd name="connsiteX2" fmla="*/ 1560819 w 6988733"/>
              <a:gd name="connsiteY2" fmla="*/ 239233 h 6161579"/>
              <a:gd name="connsiteX3" fmla="*/ 2007387 w 6988733"/>
              <a:gd name="connsiteY3" fmla="*/ 0 h 6161579"/>
              <a:gd name="connsiteX4" fmla="*/ 4984503 w 6988733"/>
              <a:gd name="connsiteY4" fmla="*/ 1 h 6161579"/>
              <a:gd name="connsiteX5" fmla="*/ 5393857 w 6988733"/>
              <a:gd name="connsiteY5" fmla="*/ 239233 h 6161579"/>
              <a:gd name="connsiteX6" fmla="*/ 6839884 w 6988733"/>
              <a:gd name="connsiteY6" fmla="*/ 2785730 h 6161579"/>
              <a:gd name="connsiteX7" fmla="*/ 6861149 w 6988733"/>
              <a:gd name="connsiteY7" fmla="*/ 3349255 h 6161579"/>
              <a:gd name="connsiteX8" fmla="*/ 5261630 w 6988733"/>
              <a:gd name="connsiteY8" fmla="*/ 6160031 h 6161579"/>
              <a:gd name="connsiteX9" fmla="*/ 2033967 w 6988733"/>
              <a:gd name="connsiteY9" fmla="*/ 6161568 h 6161579"/>
              <a:gd name="connsiteX10" fmla="*/ 1534237 w 6988733"/>
              <a:gd name="connsiteY10" fmla="*/ 5879805 h 6161579"/>
              <a:gd name="connsiteX11" fmla="*/ 82894 w 6988733"/>
              <a:gd name="connsiteY11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261630 w 6936472"/>
              <a:gd name="connsiteY8" fmla="*/ 6160031 h 6161579"/>
              <a:gd name="connsiteX9" fmla="*/ 2033967 w 6936472"/>
              <a:gd name="connsiteY9" fmla="*/ 6161568 h 6161579"/>
              <a:gd name="connsiteX10" fmla="*/ 1534237 w 6936472"/>
              <a:gd name="connsiteY10" fmla="*/ 5879805 h 6161579"/>
              <a:gd name="connsiteX11" fmla="*/ 82894 w 6936472"/>
              <a:gd name="connsiteY11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261630 w 6936472"/>
              <a:gd name="connsiteY8" fmla="*/ 6160031 h 6161579"/>
              <a:gd name="connsiteX9" fmla="*/ 4867544 w 6936472"/>
              <a:gd name="connsiteY9" fmla="*/ 6161567 h 6161579"/>
              <a:gd name="connsiteX10" fmla="*/ 2033967 w 6936472"/>
              <a:gd name="connsiteY10" fmla="*/ 6161568 h 6161579"/>
              <a:gd name="connsiteX11" fmla="*/ 1534237 w 6936472"/>
              <a:gd name="connsiteY11" fmla="*/ 5879805 h 6161579"/>
              <a:gd name="connsiteX12" fmla="*/ 82894 w 6936472"/>
              <a:gd name="connsiteY12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431070 w 6936472"/>
              <a:gd name="connsiteY8" fmla="*/ 5847906 h 6161579"/>
              <a:gd name="connsiteX9" fmla="*/ 5261630 w 6936472"/>
              <a:gd name="connsiteY9" fmla="*/ 6160031 h 6161579"/>
              <a:gd name="connsiteX10" fmla="*/ 4867544 w 6936472"/>
              <a:gd name="connsiteY10" fmla="*/ 6161567 h 6161579"/>
              <a:gd name="connsiteX11" fmla="*/ 2033967 w 6936472"/>
              <a:gd name="connsiteY11" fmla="*/ 6161568 h 6161579"/>
              <a:gd name="connsiteX12" fmla="*/ 1534237 w 6936472"/>
              <a:gd name="connsiteY12" fmla="*/ 5879805 h 6161579"/>
              <a:gd name="connsiteX13" fmla="*/ 82894 w 6936472"/>
              <a:gd name="connsiteY13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431070 w 6936472"/>
              <a:gd name="connsiteY8" fmla="*/ 5847906 h 6161579"/>
              <a:gd name="connsiteX9" fmla="*/ 4867544 w 6936472"/>
              <a:gd name="connsiteY9" fmla="*/ 6161567 h 6161579"/>
              <a:gd name="connsiteX10" fmla="*/ 2033967 w 6936472"/>
              <a:gd name="connsiteY10" fmla="*/ 6161568 h 6161579"/>
              <a:gd name="connsiteX11" fmla="*/ 1534237 w 6936472"/>
              <a:gd name="connsiteY11" fmla="*/ 5879805 h 6161579"/>
              <a:gd name="connsiteX12" fmla="*/ 82894 w 6936472"/>
              <a:gd name="connsiteY12" fmla="*/ 3349256 h 6161579"/>
              <a:gd name="connsiteX0" fmla="*/ 82894 w 6936472"/>
              <a:gd name="connsiteY0" fmla="*/ 3349256 h 6163766"/>
              <a:gd name="connsiteX1" fmla="*/ 104159 w 6936472"/>
              <a:gd name="connsiteY1" fmla="*/ 2753833 h 6163766"/>
              <a:gd name="connsiteX2" fmla="*/ 1560819 w 6936472"/>
              <a:gd name="connsiteY2" fmla="*/ 239233 h 6163766"/>
              <a:gd name="connsiteX3" fmla="*/ 2007387 w 6936472"/>
              <a:gd name="connsiteY3" fmla="*/ 0 h 6163766"/>
              <a:gd name="connsiteX4" fmla="*/ 4984503 w 6936472"/>
              <a:gd name="connsiteY4" fmla="*/ 1 h 6163766"/>
              <a:gd name="connsiteX5" fmla="*/ 5393857 w 6936472"/>
              <a:gd name="connsiteY5" fmla="*/ 239233 h 6163766"/>
              <a:gd name="connsiteX6" fmla="*/ 6839884 w 6936472"/>
              <a:gd name="connsiteY6" fmla="*/ 2785730 h 6163766"/>
              <a:gd name="connsiteX7" fmla="*/ 6861149 w 6936472"/>
              <a:gd name="connsiteY7" fmla="*/ 3349255 h 6163766"/>
              <a:gd name="connsiteX8" fmla="*/ 5431070 w 6936472"/>
              <a:gd name="connsiteY8" fmla="*/ 5847906 h 6163766"/>
              <a:gd name="connsiteX9" fmla="*/ 4867544 w 6936472"/>
              <a:gd name="connsiteY9" fmla="*/ 6161567 h 6163766"/>
              <a:gd name="connsiteX10" fmla="*/ 2033967 w 6936472"/>
              <a:gd name="connsiteY10" fmla="*/ 6161568 h 6163766"/>
              <a:gd name="connsiteX11" fmla="*/ 1534237 w 6936472"/>
              <a:gd name="connsiteY11" fmla="*/ 5879805 h 6163766"/>
              <a:gd name="connsiteX12" fmla="*/ 82894 w 6936472"/>
              <a:gd name="connsiteY12" fmla="*/ 3349256 h 6163766"/>
              <a:gd name="connsiteX0" fmla="*/ 82894 w 6936472"/>
              <a:gd name="connsiteY0" fmla="*/ 3349256 h 6179650"/>
              <a:gd name="connsiteX1" fmla="*/ 104159 w 6936472"/>
              <a:gd name="connsiteY1" fmla="*/ 2753833 h 6179650"/>
              <a:gd name="connsiteX2" fmla="*/ 1560819 w 6936472"/>
              <a:gd name="connsiteY2" fmla="*/ 239233 h 6179650"/>
              <a:gd name="connsiteX3" fmla="*/ 2007387 w 6936472"/>
              <a:gd name="connsiteY3" fmla="*/ 0 h 6179650"/>
              <a:gd name="connsiteX4" fmla="*/ 4984503 w 6936472"/>
              <a:gd name="connsiteY4" fmla="*/ 1 h 6179650"/>
              <a:gd name="connsiteX5" fmla="*/ 5393857 w 6936472"/>
              <a:gd name="connsiteY5" fmla="*/ 239233 h 6179650"/>
              <a:gd name="connsiteX6" fmla="*/ 6839884 w 6936472"/>
              <a:gd name="connsiteY6" fmla="*/ 2785730 h 6179650"/>
              <a:gd name="connsiteX7" fmla="*/ 6861149 w 6936472"/>
              <a:gd name="connsiteY7" fmla="*/ 3349255 h 6179650"/>
              <a:gd name="connsiteX8" fmla="*/ 5431070 w 6936472"/>
              <a:gd name="connsiteY8" fmla="*/ 5847906 h 6179650"/>
              <a:gd name="connsiteX9" fmla="*/ 4867544 w 6936472"/>
              <a:gd name="connsiteY9" fmla="*/ 6161567 h 6179650"/>
              <a:gd name="connsiteX10" fmla="*/ 2033967 w 6936472"/>
              <a:gd name="connsiteY10" fmla="*/ 6161568 h 6179650"/>
              <a:gd name="connsiteX11" fmla="*/ 1534237 w 6936472"/>
              <a:gd name="connsiteY11" fmla="*/ 5879805 h 6179650"/>
              <a:gd name="connsiteX12" fmla="*/ 82894 w 6936472"/>
              <a:gd name="connsiteY12" fmla="*/ 3349256 h 6179650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431070 w 6936472"/>
              <a:gd name="connsiteY8" fmla="*/ 5847906 h 6161579"/>
              <a:gd name="connsiteX9" fmla="*/ 4867544 w 6936472"/>
              <a:gd name="connsiteY9" fmla="*/ 6161567 h 6161579"/>
              <a:gd name="connsiteX10" fmla="*/ 2033967 w 6936472"/>
              <a:gd name="connsiteY10" fmla="*/ 6161568 h 6161579"/>
              <a:gd name="connsiteX11" fmla="*/ 1534237 w 6936472"/>
              <a:gd name="connsiteY11" fmla="*/ 5879805 h 6161579"/>
              <a:gd name="connsiteX12" fmla="*/ 82894 w 6936472"/>
              <a:gd name="connsiteY12" fmla="*/ 3349256 h 616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36472" h="6161579">
                <a:moveTo>
                  <a:pt x="82894" y="3349256"/>
                </a:moveTo>
                <a:cubicBezTo>
                  <a:pt x="-45087" y="3120473"/>
                  <a:pt x="-14572" y="2958510"/>
                  <a:pt x="104159" y="2753833"/>
                </a:cubicBezTo>
                <a:lnTo>
                  <a:pt x="1560819" y="239233"/>
                </a:lnTo>
                <a:cubicBezTo>
                  <a:pt x="1634133" y="117315"/>
                  <a:pt x="1772918" y="11560"/>
                  <a:pt x="2007387" y="0"/>
                </a:cubicBezTo>
                <a:lnTo>
                  <a:pt x="4984503" y="1"/>
                </a:lnTo>
                <a:cubicBezTo>
                  <a:pt x="5155511" y="13292"/>
                  <a:pt x="5275730" y="70370"/>
                  <a:pt x="5393857" y="239233"/>
                </a:cubicBezTo>
                <a:lnTo>
                  <a:pt x="6839884" y="2785730"/>
                </a:lnTo>
                <a:cubicBezTo>
                  <a:pt x="6946210" y="3016988"/>
                  <a:pt x="6980652" y="3116481"/>
                  <a:pt x="6861149" y="3349255"/>
                </a:cubicBezTo>
                <a:lnTo>
                  <a:pt x="5431070" y="5847906"/>
                </a:lnTo>
                <a:cubicBezTo>
                  <a:pt x="5279555" y="6082708"/>
                  <a:pt x="5151965" y="6146504"/>
                  <a:pt x="4867544" y="6161567"/>
                </a:cubicBezTo>
                <a:lnTo>
                  <a:pt x="2033967" y="6161568"/>
                </a:lnTo>
                <a:cubicBezTo>
                  <a:pt x="1726395" y="6162711"/>
                  <a:pt x="1668030" y="6077394"/>
                  <a:pt x="1534237" y="5879805"/>
                </a:cubicBezTo>
                <a:lnTo>
                  <a:pt x="82894" y="3349256"/>
                </a:lnTo>
                <a:close/>
              </a:path>
            </a:pathLst>
          </a:custGeom>
          <a:noFill/>
          <a:ln w="38100">
            <a:solidFill>
              <a:srgbClr val="C4D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 userDrawn="1"/>
        </p:nvSpPr>
        <p:spPr>
          <a:xfrm>
            <a:off x="1071610" y="2841190"/>
            <a:ext cx="39533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150" dirty="0">
                <a:solidFill>
                  <a:srgbClr val="C4D600"/>
                </a:solidFill>
              </a:rPr>
              <a:t>1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5485604" y="2770369"/>
            <a:ext cx="1990444" cy="588136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0">
                <a:solidFill>
                  <a:srgbClr val="C4D600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Hexagon 15"/>
          <p:cNvSpPr/>
          <p:nvPr userDrawn="1"/>
        </p:nvSpPr>
        <p:spPr>
          <a:xfrm rot="21006596">
            <a:off x="4832207" y="2840755"/>
            <a:ext cx="514254" cy="456805"/>
          </a:xfrm>
          <a:custGeom>
            <a:avLst/>
            <a:gdLst>
              <a:gd name="connsiteX0" fmla="*/ 0 w 6970345"/>
              <a:gd name="connsiteY0" fmla="*/ 3076141 h 6152282"/>
              <a:gd name="connsiteX1" fmla="*/ 1538071 w 6970345"/>
              <a:gd name="connsiteY1" fmla="*/ 1 h 6152282"/>
              <a:gd name="connsiteX2" fmla="*/ 5432275 w 6970345"/>
              <a:gd name="connsiteY2" fmla="*/ 1 h 6152282"/>
              <a:gd name="connsiteX3" fmla="*/ 6970345 w 6970345"/>
              <a:gd name="connsiteY3" fmla="*/ 3076141 h 6152282"/>
              <a:gd name="connsiteX4" fmla="*/ 5432275 w 6970345"/>
              <a:gd name="connsiteY4" fmla="*/ 6152281 h 6152282"/>
              <a:gd name="connsiteX5" fmla="*/ 1538071 w 6970345"/>
              <a:gd name="connsiteY5" fmla="*/ 6152281 h 6152282"/>
              <a:gd name="connsiteX6" fmla="*/ 0 w 6970345"/>
              <a:gd name="connsiteY6" fmla="*/ 3076141 h 6152282"/>
              <a:gd name="connsiteX0" fmla="*/ 0 w 6970345"/>
              <a:gd name="connsiteY0" fmla="*/ 3084091 h 6160231"/>
              <a:gd name="connsiteX1" fmla="*/ 1728902 w 6970345"/>
              <a:gd name="connsiteY1" fmla="*/ 0 h 6160231"/>
              <a:gd name="connsiteX2" fmla="*/ 5432275 w 6970345"/>
              <a:gd name="connsiteY2" fmla="*/ 7951 h 6160231"/>
              <a:gd name="connsiteX3" fmla="*/ 6970345 w 6970345"/>
              <a:gd name="connsiteY3" fmla="*/ 3084091 h 6160231"/>
              <a:gd name="connsiteX4" fmla="*/ 5432275 w 6970345"/>
              <a:gd name="connsiteY4" fmla="*/ 6160231 h 6160231"/>
              <a:gd name="connsiteX5" fmla="*/ 1538071 w 6970345"/>
              <a:gd name="connsiteY5" fmla="*/ 6160231 h 6160231"/>
              <a:gd name="connsiteX6" fmla="*/ 0 w 6970345"/>
              <a:gd name="connsiteY6" fmla="*/ 3084091 h 6160231"/>
              <a:gd name="connsiteX0" fmla="*/ 0 w 6970345"/>
              <a:gd name="connsiteY0" fmla="*/ 3084091 h 6160231"/>
              <a:gd name="connsiteX1" fmla="*/ 1728902 w 6970345"/>
              <a:gd name="connsiteY1" fmla="*/ 0 h 6160231"/>
              <a:gd name="connsiteX2" fmla="*/ 5289152 w 6970345"/>
              <a:gd name="connsiteY2" fmla="*/ 15902 h 6160231"/>
              <a:gd name="connsiteX3" fmla="*/ 6970345 w 6970345"/>
              <a:gd name="connsiteY3" fmla="*/ 3084091 h 6160231"/>
              <a:gd name="connsiteX4" fmla="*/ 5432275 w 6970345"/>
              <a:gd name="connsiteY4" fmla="*/ 6160231 h 6160231"/>
              <a:gd name="connsiteX5" fmla="*/ 1538071 w 6970345"/>
              <a:gd name="connsiteY5" fmla="*/ 6160231 h 6160231"/>
              <a:gd name="connsiteX6" fmla="*/ 0 w 6970345"/>
              <a:gd name="connsiteY6" fmla="*/ 3084091 h 6160231"/>
              <a:gd name="connsiteX0" fmla="*/ 0 w 7041907"/>
              <a:gd name="connsiteY0" fmla="*/ 3084091 h 6160231"/>
              <a:gd name="connsiteX1" fmla="*/ 1728902 w 7041907"/>
              <a:gd name="connsiteY1" fmla="*/ 0 h 6160231"/>
              <a:gd name="connsiteX2" fmla="*/ 5289152 w 7041907"/>
              <a:gd name="connsiteY2" fmla="*/ 15902 h 6160231"/>
              <a:gd name="connsiteX3" fmla="*/ 7041907 w 7041907"/>
              <a:gd name="connsiteY3" fmla="*/ 3092043 h 6160231"/>
              <a:gd name="connsiteX4" fmla="*/ 5432275 w 7041907"/>
              <a:gd name="connsiteY4" fmla="*/ 6160231 h 6160231"/>
              <a:gd name="connsiteX5" fmla="*/ 1538071 w 7041907"/>
              <a:gd name="connsiteY5" fmla="*/ 6160231 h 6160231"/>
              <a:gd name="connsiteX6" fmla="*/ 0 w 7041907"/>
              <a:gd name="connsiteY6" fmla="*/ 3084091 h 6160231"/>
              <a:gd name="connsiteX0" fmla="*/ 0 w 7041907"/>
              <a:gd name="connsiteY0" fmla="*/ 3084091 h 6160231"/>
              <a:gd name="connsiteX1" fmla="*/ 1728902 w 7041907"/>
              <a:gd name="connsiteY1" fmla="*/ 0 h 6160231"/>
              <a:gd name="connsiteX2" fmla="*/ 5289152 w 7041907"/>
              <a:gd name="connsiteY2" fmla="*/ 15902 h 6160231"/>
              <a:gd name="connsiteX3" fmla="*/ 7041907 w 7041907"/>
              <a:gd name="connsiteY3" fmla="*/ 3092043 h 6160231"/>
              <a:gd name="connsiteX4" fmla="*/ 5281200 w 7041907"/>
              <a:gd name="connsiteY4" fmla="*/ 6160231 h 6160231"/>
              <a:gd name="connsiteX5" fmla="*/ 1538071 w 7041907"/>
              <a:gd name="connsiteY5" fmla="*/ 6160231 h 6160231"/>
              <a:gd name="connsiteX6" fmla="*/ 0 w 7041907"/>
              <a:gd name="connsiteY6" fmla="*/ 3084091 h 6160231"/>
              <a:gd name="connsiteX0" fmla="*/ 0 w 7041907"/>
              <a:gd name="connsiteY0" fmla="*/ 3084091 h 6168182"/>
              <a:gd name="connsiteX1" fmla="*/ 1728902 w 7041907"/>
              <a:gd name="connsiteY1" fmla="*/ 0 h 6168182"/>
              <a:gd name="connsiteX2" fmla="*/ 5289152 w 7041907"/>
              <a:gd name="connsiteY2" fmla="*/ 15902 h 6168182"/>
              <a:gd name="connsiteX3" fmla="*/ 7041907 w 7041907"/>
              <a:gd name="connsiteY3" fmla="*/ 3092043 h 6168182"/>
              <a:gd name="connsiteX4" fmla="*/ 5281200 w 7041907"/>
              <a:gd name="connsiteY4" fmla="*/ 6160231 h 6168182"/>
              <a:gd name="connsiteX5" fmla="*/ 1720951 w 7041907"/>
              <a:gd name="connsiteY5" fmla="*/ 6168182 h 6168182"/>
              <a:gd name="connsiteX6" fmla="*/ 0 w 7041907"/>
              <a:gd name="connsiteY6" fmla="*/ 3084091 h 6168182"/>
              <a:gd name="connsiteX0" fmla="*/ 0 w 7097566"/>
              <a:gd name="connsiteY0" fmla="*/ 3084091 h 6168182"/>
              <a:gd name="connsiteX1" fmla="*/ 1784561 w 7097566"/>
              <a:gd name="connsiteY1" fmla="*/ 0 h 6168182"/>
              <a:gd name="connsiteX2" fmla="*/ 5344811 w 7097566"/>
              <a:gd name="connsiteY2" fmla="*/ 15902 h 6168182"/>
              <a:gd name="connsiteX3" fmla="*/ 7097566 w 7097566"/>
              <a:gd name="connsiteY3" fmla="*/ 3092043 h 6168182"/>
              <a:gd name="connsiteX4" fmla="*/ 5336859 w 7097566"/>
              <a:gd name="connsiteY4" fmla="*/ 6160231 h 6168182"/>
              <a:gd name="connsiteX5" fmla="*/ 1776610 w 7097566"/>
              <a:gd name="connsiteY5" fmla="*/ 6168182 h 6168182"/>
              <a:gd name="connsiteX6" fmla="*/ 0 w 7097566"/>
              <a:gd name="connsiteY6" fmla="*/ 3084091 h 6168182"/>
              <a:gd name="connsiteX0" fmla="*/ 0 w 7097566"/>
              <a:gd name="connsiteY0" fmla="*/ 3060237 h 6168182"/>
              <a:gd name="connsiteX1" fmla="*/ 1784561 w 7097566"/>
              <a:gd name="connsiteY1" fmla="*/ 0 h 6168182"/>
              <a:gd name="connsiteX2" fmla="*/ 5344811 w 7097566"/>
              <a:gd name="connsiteY2" fmla="*/ 15902 h 6168182"/>
              <a:gd name="connsiteX3" fmla="*/ 7097566 w 7097566"/>
              <a:gd name="connsiteY3" fmla="*/ 3092043 h 6168182"/>
              <a:gd name="connsiteX4" fmla="*/ 5336859 w 7097566"/>
              <a:gd name="connsiteY4" fmla="*/ 6160231 h 6168182"/>
              <a:gd name="connsiteX5" fmla="*/ 1776610 w 7097566"/>
              <a:gd name="connsiteY5" fmla="*/ 6168182 h 6168182"/>
              <a:gd name="connsiteX6" fmla="*/ 0 w 7097566"/>
              <a:gd name="connsiteY6" fmla="*/ 3060237 h 6168182"/>
              <a:gd name="connsiteX0" fmla="*/ 0 w 7097566"/>
              <a:gd name="connsiteY0" fmla="*/ 3060237 h 6168182"/>
              <a:gd name="connsiteX1" fmla="*/ 1784561 w 7097566"/>
              <a:gd name="connsiteY1" fmla="*/ 0 h 6168182"/>
              <a:gd name="connsiteX2" fmla="*/ 2034769 w 7097566"/>
              <a:gd name="connsiteY2" fmla="*/ 200 h 6168182"/>
              <a:gd name="connsiteX3" fmla="*/ 5344811 w 7097566"/>
              <a:gd name="connsiteY3" fmla="*/ 15902 h 6168182"/>
              <a:gd name="connsiteX4" fmla="*/ 7097566 w 7097566"/>
              <a:gd name="connsiteY4" fmla="*/ 3092043 h 6168182"/>
              <a:gd name="connsiteX5" fmla="*/ 5336859 w 7097566"/>
              <a:gd name="connsiteY5" fmla="*/ 6160231 h 6168182"/>
              <a:gd name="connsiteX6" fmla="*/ 1776610 w 7097566"/>
              <a:gd name="connsiteY6" fmla="*/ 6168182 h 6168182"/>
              <a:gd name="connsiteX7" fmla="*/ 0 w 7097566"/>
              <a:gd name="connsiteY7" fmla="*/ 3060237 h 6168182"/>
              <a:gd name="connsiteX0" fmla="*/ 0 w 7097566"/>
              <a:gd name="connsiteY0" fmla="*/ 3060237 h 6168182"/>
              <a:gd name="connsiteX1" fmla="*/ 1673262 w 7097566"/>
              <a:gd name="connsiteY1" fmla="*/ 180954 h 6168182"/>
              <a:gd name="connsiteX2" fmla="*/ 1784561 w 7097566"/>
              <a:gd name="connsiteY2" fmla="*/ 0 h 6168182"/>
              <a:gd name="connsiteX3" fmla="*/ 2034769 w 7097566"/>
              <a:gd name="connsiteY3" fmla="*/ 200 h 6168182"/>
              <a:gd name="connsiteX4" fmla="*/ 5344811 w 7097566"/>
              <a:gd name="connsiteY4" fmla="*/ 15902 h 6168182"/>
              <a:gd name="connsiteX5" fmla="*/ 7097566 w 7097566"/>
              <a:gd name="connsiteY5" fmla="*/ 3092043 h 6168182"/>
              <a:gd name="connsiteX6" fmla="*/ 5336859 w 7097566"/>
              <a:gd name="connsiteY6" fmla="*/ 6160231 h 6168182"/>
              <a:gd name="connsiteX7" fmla="*/ 1776610 w 7097566"/>
              <a:gd name="connsiteY7" fmla="*/ 6168182 h 6168182"/>
              <a:gd name="connsiteX8" fmla="*/ 0 w 7097566"/>
              <a:gd name="connsiteY8" fmla="*/ 3060237 h 61681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155899 h 6263844"/>
              <a:gd name="connsiteX1" fmla="*/ 1673262 w 7097566"/>
              <a:gd name="connsiteY1" fmla="*/ 276616 h 6263844"/>
              <a:gd name="connsiteX2" fmla="*/ 2034769 w 7097566"/>
              <a:gd name="connsiteY2" fmla="*/ 95862 h 6263844"/>
              <a:gd name="connsiteX3" fmla="*/ 5344811 w 7097566"/>
              <a:gd name="connsiteY3" fmla="*/ 111564 h 6263844"/>
              <a:gd name="connsiteX4" fmla="*/ 7097566 w 7097566"/>
              <a:gd name="connsiteY4" fmla="*/ 3187705 h 6263844"/>
              <a:gd name="connsiteX5" fmla="*/ 5336859 w 7097566"/>
              <a:gd name="connsiteY5" fmla="*/ 6255893 h 6263844"/>
              <a:gd name="connsiteX6" fmla="*/ 1776610 w 7097566"/>
              <a:gd name="connsiteY6" fmla="*/ 6263844 h 6263844"/>
              <a:gd name="connsiteX7" fmla="*/ 0 w 7097566"/>
              <a:gd name="connsiteY7" fmla="*/ 3155899 h 6263844"/>
              <a:gd name="connsiteX0" fmla="*/ 0 w 7097566"/>
              <a:gd name="connsiteY0" fmla="*/ 3154255 h 6262200"/>
              <a:gd name="connsiteX1" fmla="*/ 1673262 w 7097566"/>
              <a:gd name="connsiteY1" fmla="*/ 274972 h 6262200"/>
              <a:gd name="connsiteX2" fmla="*/ 2034769 w 7097566"/>
              <a:gd name="connsiteY2" fmla="*/ 94218 h 6262200"/>
              <a:gd name="connsiteX3" fmla="*/ 5344811 w 7097566"/>
              <a:gd name="connsiteY3" fmla="*/ 109920 h 6262200"/>
              <a:gd name="connsiteX4" fmla="*/ 7097566 w 7097566"/>
              <a:gd name="connsiteY4" fmla="*/ 3186061 h 6262200"/>
              <a:gd name="connsiteX5" fmla="*/ 5336859 w 7097566"/>
              <a:gd name="connsiteY5" fmla="*/ 6254249 h 6262200"/>
              <a:gd name="connsiteX6" fmla="*/ 1776610 w 7097566"/>
              <a:gd name="connsiteY6" fmla="*/ 6262200 h 6262200"/>
              <a:gd name="connsiteX7" fmla="*/ 0 w 7097566"/>
              <a:gd name="connsiteY7" fmla="*/ 3154255 h 6262200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51997 w 7097566"/>
              <a:gd name="connsiteY1" fmla="*/ 217968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344811 w 7097566"/>
              <a:gd name="connsiteY4" fmla="*/ 15702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344811 w 7097566"/>
              <a:gd name="connsiteY4" fmla="*/ 15702 h 6167982"/>
              <a:gd name="connsiteX5" fmla="*/ 5469086 w 7097566"/>
              <a:gd name="connsiteY5" fmla="*/ 239233 h 6167982"/>
              <a:gd name="connsiteX6" fmla="*/ 7097566 w 7097566"/>
              <a:gd name="connsiteY6" fmla="*/ 3091843 h 6167982"/>
              <a:gd name="connsiteX7" fmla="*/ 5336859 w 7097566"/>
              <a:gd name="connsiteY7" fmla="*/ 6160031 h 6167982"/>
              <a:gd name="connsiteX8" fmla="*/ 1776610 w 7097566"/>
              <a:gd name="connsiteY8" fmla="*/ 6167982 h 6167982"/>
              <a:gd name="connsiteX9" fmla="*/ 0 w 7097566"/>
              <a:gd name="connsiteY9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117097 h 6225042"/>
              <a:gd name="connsiteX1" fmla="*/ 1636048 w 7097566"/>
              <a:gd name="connsiteY1" fmla="*/ 296293 h 6225042"/>
              <a:gd name="connsiteX2" fmla="*/ 2082616 w 7097566"/>
              <a:gd name="connsiteY2" fmla="*/ 57060 h 6225042"/>
              <a:gd name="connsiteX3" fmla="*/ 5112895 w 7097566"/>
              <a:gd name="connsiteY3" fmla="*/ 62377 h 6225042"/>
              <a:gd name="connsiteX4" fmla="*/ 5469086 w 7097566"/>
              <a:gd name="connsiteY4" fmla="*/ 296293 h 6225042"/>
              <a:gd name="connsiteX5" fmla="*/ 7097566 w 7097566"/>
              <a:gd name="connsiteY5" fmla="*/ 3148903 h 6225042"/>
              <a:gd name="connsiteX6" fmla="*/ 5336859 w 7097566"/>
              <a:gd name="connsiteY6" fmla="*/ 6217091 h 6225042"/>
              <a:gd name="connsiteX7" fmla="*/ 1776610 w 7097566"/>
              <a:gd name="connsiteY7" fmla="*/ 6225042 h 6225042"/>
              <a:gd name="connsiteX8" fmla="*/ 0 w 7097566"/>
              <a:gd name="connsiteY8" fmla="*/ 3117097 h 622504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065800 h 6173745"/>
              <a:gd name="connsiteX1" fmla="*/ 1636048 w 7097566"/>
              <a:gd name="connsiteY1" fmla="*/ 244996 h 6173745"/>
              <a:gd name="connsiteX2" fmla="*/ 2082616 w 7097566"/>
              <a:gd name="connsiteY2" fmla="*/ 5763 h 6173745"/>
              <a:gd name="connsiteX3" fmla="*/ 5112895 w 7097566"/>
              <a:gd name="connsiteY3" fmla="*/ 11080 h 6173745"/>
              <a:gd name="connsiteX4" fmla="*/ 5469086 w 7097566"/>
              <a:gd name="connsiteY4" fmla="*/ 244996 h 6173745"/>
              <a:gd name="connsiteX5" fmla="*/ 7097566 w 7097566"/>
              <a:gd name="connsiteY5" fmla="*/ 3097606 h 6173745"/>
              <a:gd name="connsiteX6" fmla="*/ 5336859 w 7097566"/>
              <a:gd name="connsiteY6" fmla="*/ 6165794 h 6173745"/>
              <a:gd name="connsiteX7" fmla="*/ 1776610 w 7097566"/>
              <a:gd name="connsiteY7" fmla="*/ 6173745 h 6173745"/>
              <a:gd name="connsiteX8" fmla="*/ 0 w 7097566"/>
              <a:gd name="connsiteY8" fmla="*/ 3065800 h 6173745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059732 w 7097566"/>
              <a:gd name="connsiteY3" fmla="*/ 1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2249"/>
              <a:gd name="connsiteY0" fmla="*/ 3070670 h 6167982"/>
              <a:gd name="connsiteX1" fmla="*/ 1630731 w 7092249"/>
              <a:gd name="connsiteY1" fmla="*/ 239233 h 6167982"/>
              <a:gd name="connsiteX2" fmla="*/ 2077299 w 7092249"/>
              <a:gd name="connsiteY2" fmla="*/ 0 h 6167982"/>
              <a:gd name="connsiteX3" fmla="*/ 5054415 w 7092249"/>
              <a:gd name="connsiteY3" fmla="*/ 1 h 6167982"/>
              <a:gd name="connsiteX4" fmla="*/ 5463769 w 7092249"/>
              <a:gd name="connsiteY4" fmla="*/ 239233 h 6167982"/>
              <a:gd name="connsiteX5" fmla="*/ 7092249 w 7092249"/>
              <a:gd name="connsiteY5" fmla="*/ 3091843 h 6167982"/>
              <a:gd name="connsiteX6" fmla="*/ 5331542 w 7092249"/>
              <a:gd name="connsiteY6" fmla="*/ 6160031 h 6167982"/>
              <a:gd name="connsiteX7" fmla="*/ 1771293 w 7092249"/>
              <a:gd name="connsiteY7" fmla="*/ 6167982 h 6167982"/>
              <a:gd name="connsiteX8" fmla="*/ 0 w 7092249"/>
              <a:gd name="connsiteY8" fmla="*/ 3070670 h 6167982"/>
              <a:gd name="connsiteX0" fmla="*/ 0 w 7092249"/>
              <a:gd name="connsiteY0" fmla="*/ 3070670 h 6167982"/>
              <a:gd name="connsiteX1" fmla="*/ 174071 w 7092249"/>
              <a:gd name="connsiteY1" fmla="*/ 2753833 h 6167982"/>
              <a:gd name="connsiteX2" fmla="*/ 1630731 w 7092249"/>
              <a:gd name="connsiteY2" fmla="*/ 239233 h 6167982"/>
              <a:gd name="connsiteX3" fmla="*/ 2077299 w 7092249"/>
              <a:gd name="connsiteY3" fmla="*/ 0 h 6167982"/>
              <a:gd name="connsiteX4" fmla="*/ 5054415 w 7092249"/>
              <a:gd name="connsiteY4" fmla="*/ 1 h 6167982"/>
              <a:gd name="connsiteX5" fmla="*/ 5463769 w 7092249"/>
              <a:gd name="connsiteY5" fmla="*/ 239233 h 6167982"/>
              <a:gd name="connsiteX6" fmla="*/ 7092249 w 7092249"/>
              <a:gd name="connsiteY6" fmla="*/ 3091843 h 6167982"/>
              <a:gd name="connsiteX7" fmla="*/ 5331542 w 7092249"/>
              <a:gd name="connsiteY7" fmla="*/ 6160031 h 6167982"/>
              <a:gd name="connsiteX8" fmla="*/ 1771293 w 7092249"/>
              <a:gd name="connsiteY8" fmla="*/ 6167982 h 6167982"/>
              <a:gd name="connsiteX9" fmla="*/ 0 w 7092249"/>
              <a:gd name="connsiteY9" fmla="*/ 3070670 h 6167982"/>
              <a:gd name="connsiteX0" fmla="*/ 0 w 7092249"/>
              <a:gd name="connsiteY0" fmla="*/ 3070670 h 6167982"/>
              <a:gd name="connsiteX1" fmla="*/ 174071 w 7092249"/>
              <a:gd name="connsiteY1" fmla="*/ 2753833 h 6167982"/>
              <a:gd name="connsiteX2" fmla="*/ 1630731 w 7092249"/>
              <a:gd name="connsiteY2" fmla="*/ 239233 h 6167982"/>
              <a:gd name="connsiteX3" fmla="*/ 2077299 w 7092249"/>
              <a:gd name="connsiteY3" fmla="*/ 0 h 6167982"/>
              <a:gd name="connsiteX4" fmla="*/ 5054415 w 7092249"/>
              <a:gd name="connsiteY4" fmla="*/ 1 h 6167982"/>
              <a:gd name="connsiteX5" fmla="*/ 5463769 w 7092249"/>
              <a:gd name="connsiteY5" fmla="*/ 239233 h 6167982"/>
              <a:gd name="connsiteX6" fmla="*/ 7092249 w 7092249"/>
              <a:gd name="connsiteY6" fmla="*/ 3091843 h 6167982"/>
              <a:gd name="connsiteX7" fmla="*/ 5331542 w 7092249"/>
              <a:gd name="connsiteY7" fmla="*/ 6160031 h 6167982"/>
              <a:gd name="connsiteX8" fmla="*/ 1771293 w 7092249"/>
              <a:gd name="connsiteY8" fmla="*/ 6167982 h 6167982"/>
              <a:gd name="connsiteX9" fmla="*/ 152806 w 7092249"/>
              <a:gd name="connsiteY9" fmla="*/ 3349256 h 6167982"/>
              <a:gd name="connsiteX10" fmla="*/ 0 w 7092249"/>
              <a:gd name="connsiteY10" fmla="*/ 3070670 h 6167982"/>
              <a:gd name="connsiteX0" fmla="*/ 0 w 6939443"/>
              <a:gd name="connsiteY0" fmla="*/ 3349256 h 6167982"/>
              <a:gd name="connsiteX1" fmla="*/ 21265 w 6939443"/>
              <a:gd name="connsiteY1" fmla="*/ 2753833 h 6167982"/>
              <a:gd name="connsiteX2" fmla="*/ 1477925 w 6939443"/>
              <a:gd name="connsiteY2" fmla="*/ 239233 h 6167982"/>
              <a:gd name="connsiteX3" fmla="*/ 1924493 w 6939443"/>
              <a:gd name="connsiteY3" fmla="*/ 0 h 6167982"/>
              <a:gd name="connsiteX4" fmla="*/ 4901609 w 6939443"/>
              <a:gd name="connsiteY4" fmla="*/ 1 h 6167982"/>
              <a:gd name="connsiteX5" fmla="*/ 5310963 w 6939443"/>
              <a:gd name="connsiteY5" fmla="*/ 239233 h 6167982"/>
              <a:gd name="connsiteX6" fmla="*/ 6939443 w 6939443"/>
              <a:gd name="connsiteY6" fmla="*/ 3091843 h 6167982"/>
              <a:gd name="connsiteX7" fmla="*/ 5178736 w 6939443"/>
              <a:gd name="connsiteY7" fmla="*/ 6160031 h 6167982"/>
              <a:gd name="connsiteX8" fmla="*/ 1618487 w 6939443"/>
              <a:gd name="connsiteY8" fmla="*/ 6167982 h 6167982"/>
              <a:gd name="connsiteX9" fmla="*/ 0 w 6939443"/>
              <a:gd name="connsiteY9" fmla="*/ 3349256 h 6167982"/>
              <a:gd name="connsiteX0" fmla="*/ 182274 w 7121717"/>
              <a:gd name="connsiteY0" fmla="*/ 3349256 h 6167982"/>
              <a:gd name="connsiteX1" fmla="*/ 203539 w 7121717"/>
              <a:gd name="connsiteY1" fmla="*/ 2753833 h 6167982"/>
              <a:gd name="connsiteX2" fmla="*/ 1660199 w 7121717"/>
              <a:gd name="connsiteY2" fmla="*/ 239233 h 6167982"/>
              <a:gd name="connsiteX3" fmla="*/ 2106767 w 7121717"/>
              <a:gd name="connsiteY3" fmla="*/ 0 h 6167982"/>
              <a:gd name="connsiteX4" fmla="*/ 5083883 w 7121717"/>
              <a:gd name="connsiteY4" fmla="*/ 1 h 6167982"/>
              <a:gd name="connsiteX5" fmla="*/ 5493237 w 7121717"/>
              <a:gd name="connsiteY5" fmla="*/ 239233 h 6167982"/>
              <a:gd name="connsiteX6" fmla="*/ 7121717 w 7121717"/>
              <a:gd name="connsiteY6" fmla="*/ 3091843 h 6167982"/>
              <a:gd name="connsiteX7" fmla="*/ 5361010 w 7121717"/>
              <a:gd name="connsiteY7" fmla="*/ 6160031 h 6167982"/>
              <a:gd name="connsiteX8" fmla="*/ 1800761 w 7121717"/>
              <a:gd name="connsiteY8" fmla="*/ 6167982 h 6167982"/>
              <a:gd name="connsiteX9" fmla="*/ 182274 w 7121717"/>
              <a:gd name="connsiteY9" fmla="*/ 3349256 h 6167982"/>
              <a:gd name="connsiteX0" fmla="*/ 147856 w 7087299"/>
              <a:gd name="connsiteY0" fmla="*/ 3349256 h 6167982"/>
              <a:gd name="connsiteX1" fmla="*/ 169121 w 7087299"/>
              <a:gd name="connsiteY1" fmla="*/ 2753833 h 6167982"/>
              <a:gd name="connsiteX2" fmla="*/ 1625781 w 7087299"/>
              <a:gd name="connsiteY2" fmla="*/ 239233 h 6167982"/>
              <a:gd name="connsiteX3" fmla="*/ 2072349 w 7087299"/>
              <a:gd name="connsiteY3" fmla="*/ 0 h 6167982"/>
              <a:gd name="connsiteX4" fmla="*/ 5049465 w 7087299"/>
              <a:gd name="connsiteY4" fmla="*/ 1 h 6167982"/>
              <a:gd name="connsiteX5" fmla="*/ 5458819 w 7087299"/>
              <a:gd name="connsiteY5" fmla="*/ 239233 h 6167982"/>
              <a:gd name="connsiteX6" fmla="*/ 7087299 w 7087299"/>
              <a:gd name="connsiteY6" fmla="*/ 3091843 h 6167982"/>
              <a:gd name="connsiteX7" fmla="*/ 5326592 w 7087299"/>
              <a:gd name="connsiteY7" fmla="*/ 6160031 h 6167982"/>
              <a:gd name="connsiteX8" fmla="*/ 1766343 w 7087299"/>
              <a:gd name="connsiteY8" fmla="*/ 6167982 h 6167982"/>
              <a:gd name="connsiteX9" fmla="*/ 147856 w 7087299"/>
              <a:gd name="connsiteY9" fmla="*/ 3349256 h 6167982"/>
              <a:gd name="connsiteX0" fmla="*/ 90185 w 7029628"/>
              <a:gd name="connsiteY0" fmla="*/ 3349256 h 6167982"/>
              <a:gd name="connsiteX1" fmla="*/ 111450 w 7029628"/>
              <a:gd name="connsiteY1" fmla="*/ 2753833 h 6167982"/>
              <a:gd name="connsiteX2" fmla="*/ 1568110 w 7029628"/>
              <a:gd name="connsiteY2" fmla="*/ 239233 h 6167982"/>
              <a:gd name="connsiteX3" fmla="*/ 2014678 w 7029628"/>
              <a:gd name="connsiteY3" fmla="*/ 0 h 6167982"/>
              <a:gd name="connsiteX4" fmla="*/ 4991794 w 7029628"/>
              <a:gd name="connsiteY4" fmla="*/ 1 h 6167982"/>
              <a:gd name="connsiteX5" fmla="*/ 5401148 w 7029628"/>
              <a:gd name="connsiteY5" fmla="*/ 239233 h 6167982"/>
              <a:gd name="connsiteX6" fmla="*/ 7029628 w 7029628"/>
              <a:gd name="connsiteY6" fmla="*/ 3091843 h 6167982"/>
              <a:gd name="connsiteX7" fmla="*/ 5268921 w 7029628"/>
              <a:gd name="connsiteY7" fmla="*/ 6160031 h 6167982"/>
              <a:gd name="connsiteX8" fmla="*/ 1708672 w 7029628"/>
              <a:gd name="connsiteY8" fmla="*/ 6167982 h 6167982"/>
              <a:gd name="connsiteX9" fmla="*/ 90185 w 7029628"/>
              <a:gd name="connsiteY9" fmla="*/ 3349256 h 6167982"/>
              <a:gd name="connsiteX0" fmla="*/ 82894 w 7022337"/>
              <a:gd name="connsiteY0" fmla="*/ 3349256 h 6167982"/>
              <a:gd name="connsiteX1" fmla="*/ 104159 w 7022337"/>
              <a:gd name="connsiteY1" fmla="*/ 2753833 h 6167982"/>
              <a:gd name="connsiteX2" fmla="*/ 1560819 w 7022337"/>
              <a:gd name="connsiteY2" fmla="*/ 239233 h 6167982"/>
              <a:gd name="connsiteX3" fmla="*/ 2007387 w 7022337"/>
              <a:gd name="connsiteY3" fmla="*/ 0 h 6167982"/>
              <a:gd name="connsiteX4" fmla="*/ 4984503 w 7022337"/>
              <a:gd name="connsiteY4" fmla="*/ 1 h 6167982"/>
              <a:gd name="connsiteX5" fmla="*/ 5393857 w 7022337"/>
              <a:gd name="connsiteY5" fmla="*/ 239233 h 6167982"/>
              <a:gd name="connsiteX6" fmla="*/ 7022337 w 7022337"/>
              <a:gd name="connsiteY6" fmla="*/ 3091843 h 6167982"/>
              <a:gd name="connsiteX7" fmla="*/ 5261630 w 7022337"/>
              <a:gd name="connsiteY7" fmla="*/ 6160031 h 6167982"/>
              <a:gd name="connsiteX8" fmla="*/ 1701381 w 7022337"/>
              <a:gd name="connsiteY8" fmla="*/ 6167982 h 6167982"/>
              <a:gd name="connsiteX9" fmla="*/ 82894 w 7022337"/>
              <a:gd name="connsiteY9" fmla="*/ 3349256 h 6167982"/>
              <a:gd name="connsiteX0" fmla="*/ 82894 w 7022337"/>
              <a:gd name="connsiteY0" fmla="*/ 3349256 h 6167982"/>
              <a:gd name="connsiteX1" fmla="*/ 104159 w 7022337"/>
              <a:gd name="connsiteY1" fmla="*/ 2753833 h 6167982"/>
              <a:gd name="connsiteX2" fmla="*/ 1560819 w 7022337"/>
              <a:gd name="connsiteY2" fmla="*/ 239233 h 6167982"/>
              <a:gd name="connsiteX3" fmla="*/ 2007387 w 7022337"/>
              <a:gd name="connsiteY3" fmla="*/ 0 h 6167982"/>
              <a:gd name="connsiteX4" fmla="*/ 4984503 w 7022337"/>
              <a:gd name="connsiteY4" fmla="*/ 1 h 6167982"/>
              <a:gd name="connsiteX5" fmla="*/ 5393857 w 7022337"/>
              <a:gd name="connsiteY5" fmla="*/ 239233 h 6167982"/>
              <a:gd name="connsiteX6" fmla="*/ 7022337 w 7022337"/>
              <a:gd name="connsiteY6" fmla="*/ 3091843 h 6167982"/>
              <a:gd name="connsiteX7" fmla="*/ 5261630 w 7022337"/>
              <a:gd name="connsiteY7" fmla="*/ 6160031 h 6167982"/>
              <a:gd name="connsiteX8" fmla="*/ 1701381 w 7022337"/>
              <a:gd name="connsiteY8" fmla="*/ 6167982 h 6167982"/>
              <a:gd name="connsiteX9" fmla="*/ 1534237 w 7022337"/>
              <a:gd name="connsiteY9" fmla="*/ 5879805 h 6167982"/>
              <a:gd name="connsiteX10" fmla="*/ 82894 w 7022337"/>
              <a:gd name="connsiteY10" fmla="*/ 3349256 h 6167982"/>
              <a:gd name="connsiteX0" fmla="*/ 82894 w 7022337"/>
              <a:gd name="connsiteY0" fmla="*/ 3349256 h 6167982"/>
              <a:gd name="connsiteX1" fmla="*/ 104159 w 7022337"/>
              <a:gd name="connsiteY1" fmla="*/ 2753833 h 6167982"/>
              <a:gd name="connsiteX2" fmla="*/ 1560819 w 7022337"/>
              <a:gd name="connsiteY2" fmla="*/ 239233 h 6167982"/>
              <a:gd name="connsiteX3" fmla="*/ 2007387 w 7022337"/>
              <a:gd name="connsiteY3" fmla="*/ 0 h 6167982"/>
              <a:gd name="connsiteX4" fmla="*/ 4984503 w 7022337"/>
              <a:gd name="connsiteY4" fmla="*/ 1 h 6167982"/>
              <a:gd name="connsiteX5" fmla="*/ 5393857 w 7022337"/>
              <a:gd name="connsiteY5" fmla="*/ 239233 h 6167982"/>
              <a:gd name="connsiteX6" fmla="*/ 7022337 w 7022337"/>
              <a:gd name="connsiteY6" fmla="*/ 3091843 h 6167982"/>
              <a:gd name="connsiteX7" fmla="*/ 5261630 w 7022337"/>
              <a:gd name="connsiteY7" fmla="*/ 6160031 h 6167982"/>
              <a:gd name="connsiteX8" fmla="*/ 2033967 w 7022337"/>
              <a:gd name="connsiteY8" fmla="*/ 6161568 h 6167982"/>
              <a:gd name="connsiteX9" fmla="*/ 1701381 w 7022337"/>
              <a:gd name="connsiteY9" fmla="*/ 6167982 h 6167982"/>
              <a:gd name="connsiteX10" fmla="*/ 1534237 w 7022337"/>
              <a:gd name="connsiteY10" fmla="*/ 5879805 h 6167982"/>
              <a:gd name="connsiteX11" fmla="*/ 82894 w 7022337"/>
              <a:gd name="connsiteY11" fmla="*/ 3349256 h 6167982"/>
              <a:gd name="connsiteX0" fmla="*/ 82894 w 7022337"/>
              <a:gd name="connsiteY0" fmla="*/ 3349256 h 6161568"/>
              <a:gd name="connsiteX1" fmla="*/ 104159 w 7022337"/>
              <a:gd name="connsiteY1" fmla="*/ 2753833 h 6161568"/>
              <a:gd name="connsiteX2" fmla="*/ 1560819 w 7022337"/>
              <a:gd name="connsiteY2" fmla="*/ 239233 h 6161568"/>
              <a:gd name="connsiteX3" fmla="*/ 2007387 w 7022337"/>
              <a:gd name="connsiteY3" fmla="*/ 0 h 6161568"/>
              <a:gd name="connsiteX4" fmla="*/ 4984503 w 7022337"/>
              <a:gd name="connsiteY4" fmla="*/ 1 h 6161568"/>
              <a:gd name="connsiteX5" fmla="*/ 5393857 w 7022337"/>
              <a:gd name="connsiteY5" fmla="*/ 239233 h 6161568"/>
              <a:gd name="connsiteX6" fmla="*/ 7022337 w 7022337"/>
              <a:gd name="connsiteY6" fmla="*/ 3091843 h 6161568"/>
              <a:gd name="connsiteX7" fmla="*/ 5261630 w 7022337"/>
              <a:gd name="connsiteY7" fmla="*/ 6160031 h 6161568"/>
              <a:gd name="connsiteX8" fmla="*/ 2033967 w 7022337"/>
              <a:gd name="connsiteY8" fmla="*/ 6161568 h 6161568"/>
              <a:gd name="connsiteX9" fmla="*/ 1534237 w 7022337"/>
              <a:gd name="connsiteY9" fmla="*/ 5879805 h 6161568"/>
              <a:gd name="connsiteX10" fmla="*/ 82894 w 7022337"/>
              <a:gd name="connsiteY10" fmla="*/ 3349256 h 6161568"/>
              <a:gd name="connsiteX0" fmla="*/ 82894 w 7022337"/>
              <a:gd name="connsiteY0" fmla="*/ 3349256 h 6179481"/>
              <a:gd name="connsiteX1" fmla="*/ 104159 w 7022337"/>
              <a:gd name="connsiteY1" fmla="*/ 2753833 h 6179481"/>
              <a:gd name="connsiteX2" fmla="*/ 1560819 w 7022337"/>
              <a:gd name="connsiteY2" fmla="*/ 239233 h 6179481"/>
              <a:gd name="connsiteX3" fmla="*/ 2007387 w 7022337"/>
              <a:gd name="connsiteY3" fmla="*/ 0 h 6179481"/>
              <a:gd name="connsiteX4" fmla="*/ 4984503 w 7022337"/>
              <a:gd name="connsiteY4" fmla="*/ 1 h 6179481"/>
              <a:gd name="connsiteX5" fmla="*/ 5393857 w 7022337"/>
              <a:gd name="connsiteY5" fmla="*/ 239233 h 6179481"/>
              <a:gd name="connsiteX6" fmla="*/ 7022337 w 7022337"/>
              <a:gd name="connsiteY6" fmla="*/ 3091843 h 6179481"/>
              <a:gd name="connsiteX7" fmla="*/ 5261630 w 7022337"/>
              <a:gd name="connsiteY7" fmla="*/ 6160031 h 6179481"/>
              <a:gd name="connsiteX8" fmla="*/ 2033967 w 7022337"/>
              <a:gd name="connsiteY8" fmla="*/ 6161568 h 6179481"/>
              <a:gd name="connsiteX9" fmla="*/ 1534237 w 7022337"/>
              <a:gd name="connsiteY9" fmla="*/ 5879805 h 6179481"/>
              <a:gd name="connsiteX10" fmla="*/ 82894 w 7022337"/>
              <a:gd name="connsiteY10" fmla="*/ 3349256 h 6179481"/>
              <a:gd name="connsiteX0" fmla="*/ 82894 w 7022337"/>
              <a:gd name="connsiteY0" fmla="*/ 3349256 h 6194484"/>
              <a:gd name="connsiteX1" fmla="*/ 104159 w 7022337"/>
              <a:gd name="connsiteY1" fmla="*/ 2753833 h 6194484"/>
              <a:gd name="connsiteX2" fmla="*/ 1560819 w 7022337"/>
              <a:gd name="connsiteY2" fmla="*/ 239233 h 6194484"/>
              <a:gd name="connsiteX3" fmla="*/ 2007387 w 7022337"/>
              <a:gd name="connsiteY3" fmla="*/ 0 h 6194484"/>
              <a:gd name="connsiteX4" fmla="*/ 4984503 w 7022337"/>
              <a:gd name="connsiteY4" fmla="*/ 1 h 6194484"/>
              <a:gd name="connsiteX5" fmla="*/ 5393857 w 7022337"/>
              <a:gd name="connsiteY5" fmla="*/ 239233 h 6194484"/>
              <a:gd name="connsiteX6" fmla="*/ 7022337 w 7022337"/>
              <a:gd name="connsiteY6" fmla="*/ 3091843 h 6194484"/>
              <a:gd name="connsiteX7" fmla="*/ 5261630 w 7022337"/>
              <a:gd name="connsiteY7" fmla="*/ 6160031 h 6194484"/>
              <a:gd name="connsiteX8" fmla="*/ 2033967 w 7022337"/>
              <a:gd name="connsiteY8" fmla="*/ 6161568 h 6194484"/>
              <a:gd name="connsiteX9" fmla="*/ 1534237 w 7022337"/>
              <a:gd name="connsiteY9" fmla="*/ 5879805 h 6194484"/>
              <a:gd name="connsiteX10" fmla="*/ 82894 w 7022337"/>
              <a:gd name="connsiteY10" fmla="*/ 3349256 h 6194484"/>
              <a:gd name="connsiteX0" fmla="*/ 82894 w 7022337"/>
              <a:gd name="connsiteY0" fmla="*/ 3349256 h 6161568"/>
              <a:gd name="connsiteX1" fmla="*/ 104159 w 7022337"/>
              <a:gd name="connsiteY1" fmla="*/ 2753833 h 6161568"/>
              <a:gd name="connsiteX2" fmla="*/ 1560819 w 7022337"/>
              <a:gd name="connsiteY2" fmla="*/ 239233 h 6161568"/>
              <a:gd name="connsiteX3" fmla="*/ 2007387 w 7022337"/>
              <a:gd name="connsiteY3" fmla="*/ 0 h 6161568"/>
              <a:gd name="connsiteX4" fmla="*/ 4984503 w 7022337"/>
              <a:gd name="connsiteY4" fmla="*/ 1 h 6161568"/>
              <a:gd name="connsiteX5" fmla="*/ 5393857 w 7022337"/>
              <a:gd name="connsiteY5" fmla="*/ 239233 h 6161568"/>
              <a:gd name="connsiteX6" fmla="*/ 7022337 w 7022337"/>
              <a:gd name="connsiteY6" fmla="*/ 3091843 h 6161568"/>
              <a:gd name="connsiteX7" fmla="*/ 5261630 w 7022337"/>
              <a:gd name="connsiteY7" fmla="*/ 6160031 h 6161568"/>
              <a:gd name="connsiteX8" fmla="*/ 2033967 w 7022337"/>
              <a:gd name="connsiteY8" fmla="*/ 6161568 h 6161568"/>
              <a:gd name="connsiteX9" fmla="*/ 1534237 w 7022337"/>
              <a:gd name="connsiteY9" fmla="*/ 5879805 h 6161568"/>
              <a:gd name="connsiteX10" fmla="*/ 82894 w 7022337"/>
              <a:gd name="connsiteY10" fmla="*/ 3349256 h 6161568"/>
              <a:gd name="connsiteX0" fmla="*/ 82894 w 7022337"/>
              <a:gd name="connsiteY0" fmla="*/ 3349256 h 6161584"/>
              <a:gd name="connsiteX1" fmla="*/ 104159 w 7022337"/>
              <a:gd name="connsiteY1" fmla="*/ 2753833 h 6161584"/>
              <a:gd name="connsiteX2" fmla="*/ 1560819 w 7022337"/>
              <a:gd name="connsiteY2" fmla="*/ 239233 h 6161584"/>
              <a:gd name="connsiteX3" fmla="*/ 2007387 w 7022337"/>
              <a:gd name="connsiteY3" fmla="*/ 0 h 6161584"/>
              <a:gd name="connsiteX4" fmla="*/ 4984503 w 7022337"/>
              <a:gd name="connsiteY4" fmla="*/ 1 h 6161584"/>
              <a:gd name="connsiteX5" fmla="*/ 5393857 w 7022337"/>
              <a:gd name="connsiteY5" fmla="*/ 239233 h 6161584"/>
              <a:gd name="connsiteX6" fmla="*/ 7022337 w 7022337"/>
              <a:gd name="connsiteY6" fmla="*/ 3091843 h 6161584"/>
              <a:gd name="connsiteX7" fmla="*/ 5261630 w 7022337"/>
              <a:gd name="connsiteY7" fmla="*/ 6160031 h 6161584"/>
              <a:gd name="connsiteX8" fmla="*/ 2033967 w 7022337"/>
              <a:gd name="connsiteY8" fmla="*/ 6161568 h 6161584"/>
              <a:gd name="connsiteX9" fmla="*/ 1534237 w 7022337"/>
              <a:gd name="connsiteY9" fmla="*/ 5879805 h 6161584"/>
              <a:gd name="connsiteX10" fmla="*/ 82894 w 7022337"/>
              <a:gd name="connsiteY10" fmla="*/ 3349256 h 6161584"/>
              <a:gd name="connsiteX0" fmla="*/ 82894 w 7022337"/>
              <a:gd name="connsiteY0" fmla="*/ 3349256 h 6161578"/>
              <a:gd name="connsiteX1" fmla="*/ 104159 w 7022337"/>
              <a:gd name="connsiteY1" fmla="*/ 2753833 h 6161578"/>
              <a:gd name="connsiteX2" fmla="*/ 1560819 w 7022337"/>
              <a:gd name="connsiteY2" fmla="*/ 239233 h 6161578"/>
              <a:gd name="connsiteX3" fmla="*/ 2007387 w 7022337"/>
              <a:gd name="connsiteY3" fmla="*/ 0 h 6161578"/>
              <a:gd name="connsiteX4" fmla="*/ 4984503 w 7022337"/>
              <a:gd name="connsiteY4" fmla="*/ 1 h 6161578"/>
              <a:gd name="connsiteX5" fmla="*/ 5393857 w 7022337"/>
              <a:gd name="connsiteY5" fmla="*/ 239233 h 6161578"/>
              <a:gd name="connsiteX6" fmla="*/ 7022337 w 7022337"/>
              <a:gd name="connsiteY6" fmla="*/ 3091843 h 6161578"/>
              <a:gd name="connsiteX7" fmla="*/ 5261630 w 7022337"/>
              <a:gd name="connsiteY7" fmla="*/ 6160031 h 6161578"/>
              <a:gd name="connsiteX8" fmla="*/ 2033967 w 7022337"/>
              <a:gd name="connsiteY8" fmla="*/ 6161568 h 6161578"/>
              <a:gd name="connsiteX9" fmla="*/ 1534237 w 7022337"/>
              <a:gd name="connsiteY9" fmla="*/ 5879805 h 6161578"/>
              <a:gd name="connsiteX10" fmla="*/ 82894 w 7022337"/>
              <a:gd name="connsiteY10" fmla="*/ 3349256 h 6161578"/>
              <a:gd name="connsiteX0" fmla="*/ 82894 w 7022337"/>
              <a:gd name="connsiteY0" fmla="*/ 3349256 h 6161579"/>
              <a:gd name="connsiteX1" fmla="*/ 104159 w 7022337"/>
              <a:gd name="connsiteY1" fmla="*/ 2753833 h 6161579"/>
              <a:gd name="connsiteX2" fmla="*/ 1560819 w 7022337"/>
              <a:gd name="connsiteY2" fmla="*/ 239233 h 6161579"/>
              <a:gd name="connsiteX3" fmla="*/ 2007387 w 7022337"/>
              <a:gd name="connsiteY3" fmla="*/ 0 h 6161579"/>
              <a:gd name="connsiteX4" fmla="*/ 4984503 w 7022337"/>
              <a:gd name="connsiteY4" fmla="*/ 1 h 6161579"/>
              <a:gd name="connsiteX5" fmla="*/ 5393857 w 7022337"/>
              <a:gd name="connsiteY5" fmla="*/ 239233 h 6161579"/>
              <a:gd name="connsiteX6" fmla="*/ 7022337 w 7022337"/>
              <a:gd name="connsiteY6" fmla="*/ 3091843 h 6161579"/>
              <a:gd name="connsiteX7" fmla="*/ 5261630 w 7022337"/>
              <a:gd name="connsiteY7" fmla="*/ 6160031 h 6161579"/>
              <a:gd name="connsiteX8" fmla="*/ 2033967 w 7022337"/>
              <a:gd name="connsiteY8" fmla="*/ 6161568 h 6161579"/>
              <a:gd name="connsiteX9" fmla="*/ 1534237 w 7022337"/>
              <a:gd name="connsiteY9" fmla="*/ 5879805 h 6161579"/>
              <a:gd name="connsiteX10" fmla="*/ 82894 w 7022337"/>
              <a:gd name="connsiteY10" fmla="*/ 3349256 h 6161579"/>
              <a:gd name="connsiteX0" fmla="*/ 82894 w 7022337"/>
              <a:gd name="connsiteY0" fmla="*/ 3349256 h 6161579"/>
              <a:gd name="connsiteX1" fmla="*/ 104159 w 7022337"/>
              <a:gd name="connsiteY1" fmla="*/ 2753833 h 6161579"/>
              <a:gd name="connsiteX2" fmla="*/ 1560819 w 7022337"/>
              <a:gd name="connsiteY2" fmla="*/ 239233 h 6161579"/>
              <a:gd name="connsiteX3" fmla="*/ 2007387 w 7022337"/>
              <a:gd name="connsiteY3" fmla="*/ 0 h 6161579"/>
              <a:gd name="connsiteX4" fmla="*/ 4984503 w 7022337"/>
              <a:gd name="connsiteY4" fmla="*/ 1 h 6161579"/>
              <a:gd name="connsiteX5" fmla="*/ 5393857 w 7022337"/>
              <a:gd name="connsiteY5" fmla="*/ 239233 h 6161579"/>
              <a:gd name="connsiteX6" fmla="*/ 6839884 w 7022337"/>
              <a:gd name="connsiteY6" fmla="*/ 2785730 h 6161579"/>
              <a:gd name="connsiteX7" fmla="*/ 7022337 w 7022337"/>
              <a:gd name="connsiteY7" fmla="*/ 3091843 h 6161579"/>
              <a:gd name="connsiteX8" fmla="*/ 5261630 w 7022337"/>
              <a:gd name="connsiteY8" fmla="*/ 6160031 h 6161579"/>
              <a:gd name="connsiteX9" fmla="*/ 2033967 w 7022337"/>
              <a:gd name="connsiteY9" fmla="*/ 6161568 h 6161579"/>
              <a:gd name="connsiteX10" fmla="*/ 1534237 w 7022337"/>
              <a:gd name="connsiteY10" fmla="*/ 5879805 h 6161579"/>
              <a:gd name="connsiteX11" fmla="*/ 82894 w 7022337"/>
              <a:gd name="connsiteY11" fmla="*/ 3349256 h 6161579"/>
              <a:gd name="connsiteX0" fmla="*/ 82894 w 7022337"/>
              <a:gd name="connsiteY0" fmla="*/ 3349256 h 6161579"/>
              <a:gd name="connsiteX1" fmla="*/ 104159 w 7022337"/>
              <a:gd name="connsiteY1" fmla="*/ 2753833 h 6161579"/>
              <a:gd name="connsiteX2" fmla="*/ 1560819 w 7022337"/>
              <a:gd name="connsiteY2" fmla="*/ 239233 h 6161579"/>
              <a:gd name="connsiteX3" fmla="*/ 2007387 w 7022337"/>
              <a:gd name="connsiteY3" fmla="*/ 0 h 6161579"/>
              <a:gd name="connsiteX4" fmla="*/ 4984503 w 7022337"/>
              <a:gd name="connsiteY4" fmla="*/ 1 h 6161579"/>
              <a:gd name="connsiteX5" fmla="*/ 5393857 w 7022337"/>
              <a:gd name="connsiteY5" fmla="*/ 239233 h 6161579"/>
              <a:gd name="connsiteX6" fmla="*/ 6839884 w 7022337"/>
              <a:gd name="connsiteY6" fmla="*/ 2785730 h 6161579"/>
              <a:gd name="connsiteX7" fmla="*/ 7022337 w 7022337"/>
              <a:gd name="connsiteY7" fmla="*/ 3091843 h 6161579"/>
              <a:gd name="connsiteX8" fmla="*/ 6861149 w 7022337"/>
              <a:gd name="connsiteY8" fmla="*/ 3349255 h 6161579"/>
              <a:gd name="connsiteX9" fmla="*/ 5261630 w 7022337"/>
              <a:gd name="connsiteY9" fmla="*/ 6160031 h 6161579"/>
              <a:gd name="connsiteX10" fmla="*/ 2033967 w 7022337"/>
              <a:gd name="connsiteY10" fmla="*/ 6161568 h 6161579"/>
              <a:gd name="connsiteX11" fmla="*/ 1534237 w 7022337"/>
              <a:gd name="connsiteY11" fmla="*/ 5879805 h 6161579"/>
              <a:gd name="connsiteX12" fmla="*/ 82894 w 7022337"/>
              <a:gd name="connsiteY12" fmla="*/ 3349256 h 6161579"/>
              <a:gd name="connsiteX0" fmla="*/ 82894 w 6861149"/>
              <a:gd name="connsiteY0" fmla="*/ 3349256 h 6161579"/>
              <a:gd name="connsiteX1" fmla="*/ 104159 w 6861149"/>
              <a:gd name="connsiteY1" fmla="*/ 2753833 h 6161579"/>
              <a:gd name="connsiteX2" fmla="*/ 1560819 w 6861149"/>
              <a:gd name="connsiteY2" fmla="*/ 239233 h 6161579"/>
              <a:gd name="connsiteX3" fmla="*/ 2007387 w 6861149"/>
              <a:gd name="connsiteY3" fmla="*/ 0 h 6161579"/>
              <a:gd name="connsiteX4" fmla="*/ 4984503 w 6861149"/>
              <a:gd name="connsiteY4" fmla="*/ 1 h 6161579"/>
              <a:gd name="connsiteX5" fmla="*/ 5393857 w 6861149"/>
              <a:gd name="connsiteY5" fmla="*/ 239233 h 6161579"/>
              <a:gd name="connsiteX6" fmla="*/ 6839884 w 6861149"/>
              <a:gd name="connsiteY6" fmla="*/ 2785730 h 6161579"/>
              <a:gd name="connsiteX7" fmla="*/ 6861149 w 6861149"/>
              <a:gd name="connsiteY7" fmla="*/ 3349255 h 6161579"/>
              <a:gd name="connsiteX8" fmla="*/ 5261630 w 6861149"/>
              <a:gd name="connsiteY8" fmla="*/ 6160031 h 6161579"/>
              <a:gd name="connsiteX9" fmla="*/ 2033967 w 6861149"/>
              <a:gd name="connsiteY9" fmla="*/ 6161568 h 6161579"/>
              <a:gd name="connsiteX10" fmla="*/ 1534237 w 6861149"/>
              <a:gd name="connsiteY10" fmla="*/ 5879805 h 6161579"/>
              <a:gd name="connsiteX11" fmla="*/ 82894 w 6861149"/>
              <a:gd name="connsiteY11" fmla="*/ 3349256 h 6161579"/>
              <a:gd name="connsiteX0" fmla="*/ 82894 w 7041548"/>
              <a:gd name="connsiteY0" fmla="*/ 3349256 h 6161579"/>
              <a:gd name="connsiteX1" fmla="*/ 104159 w 7041548"/>
              <a:gd name="connsiteY1" fmla="*/ 2753833 h 6161579"/>
              <a:gd name="connsiteX2" fmla="*/ 1560819 w 7041548"/>
              <a:gd name="connsiteY2" fmla="*/ 239233 h 6161579"/>
              <a:gd name="connsiteX3" fmla="*/ 2007387 w 7041548"/>
              <a:gd name="connsiteY3" fmla="*/ 0 h 6161579"/>
              <a:gd name="connsiteX4" fmla="*/ 4984503 w 7041548"/>
              <a:gd name="connsiteY4" fmla="*/ 1 h 6161579"/>
              <a:gd name="connsiteX5" fmla="*/ 5393857 w 7041548"/>
              <a:gd name="connsiteY5" fmla="*/ 239233 h 6161579"/>
              <a:gd name="connsiteX6" fmla="*/ 6839884 w 7041548"/>
              <a:gd name="connsiteY6" fmla="*/ 2785730 h 6161579"/>
              <a:gd name="connsiteX7" fmla="*/ 6861149 w 7041548"/>
              <a:gd name="connsiteY7" fmla="*/ 3349255 h 6161579"/>
              <a:gd name="connsiteX8" fmla="*/ 5261630 w 7041548"/>
              <a:gd name="connsiteY8" fmla="*/ 6160031 h 6161579"/>
              <a:gd name="connsiteX9" fmla="*/ 2033967 w 7041548"/>
              <a:gd name="connsiteY9" fmla="*/ 6161568 h 6161579"/>
              <a:gd name="connsiteX10" fmla="*/ 1534237 w 7041548"/>
              <a:gd name="connsiteY10" fmla="*/ 5879805 h 6161579"/>
              <a:gd name="connsiteX11" fmla="*/ 82894 w 7041548"/>
              <a:gd name="connsiteY11" fmla="*/ 3349256 h 6161579"/>
              <a:gd name="connsiteX0" fmla="*/ 82894 w 6988733"/>
              <a:gd name="connsiteY0" fmla="*/ 3349256 h 6161579"/>
              <a:gd name="connsiteX1" fmla="*/ 104159 w 6988733"/>
              <a:gd name="connsiteY1" fmla="*/ 2753833 h 6161579"/>
              <a:gd name="connsiteX2" fmla="*/ 1560819 w 6988733"/>
              <a:gd name="connsiteY2" fmla="*/ 239233 h 6161579"/>
              <a:gd name="connsiteX3" fmla="*/ 2007387 w 6988733"/>
              <a:gd name="connsiteY3" fmla="*/ 0 h 6161579"/>
              <a:gd name="connsiteX4" fmla="*/ 4984503 w 6988733"/>
              <a:gd name="connsiteY4" fmla="*/ 1 h 6161579"/>
              <a:gd name="connsiteX5" fmla="*/ 5393857 w 6988733"/>
              <a:gd name="connsiteY5" fmla="*/ 239233 h 6161579"/>
              <a:gd name="connsiteX6" fmla="*/ 6839884 w 6988733"/>
              <a:gd name="connsiteY6" fmla="*/ 2785730 h 6161579"/>
              <a:gd name="connsiteX7" fmla="*/ 6861149 w 6988733"/>
              <a:gd name="connsiteY7" fmla="*/ 3349255 h 6161579"/>
              <a:gd name="connsiteX8" fmla="*/ 5261630 w 6988733"/>
              <a:gd name="connsiteY8" fmla="*/ 6160031 h 6161579"/>
              <a:gd name="connsiteX9" fmla="*/ 2033967 w 6988733"/>
              <a:gd name="connsiteY9" fmla="*/ 6161568 h 6161579"/>
              <a:gd name="connsiteX10" fmla="*/ 1534237 w 6988733"/>
              <a:gd name="connsiteY10" fmla="*/ 5879805 h 6161579"/>
              <a:gd name="connsiteX11" fmla="*/ 82894 w 6988733"/>
              <a:gd name="connsiteY11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261630 w 6936472"/>
              <a:gd name="connsiteY8" fmla="*/ 6160031 h 6161579"/>
              <a:gd name="connsiteX9" fmla="*/ 2033967 w 6936472"/>
              <a:gd name="connsiteY9" fmla="*/ 6161568 h 6161579"/>
              <a:gd name="connsiteX10" fmla="*/ 1534237 w 6936472"/>
              <a:gd name="connsiteY10" fmla="*/ 5879805 h 6161579"/>
              <a:gd name="connsiteX11" fmla="*/ 82894 w 6936472"/>
              <a:gd name="connsiteY11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261630 w 6936472"/>
              <a:gd name="connsiteY8" fmla="*/ 6160031 h 6161579"/>
              <a:gd name="connsiteX9" fmla="*/ 4867544 w 6936472"/>
              <a:gd name="connsiteY9" fmla="*/ 6161567 h 6161579"/>
              <a:gd name="connsiteX10" fmla="*/ 2033967 w 6936472"/>
              <a:gd name="connsiteY10" fmla="*/ 6161568 h 6161579"/>
              <a:gd name="connsiteX11" fmla="*/ 1534237 w 6936472"/>
              <a:gd name="connsiteY11" fmla="*/ 5879805 h 6161579"/>
              <a:gd name="connsiteX12" fmla="*/ 82894 w 6936472"/>
              <a:gd name="connsiteY12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431070 w 6936472"/>
              <a:gd name="connsiteY8" fmla="*/ 5847906 h 6161579"/>
              <a:gd name="connsiteX9" fmla="*/ 5261630 w 6936472"/>
              <a:gd name="connsiteY9" fmla="*/ 6160031 h 6161579"/>
              <a:gd name="connsiteX10" fmla="*/ 4867544 w 6936472"/>
              <a:gd name="connsiteY10" fmla="*/ 6161567 h 6161579"/>
              <a:gd name="connsiteX11" fmla="*/ 2033967 w 6936472"/>
              <a:gd name="connsiteY11" fmla="*/ 6161568 h 6161579"/>
              <a:gd name="connsiteX12" fmla="*/ 1534237 w 6936472"/>
              <a:gd name="connsiteY12" fmla="*/ 5879805 h 6161579"/>
              <a:gd name="connsiteX13" fmla="*/ 82894 w 6936472"/>
              <a:gd name="connsiteY13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431070 w 6936472"/>
              <a:gd name="connsiteY8" fmla="*/ 5847906 h 6161579"/>
              <a:gd name="connsiteX9" fmla="*/ 4867544 w 6936472"/>
              <a:gd name="connsiteY9" fmla="*/ 6161567 h 6161579"/>
              <a:gd name="connsiteX10" fmla="*/ 2033967 w 6936472"/>
              <a:gd name="connsiteY10" fmla="*/ 6161568 h 6161579"/>
              <a:gd name="connsiteX11" fmla="*/ 1534237 w 6936472"/>
              <a:gd name="connsiteY11" fmla="*/ 5879805 h 6161579"/>
              <a:gd name="connsiteX12" fmla="*/ 82894 w 6936472"/>
              <a:gd name="connsiteY12" fmla="*/ 3349256 h 6161579"/>
              <a:gd name="connsiteX0" fmla="*/ 82894 w 6936472"/>
              <a:gd name="connsiteY0" fmla="*/ 3349256 h 6163766"/>
              <a:gd name="connsiteX1" fmla="*/ 104159 w 6936472"/>
              <a:gd name="connsiteY1" fmla="*/ 2753833 h 6163766"/>
              <a:gd name="connsiteX2" fmla="*/ 1560819 w 6936472"/>
              <a:gd name="connsiteY2" fmla="*/ 239233 h 6163766"/>
              <a:gd name="connsiteX3" fmla="*/ 2007387 w 6936472"/>
              <a:gd name="connsiteY3" fmla="*/ 0 h 6163766"/>
              <a:gd name="connsiteX4" fmla="*/ 4984503 w 6936472"/>
              <a:gd name="connsiteY4" fmla="*/ 1 h 6163766"/>
              <a:gd name="connsiteX5" fmla="*/ 5393857 w 6936472"/>
              <a:gd name="connsiteY5" fmla="*/ 239233 h 6163766"/>
              <a:gd name="connsiteX6" fmla="*/ 6839884 w 6936472"/>
              <a:gd name="connsiteY6" fmla="*/ 2785730 h 6163766"/>
              <a:gd name="connsiteX7" fmla="*/ 6861149 w 6936472"/>
              <a:gd name="connsiteY7" fmla="*/ 3349255 h 6163766"/>
              <a:gd name="connsiteX8" fmla="*/ 5431070 w 6936472"/>
              <a:gd name="connsiteY8" fmla="*/ 5847906 h 6163766"/>
              <a:gd name="connsiteX9" fmla="*/ 4867544 w 6936472"/>
              <a:gd name="connsiteY9" fmla="*/ 6161567 h 6163766"/>
              <a:gd name="connsiteX10" fmla="*/ 2033967 w 6936472"/>
              <a:gd name="connsiteY10" fmla="*/ 6161568 h 6163766"/>
              <a:gd name="connsiteX11" fmla="*/ 1534237 w 6936472"/>
              <a:gd name="connsiteY11" fmla="*/ 5879805 h 6163766"/>
              <a:gd name="connsiteX12" fmla="*/ 82894 w 6936472"/>
              <a:gd name="connsiteY12" fmla="*/ 3349256 h 6163766"/>
              <a:gd name="connsiteX0" fmla="*/ 82894 w 6936472"/>
              <a:gd name="connsiteY0" fmla="*/ 3349256 h 6179650"/>
              <a:gd name="connsiteX1" fmla="*/ 104159 w 6936472"/>
              <a:gd name="connsiteY1" fmla="*/ 2753833 h 6179650"/>
              <a:gd name="connsiteX2" fmla="*/ 1560819 w 6936472"/>
              <a:gd name="connsiteY2" fmla="*/ 239233 h 6179650"/>
              <a:gd name="connsiteX3" fmla="*/ 2007387 w 6936472"/>
              <a:gd name="connsiteY3" fmla="*/ 0 h 6179650"/>
              <a:gd name="connsiteX4" fmla="*/ 4984503 w 6936472"/>
              <a:gd name="connsiteY4" fmla="*/ 1 h 6179650"/>
              <a:gd name="connsiteX5" fmla="*/ 5393857 w 6936472"/>
              <a:gd name="connsiteY5" fmla="*/ 239233 h 6179650"/>
              <a:gd name="connsiteX6" fmla="*/ 6839884 w 6936472"/>
              <a:gd name="connsiteY6" fmla="*/ 2785730 h 6179650"/>
              <a:gd name="connsiteX7" fmla="*/ 6861149 w 6936472"/>
              <a:gd name="connsiteY7" fmla="*/ 3349255 h 6179650"/>
              <a:gd name="connsiteX8" fmla="*/ 5431070 w 6936472"/>
              <a:gd name="connsiteY8" fmla="*/ 5847906 h 6179650"/>
              <a:gd name="connsiteX9" fmla="*/ 4867544 w 6936472"/>
              <a:gd name="connsiteY9" fmla="*/ 6161567 h 6179650"/>
              <a:gd name="connsiteX10" fmla="*/ 2033967 w 6936472"/>
              <a:gd name="connsiteY10" fmla="*/ 6161568 h 6179650"/>
              <a:gd name="connsiteX11" fmla="*/ 1534237 w 6936472"/>
              <a:gd name="connsiteY11" fmla="*/ 5879805 h 6179650"/>
              <a:gd name="connsiteX12" fmla="*/ 82894 w 6936472"/>
              <a:gd name="connsiteY12" fmla="*/ 3349256 h 6179650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431070 w 6936472"/>
              <a:gd name="connsiteY8" fmla="*/ 5847906 h 6161579"/>
              <a:gd name="connsiteX9" fmla="*/ 4867544 w 6936472"/>
              <a:gd name="connsiteY9" fmla="*/ 6161567 h 6161579"/>
              <a:gd name="connsiteX10" fmla="*/ 2033967 w 6936472"/>
              <a:gd name="connsiteY10" fmla="*/ 6161568 h 6161579"/>
              <a:gd name="connsiteX11" fmla="*/ 1534237 w 6936472"/>
              <a:gd name="connsiteY11" fmla="*/ 5879805 h 6161579"/>
              <a:gd name="connsiteX12" fmla="*/ 82894 w 6936472"/>
              <a:gd name="connsiteY12" fmla="*/ 3349256 h 616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36472" h="6161579">
                <a:moveTo>
                  <a:pt x="82894" y="3349256"/>
                </a:moveTo>
                <a:cubicBezTo>
                  <a:pt x="-45087" y="3120473"/>
                  <a:pt x="-14572" y="2958510"/>
                  <a:pt x="104159" y="2753833"/>
                </a:cubicBezTo>
                <a:lnTo>
                  <a:pt x="1560819" y="239233"/>
                </a:lnTo>
                <a:cubicBezTo>
                  <a:pt x="1634133" y="117315"/>
                  <a:pt x="1772918" y="11560"/>
                  <a:pt x="2007387" y="0"/>
                </a:cubicBezTo>
                <a:lnTo>
                  <a:pt x="4984503" y="1"/>
                </a:lnTo>
                <a:cubicBezTo>
                  <a:pt x="5155511" y="13292"/>
                  <a:pt x="5275730" y="70370"/>
                  <a:pt x="5393857" y="239233"/>
                </a:cubicBezTo>
                <a:lnTo>
                  <a:pt x="6839884" y="2785730"/>
                </a:lnTo>
                <a:cubicBezTo>
                  <a:pt x="6946210" y="3016988"/>
                  <a:pt x="6980652" y="3116481"/>
                  <a:pt x="6861149" y="3349255"/>
                </a:cubicBezTo>
                <a:lnTo>
                  <a:pt x="5431070" y="5847906"/>
                </a:lnTo>
                <a:cubicBezTo>
                  <a:pt x="5279555" y="6082708"/>
                  <a:pt x="5151965" y="6146504"/>
                  <a:pt x="4867544" y="6161567"/>
                </a:cubicBezTo>
                <a:lnTo>
                  <a:pt x="2033967" y="6161568"/>
                </a:lnTo>
                <a:cubicBezTo>
                  <a:pt x="1726395" y="6162711"/>
                  <a:pt x="1668030" y="6077394"/>
                  <a:pt x="1534237" y="5879805"/>
                </a:cubicBezTo>
                <a:lnTo>
                  <a:pt x="82894" y="3349256"/>
                </a:lnTo>
                <a:close/>
              </a:path>
            </a:pathLst>
          </a:custGeom>
          <a:noFill/>
          <a:ln w="38100">
            <a:solidFill>
              <a:srgbClr val="C4D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 userDrawn="1"/>
        </p:nvSpPr>
        <p:spPr>
          <a:xfrm>
            <a:off x="4891364" y="2833169"/>
            <a:ext cx="39533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150" dirty="0">
                <a:solidFill>
                  <a:srgbClr val="C4D600"/>
                </a:solidFill>
              </a:rPr>
              <a:t>2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9171829" y="2773017"/>
            <a:ext cx="1990444" cy="588136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0">
                <a:solidFill>
                  <a:srgbClr val="C4D600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Hexagon 15"/>
          <p:cNvSpPr/>
          <p:nvPr userDrawn="1"/>
        </p:nvSpPr>
        <p:spPr>
          <a:xfrm rot="21006596">
            <a:off x="8518432" y="2843403"/>
            <a:ext cx="514254" cy="456805"/>
          </a:xfrm>
          <a:custGeom>
            <a:avLst/>
            <a:gdLst>
              <a:gd name="connsiteX0" fmla="*/ 0 w 6970345"/>
              <a:gd name="connsiteY0" fmla="*/ 3076141 h 6152282"/>
              <a:gd name="connsiteX1" fmla="*/ 1538071 w 6970345"/>
              <a:gd name="connsiteY1" fmla="*/ 1 h 6152282"/>
              <a:gd name="connsiteX2" fmla="*/ 5432275 w 6970345"/>
              <a:gd name="connsiteY2" fmla="*/ 1 h 6152282"/>
              <a:gd name="connsiteX3" fmla="*/ 6970345 w 6970345"/>
              <a:gd name="connsiteY3" fmla="*/ 3076141 h 6152282"/>
              <a:gd name="connsiteX4" fmla="*/ 5432275 w 6970345"/>
              <a:gd name="connsiteY4" fmla="*/ 6152281 h 6152282"/>
              <a:gd name="connsiteX5" fmla="*/ 1538071 w 6970345"/>
              <a:gd name="connsiteY5" fmla="*/ 6152281 h 6152282"/>
              <a:gd name="connsiteX6" fmla="*/ 0 w 6970345"/>
              <a:gd name="connsiteY6" fmla="*/ 3076141 h 6152282"/>
              <a:gd name="connsiteX0" fmla="*/ 0 w 6970345"/>
              <a:gd name="connsiteY0" fmla="*/ 3084091 h 6160231"/>
              <a:gd name="connsiteX1" fmla="*/ 1728902 w 6970345"/>
              <a:gd name="connsiteY1" fmla="*/ 0 h 6160231"/>
              <a:gd name="connsiteX2" fmla="*/ 5432275 w 6970345"/>
              <a:gd name="connsiteY2" fmla="*/ 7951 h 6160231"/>
              <a:gd name="connsiteX3" fmla="*/ 6970345 w 6970345"/>
              <a:gd name="connsiteY3" fmla="*/ 3084091 h 6160231"/>
              <a:gd name="connsiteX4" fmla="*/ 5432275 w 6970345"/>
              <a:gd name="connsiteY4" fmla="*/ 6160231 h 6160231"/>
              <a:gd name="connsiteX5" fmla="*/ 1538071 w 6970345"/>
              <a:gd name="connsiteY5" fmla="*/ 6160231 h 6160231"/>
              <a:gd name="connsiteX6" fmla="*/ 0 w 6970345"/>
              <a:gd name="connsiteY6" fmla="*/ 3084091 h 6160231"/>
              <a:gd name="connsiteX0" fmla="*/ 0 w 6970345"/>
              <a:gd name="connsiteY0" fmla="*/ 3084091 h 6160231"/>
              <a:gd name="connsiteX1" fmla="*/ 1728902 w 6970345"/>
              <a:gd name="connsiteY1" fmla="*/ 0 h 6160231"/>
              <a:gd name="connsiteX2" fmla="*/ 5289152 w 6970345"/>
              <a:gd name="connsiteY2" fmla="*/ 15902 h 6160231"/>
              <a:gd name="connsiteX3" fmla="*/ 6970345 w 6970345"/>
              <a:gd name="connsiteY3" fmla="*/ 3084091 h 6160231"/>
              <a:gd name="connsiteX4" fmla="*/ 5432275 w 6970345"/>
              <a:gd name="connsiteY4" fmla="*/ 6160231 h 6160231"/>
              <a:gd name="connsiteX5" fmla="*/ 1538071 w 6970345"/>
              <a:gd name="connsiteY5" fmla="*/ 6160231 h 6160231"/>
              <a:gd name="connsiteX6" fmla="*/ 0 w 6970345"/>
              <a:gd name="connsiteY6" fmla="*/ 3084091 h 6160231"/>
              <a:gd name="connsiteX0" fmla="*/ 0 w 7041907"/>
              <a:gd name="connsiteY0" fmla="*/ 3084091 h 6160231"/>
              <a:gd name="connsiteX1" fmla="*/ 1728902 w 7041907"/>
              <a:gd name="connsiteY1" fmla="*/ 0 h 6160231"/>
              <a:gd name="connsiteX2" fmla="*/ 5289152 w 7041907"/>
              <a:gd name="connsiteY2" fmla="*/ 15902 h 6160231"/>
              <a:gd name="connsiteX3" fmla="*/ 7041907 w 7041907"/>
              <a:gd name="connsiteY3" fmla="*/ 3092043 h 6160231"/>
              <a:gd name="connsiteX4" fmla="*/ 5432275 w 7041907"/>
              <a:gd name="connsiteY4" fmla="*/ 6160231 h 6160231"/>
              <a:gd name="connsiteX5" fmla="*/ 1538071 w 7041907"/>
              <a:gd name="connsiteY5" fmla="*/ 6160231 h 6160231"/>
              <a:gd name="connsiteX6" fmla="*/ 0 w 7041907"/>
              <a:gd name="connsiteY6" fmla="*/ 3084091 h 6160231"/>
              <a:gd name="connsiteX0" fmla="*/ 0 w 7041907"/>
              <a:gd name="connsiteY0" fmla="*/ 3084091 h 6160231"/>
              <a:gd name="connsiteX1" fmla="*/ 1728902 w 7041907"/>
              <a:gd name="connsiteY1" fmla="*/ 0 h 6160231"/>
              <a:gd name="connsiteX2" fmla="*/ 5289152 w 7041907"/>
              <a:gd name="connsiteY2" fmla="*/ 15902 h 6160231"/>
              <a:gd name="connsiteX3" fmla="*/ 7041907 w 7041907"/>
              <a:gd name="connsiteY3" fmla="*/ 3092043 h 6160231"/>
              <a:gd name="connsiteX4" fmla="*/ 5281200 w 7041907"/>
              <a:gd name="connsiteY4" fmla="*/ 6160231 h 6160231"/>
              <a:gd name="connsiteX5" fmla="*/ 1538071 w 7041907"/>
              <a:gd name="connsiteY5" fmla="*/ 6160231 h 6160231"/>
              <a:gd name="connsiteX6" fmla="*/ 0 w 7041907"/>
              <a:gd name="connsiteY6" fmla="*/ 3084091 h 6160231"/>
              <a:gd name="connsiteX0" fmla="*/ 0 w 7041907"/>
              <a:gd name="connsiteY0" fmla="*/ 3084091 h 6168182"/>
              <a:gd name="connsiteX1" fmla="*/ 1728902 w 7041907"/>
              <a:gd name="connsiteY1" fmla="*/ 0 h 6168182"/>
              <a:gd name="connsiteX2" fmla="*/ 5289152 w 7041907"/>
              <a:gd name="connsiteY2" fmla="*/ 15902 h 6168182"/>
              <a:gd name="connsiteX3" fmla="*/ 7041907 w 7041907"/>
              <a:gd name="connsiteY3" fmla="*/ 3092043 h 6168182"/>
              <a:gd name="connsiteX4" fmla="*/ 5281200 w 7041907"/>
              <a:gd name="connsiteY4" fmla="*/ 6160231 h 6168182"/>
              <a:gd name="connsiteX5" fmla="*/ 1720951 w 7041907"/>
              <a:gd name="connsiteY5" fmla="*/ 6168182 h 6168182"/>
              <a:gd name="connsiteX6" fmla="*/ 0 w 7041907"/>
              <a:gd name="connsiteY6" fmla="*/ 3084091 h 6168182"/>
              <a:gd name="connsiteX0" fmla="*/ 0 w 7097566"/>
              <a:gd name="connsiteY0" fmla="*/ 3084091 h 6168182"/>
              <a:gd name="connsiteX1" fmla="*/ 1784561 w 7097566"/>
              <a:gd name="connsiteY1" fmla="*/ 0 h 6168182"/>
              <a:gd name="connsiteX2" fmla="*/ 5344811 w 7097566"/>
              <a:gd name="connsiteY2" fmla="*/ 15902 h 6168182"/>
              <a:gd name="connsiteX3" fmla="*/ 7097566 w 7097566"/>
              <a:gd name="connsiteY3" fmla="*/ 3092043 h 6168182"/>
              <a:gd name="connsiteX4" fmla="*/ 5336859 w 7097566"/>
              <a:gd name="connsiteY4" fmla="*/ 6160231 h 6168182"/>
              <a:gd name="connsiteX5" fmla="*/ 1776610 w 7097566"/>
              <a:gd name="connsiteY5" fmla="*/ 6168182 h 6168182"/>
              <a:gd name="connsiteX6" fmla="*/ 0 w 7097566"/>
              <a:gd name="connsiteY6" fmla="*/ 3084091 h 6168182"/>
              <a:gd name="connsiteX0" fmla="*/ 0 w 7097566"/>
              <a:gd name="connsiteY0" fmla="*/ 3060237 h 6168182"/>
              <a:gd name="connsiteX1" fmla="*/ 1784561 w 7097566"/>
              <a:gd name="connsiteY1" fmla="*/ 0 h 6168182"/>
              <a:gd name="connsiteX2" fmla="*/ 5344811 w 7097566"/>
              <a:gd name="connsiteY2" fmla="*/ 15902 h 6168182"/>
              <a:gd name="connsiteX3" fmla="*/ 7097566 w 7097566"/>
              <a:gd name="connsiteY3" fmla="*/ 3092043 h 6168182"/>
              <a:gd name="connsiteX4" fmla="*/ 5336859 w 7097566"/>
              <a:gd name="connsiteY4" fmla="*/ 6160231 h 6168182"/>
              <a:gd name="connsiteX5" fmla="*/ 1776610 w 7097566"/>
              <a:gd name="connsiteY5" fmla="*/ 6168182 h 6168182"/>
              <a:gd name="connsiteX6" fmla="*/ 0 w 7097566"/>
              <a:gd name="connsiteY6" fmla="*/ 3060237 h 6168182"/>
              <a:gd name="connsiteX0" fmla="*/ 0 w 7097566"/>
              <a:gd name="connsiteY0" fmla="*/ 3060237 h 6168182"/>
              <a:gd name="connsiteX1" fmla="*/ 1784561 w 7097566"/>
              <a:gd name="connsiteY1" fmla="*/ 0 h 6168182"/>
              <a:gd name="connsiteX2" fmla="*/ 2034769 w 7097566"/>
              <a:gd name="connsiteY2" fmla="*/ 200 h 6168182"/>
              <a:gd name="connsiteX3" fmla="*/ 5344811 w 7097566"/>
              <a:gd name="connsiteY3" fmla="*/ 15902 h 6168182"/>
              <a:gd name="connsiteX4" fmla="*/ 7097566 w 7097566"/>
              <a:gd name="connsiteY4" fmla="*/ 3092043 h 6168182"/>
              <a:gd name="connsiteX5" fmla="*/ 5336859 w 7097566"/>
              <a:gd name="connsiteY5" fmla="*/ 6160231 h 6168182"/>
              <a:gd name="connsiteX6" fmla="*/ 1776610 w 7097566"/>
              <a:gd name="connsiteY6" fmla="*/ 6168182 h 6168182"/>
              <a:gd name="connsiteX7" fmla="*/ 0 w 7097566"/>
              <a:gd name="connsiteY7" fmla="*/ 3060237 h 6168182"/>
              <a:gd name="connsiteX0" fmla="*/ 0 w 7097566"/>
              <a:gd name="connsiteY0" fmla="*/ 3060237 h 6168182"/>
              <a:gd name="connsiteX1" fmla="*/ 1673262 w 7097566"/>
              <a:gd name="connsiteY1" fmla="*/ 180954 h 6168182"/>
              <a:gd name="connsiteX2" fmla="*/ 1784561 w 7097566"/>
              <a:gd name="connsiteY2" fmla="*/ 0 h 6168182"/>
              <a:gd name="connsiteX3" fmla="*/ 2034769 w 7097566"/>
              <a:gd name="connsiteY3" fmla="*/ 200 h 6168182"/>
              <a:gd name="connsiteX4" fmla="*/ 5344811 w 7097566"/>
              <a:gd name="connsiteY4" fmla="*/ 15902 h 6168182"/>
              <a:gd name="connsiteX5" fmla="*/ 7097566 w 7097566"/>
              <a:gd name="connsiteY5" fmla="*/ 3092043 h 6168182"/>
              <a:gd name="connsiteX6" fmla="*/ 5336859 w 7097566"/>
              <a:gd name="connsiteY6" fmla="*/ 6160231 h 6168182"/>
              <a:gd name="connsiteX7" fmla="*/ 1776610 w 7097566"/>
              <a:gd name="connsiteY7" fmla="*/ 6168182 h 6168182"/>
              <a:gd name="connsiteX8" fmla="*/ 0 w 7097566"/>
              <a:gd name="connsiteY8" fmla="*/ 3060237 h 61681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155899 h 6263844"/>
              <a:gd name="connsiteX1" fmla="*/ 1673262 w 7097566"/>
              <a:gd name="connsiteY1" fmla="*/ 276616 h 6263844"/>
              <a:gd name="connsiteX2" fmla="*/ 2034769 w 7097566"/>
              <a:gd name="connsiteY2" fmla="*/ 95862 h 6263844"/>
              <a:gd name="connsiteX3" fmla="*/ 5344811 w 7097566"/>
              <a:gd name="connsiteY3" fmla="*/ 111564 h 6263844"/>
              <a:gd name="connsiteX4" fmla="*/ 7097566 w 7097566"/>
              <a:gd name="connsiteY4" fmla="*/ 3187705 h 6263844"/>
              <a:gd name="connsiteX5" fmla="*/ 5336859 w 7097566"/>
              <a:gd name="connsiteY5" fmla="*/ 6255893 h 6263844"/>
              <a:gd name="connsiteX6" fmla="*/ 1776610 w 7097566"/>
              <a:gd name="connsiteY6" fmla="*/ 6263844 h 6263844"/>
              <a:gd name="connsiteX7" fmla="*/ 0 w 7097566"/>
              <a:gd name="connsiteY7" fmla="*/ 3155899 h 6263844"/>
              <a:gd name="connsiteX0" fmla="*/ 0 w 7097566"/>
              <a:gd name="connsiteY0" fmla="*/ 3154255 h 6262200"/>
              <a:gd name="connsiteX1" fmla="*/ 1673262 w 7097566"/>
              <a:gd name="connsiteY1" fmla="*/ 274972 h 6262200"/>
              <a:gd name="connsiteX2" fmla="*/ 2034769 w 7097566"/>
              <a:gd name="connsiteY2" fmla="*/ 94218 h 6262200"/>
              <a:gd name="connsiteX3" fmla="*/ 5344811 w 7097566"/>
              <a:gd name="connsiteY3" fmla="*/ 109920 h 6262200"/>
              <a:gd name="connsiteX4" fmla="*/ 7097566 w 7097566"/>
              <a:gd name="connsiteY4" fmla="*/ 3186061 h 6262200"/>
              <a:gd name="connsiteX5" fmla="*/ 5336859 w 7097566"/>
              <a:gd name="connsiteY5" fmla="*/ 6254249 h 6262200"/>
              <a:gd name="connsiteX6" fmla="*/ 1776610 w 7097566"/>
              <a:gd name="connsiteY6" fmla="*/ 6262200 h 6262200"/>
              <a:gd name="connsiteX7" fmla="*/ 0 w 7097566"/>
              <a:gd name="connsiteY7" fmla="*/ 3154255 h 6262200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34769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73262 w 7097566"/>
              <a:gd name="connsiteY1" fmla="*/ 180754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51997 w 7097566"/>
              <a:gd name="connsiteY1" fmla="*/ 217968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344811 w 7097566"/>
              <a:gd name="connsiteY3" fmla="*/ 15702 h 6167982"/>
              <a:gd name="connsiteX4" fmla="*/ 7097566 w 7097566"/>
              <a:gd name="connsiteY4" fmla="*/ 3091843 h 6167982"/>
              <a:gd name="connsiteX5" fmla="*/ 5336859 w 7097566"/>
              <a:gd name="connsiteY5" fmla="*/ 6160031 h 6167982"/>
              <a:gd name="connsiteX6" fmla="*/ 1776610 w 7097566"/>
              <a:gd name="connsiteY6" fmla="*/ 6167982 h 6167982"/>
              <a:gd name="connsiteX7" fmla="*/ 0 w 7097566"/>
              <a:gd name="connsiteY7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344811 w 7097566"/>
              <a:gd name="connsiteY4" fmla="*/ 15702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344811 w 7097566"/>
              <a:gd name="connsiteY4" fmla="*/ 15702 h 6167982"/>
              <a:gd name="connsiteX5" fmla="*/ 5469086 w 7097566"/>
              <a:gd name="connsiteY5" fmla="*/ 239233 h 6167982"/>
              <a:gd name="connsiteX6" fmla="*/ 7097566 w 7097566"/>
              <a:gd name="connsiteY6" fmla="*/ 3091843 h 6167982"/>
              <a:gd name="connsiteX7" fmla="*/ 5336859 w 7097566"/>
              <a:gd name="connsiteY7" fmla="*/ 6160031 h 6167982"/>
              <a:gd name="connsiteX8" fmla="*/ 1776610 w 7097566"/>
              <a:gd name="connsiteY8" fmla="*/ 6167982 h 6167982"/>
              <a:gd name="connsiteX9" fmla="*/ 0 w 7097566"/>
              <a:gd name="connsiteY9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117097 h 6225042"/>
              <a:gd name="connsiteX1" fmla="*/ 1636048 w 7097566"/>
              <a:gd name="connsiteY1" fmla="*/ 296293 h 6225042"/>
              <a:gd name="connsiteX2" fmla="*/ 2082616 w 7097566"/>
              <a:gd name="connsiteY2" fmla="*/ 57060 h 6225042"/>
              <a:gd name="connsiteX3" fmla="*/ 5112895 w 7097566"/>
              <a:gd name="connsiteY3" fmla="*/ 62377 h 6225042"/>
              <a:gd name="connsiteX4" fmla="*/ 5469086 w 7097566"/>
              <a:gd name="connsiteY4" fmla="*/ 296293 h 6225042"/>
              <a:gd name="connsiteX5" fmla="*/ 7097566 w 7097566"/>
              <a:gd name="connsiteY5" fmla="*/ 3148903 h 6225042"/>
              <a:gd name="connsiteX6" fmla="*/ 5336859 w 7097566"/>
              <a:gd name="connsiteY6" fmla="*/ 6217091 h 6225042"/>
              <a:gd name="connsiteX7" fmla="*/ 1776610 w 7097566"/>
              <a:gd name="connsiteY7" fmla="*/ 6225042 h 6225042"/>
              <a:gd name="connsiteX8" fmla="*/ 0 w 7097566"/>
              <a:gd name="connsiteY8" fmla="*/ 3117097 h 622504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065800 h 6173745"/>
              <a:gd name="connsiteX1" fmla="*/ 1636048 w 7097566"/>
              <a:gd name="connsiteY1" fmla="*/ 244996 h 6173745"/>
              <a:gd name="connsiteX2" fmla="*/ 2082616 w 7097566"/>
              <a:gd name="connsiteY2" fmla="*/ 5763 h 6173745"/>
              <a:gd name="connsiteX3" fmla="*/ 5112895 w 7097566"/>
              <a:gd name="connsiteY3" fmla="*/ 11080 h 6173745"/>
              <a:gd name="connsiteX4" fmla="*/ 5469086 w 7097566"/>
              <a:gd name="connsiteY4" fmla="*/ 244996 h 6173745"/>
              <a:gd name="connsiteX5" fmla="*/ 7097566 w 7097566"/>
              <a:gd name="connsiteY5" fmla="*/ 3097606 h 6173745"/>
              <a:gd name="connsiteX6" fmla="*/ 5336859 w 7097566"/>
              <a:gd name="connsiteY6" fmla="*/ 6165794 h 6173745"/>
              <a:gd name="connsiteX7" fmla="*/ 1776610 w 7097566"/>
              <a:gd name="connsiteY7" fmla="*/ 6173745 h 6173745"/>
              <a:gd name="connsiteX8" fmla="*/ 0 w 7097566"/>
              <a:gd name="connsiteY8" fmla="*/ 3065800 h 6173745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112895 w 7097566"/>
              <a:gd name="connsiteY3" fmla="*/ 5317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7566"/>
              <a:gd name="connsiteY0" fmla="*/ 3060037 h 6167982"/>
              <a:gd name="connsiteX1" fmla="*/ 1636048 w 7097566"/>
              <a:gd name="connsiteY1" fmla="*/ 239233 h 6167982"/>
              <a:gd name="connsiteX2" fmla="*/ 2082616 w 7097566"/>
              <a:gd name="connsiteY2" fmla="*/ 0 h 6167982"/>
              <a:gd name="connsiteX3" fmla="*/ 5059732 w 7097566"/>
              <a:gd name="connsiteY3" fmla="*/ 1 h 6167982"/>
              <a:gd name="connsiteX4" fmla="*/ 5469086 w 7097566"/>
              <a:gd name="connsiteY4" fmla="*/ 239233 h 6167982"/>
              <a:gd name="connsiteX5" fmla="*/ 7097566 w 7097566"/>
              <a:gd name="connsiteY5" fmla="*/ 3091843 h 6167982"/>
              <a:gd name="connsiteX6" fmla="*/ 5336859 w 7097566"/>
              <a:gd name="connsiteY6" fmla="*/ 6160031 h 6167982"/>
              <a:gd name="connsiteX7" fmla="*/ 1776610 w 7097566"/>
              <a:gd name="connsiteY7" fmla="*/ 6167982 h 6167982"/>
              <a:gd name="connsiteX8" fmla="*/ 0 w 7097566"/>
              <a:gd name="connsiteY8" fmla="*/ 3060037 h 6167982"/>
              <a:gd name="connsiteX0" fmla="*/ 0 w 7092249"/>
              <a:gd name="connsiteY0" fmla="*/ 3070670 h 6167982"/>
              <a:gd name="connsiteX1" fmla="*/ 1630731 w 7092249"/>
              <a:gd name="connsiteY1" fmla="*/ 239233 h 6167982"/>
              <a:gd name="connsiteX2" fmla="*/ 2077299 w 7092249"/>
              <a:gd name="connsiteY2" fmla="*/ 0 h 6167982"/>
              <a:gd name="connsiteX3" fmla="*/ 5054415 w 7092249"/>
              <a:gd name="connsiteY3" fmla="*/ 1 h 6167982"/>
              <a:gd name="connsiteX4" fmla="*/ 5463769 w 7092249"/>
              <a:gd name="connsiteY4" fmla="*/ 239233 h 6167982"/>
              <a:gd name="connsiteX5" fmla="*/ 7092249 w 7092249"/>
              <a:gd name="connsiteY5" fmla="*/ 3091843 h 6167982"/>
              <a:gd name="connsiteX6" fmla="*/ 5331542 w 7092249"/>
              <a:gd name="connsiteY6" fmla="*/ 6160031 h 6167982"/>
              <a:gd name="connsiteX7" fmla="*/ 1771293 w 7092249"/>
              <a:gd name="connsiteY7" fmla="*/ 6167982 h 6167982"/>
              <a:gd name="connsiteX8" fmla="*/ 0 w 7092249"/>
              <a:gd name="connsiteY8" fmla="*/ 3070670 h 6167982"/>
              <a:gd name="connsiteX0" fmla="*/ 0 w 7092249"/>
              <a:gd name="connsiteY0" fmla="*/ 3070670 h 6167982"/>
              <a:gd name="connsiteX1" fmla="*/ 174071 w 7092249"/>
              <a:gd name="connsiteY1" fmla="*/ 2753833 h 6167982"/>
              <a:gd name="connsiteX2" fmla="*/ 1630731 w 7092249"/>
              <a:gd name="connsiteY2" fmla="*/ 239233 h 6167982"/>
              <a:gd name="connsiteX3" fmla="*/ 2077299 w 7092249"/>
              <a:gd name="connsiteY3" fmla="*/ 0 h 6167982"/>
              <a:gd name="connsiteX4" fmla="*/ 5054415 w 7092249"/>
              <a:gd name="connsiteY4" fmla="*/ 1 h 6167982"/>
              <a:gd name="connsiteX5" fmla="*/ 5463769 w 7092249"/>
              <a:gd name="connsiteY5" fmla="*/ 239233 h 6167982"/>
              <a:gd name="connsiteX6" fmla="*/ 7092249 w 7092249"/>
              <a:gd name="connsiteY6" fmla="*/ 3091843 h 6167982"/>
              <a:gd name="connsiteX7" fmla="*/ 5331542 w 7092249"/>
              <a:gd name="connsiteY7" fmla="*/ 6160031 h 6167982"/>
              <a:gd name="connsiteX8" fmla="*/ 1771293 w 7092249"/>
              <a:gd name="connsiteY8" fmla="*/ 6167982 h 6167982"/>
              <a:gd name="connsiteX9" fmla="*/ 0 w 7092249"/>
              <a:gd name="connsiteY9" fmla="*/ 3070670 h 6167982"/>
              <a:gd name="connsiteX0" fmla="*/ 0 w 7092249"/>
              <a:gd name="connsiteY0" fmla="*/ 3070670 h 6167982"/>
              <a:gd name="connsiteX1" fmla="*/ 174071 w 7092249"/>
              <a:gd name="connsiteY1" fmla="*/ 2753833 h 6167982"/>
              <a:gd name="connsiteX2" fmla="*/ 1630731 w 7092249"/>
              <a:gd name="connsiteY2" fmla="*/ 239233 h 6167982"/>
              <a:gd name="connsiteX3" fmla="*/ 2077299 w 7092249"/>
              <a:gd name="connsiteY3" fmla="*/ 0 h 6167982"/>
              <a:gd name="connsiteX4" fmla="*/ 5054415 w 7092249"/>
              <a:gd name="connsiteY4" fmla="*/ 1 h 6167982"/>
              <a:gd name="connsiteX5" fmla="*/ 5463769 w 7092249"/>
              <a:gd name="connsiteY5" fmla="*/ 239233 h 6167982"/>
              <a:gd name="connsiteX6" fmla="*/ 7092249 w 7092249"/>
              <a:gd name="connsiteY6" fmla="*/ 3091843 h 6167982"/>
              <a:gd name="connsiteX7" fmla="*/ 5331542 w 7092249"/>
              <a:gd name="connsiteY7" fmla="*/ 6160031 h 6167982"/>
              <a:gd name="connsiteX8" fmla="*/ 1771293 w 7092249"/>
              <a:gd name="connsiteY8" fmla="*/ 6167982 h 6167982"/>
              <a:gd name="connsiteX9" fmla="*/ 152806 w 7092249"/>
              <a:gd name="connsiteY9" fmla="*/ 3349256 h 6167982"/>
              <a:gd name="connsiteX10" fmla="*/ 0 w 7092249"/>
              <a:gd name="connsiteY10" fmla="*/ 3070670 h 6167982"/>
              <a:gd name="connsiteX0" fmla="*/ 0 w 6939443"/>
              <a:gd name="connsiteY0" fmla="*/ 3349256 h 6167982"/>
              <a:gd name="connsiteX1" fmla="*/ 21265 w 6939443"/>
              <a:gd name="connsiteY1" fmla="*/ 2753833 h 6167982"/>
              <a:gd name="connsiteX2" fmla="*/ 1477925 w 6939443"/>
              <a:gd name="connsiteY2" fmla="*/ 239233 h 6167982"/>
              <a:gd name="connsiteX3" fmla="*/ 1924493 w 6939443"/>
              <a:gd name="connsiteY3" fmla="*/ 0 h 6167982"/>
              <a:gd name="connsiteX4" fmla="*/ 4901609 w 6939443"/>
              <a:gd name="connsiteY4" fmla="*/ 1 h 6167982"/>
              <a:gd name="connsiteX5" fmla="*/ 5310963 w 6939443"/>
              <a:gd name="connsiteY5" fmla="*/ 239233 h 6167982"/>
              <a:gd name="connsiteX6" fmla="*/ 6939443 w 6939443"/>
              <a:gd name="connsiteY6" fmla="*/ 3091843 h 6167982"/>
              <a:gd name="connsiteX7" fmla="*/ 5178736 w 6939443"/>
              <a:gd name="connsiteY7" fmla="*/ 6160031 h 6167982"/>
              <a:gd name="connsiteX8" fmla="*/ 1618487 w 6939443"/>
              <a:gd name="connsiteY8" fmla="*/ 6167982 h 6167982"/>
              <a:gd name="connsiteX9" fmla="*/ 0 w 6939443"/>
              <a:gd name="connsiteY9" fmla="*/ 3349256 h 6167982"/>
              <a:gd name="connsiteX0" fmla="*/ 182274 w 7121717"/>
              <a:gd name="connsiteY0" fmla="*/ 3349256 h 6167982"/>
              <a:gd name="connsiteX1" fmla="*/ 203539 w 7121717"/>
              <a:gd name="connsiteY1" fmla="*/ 2753833 h 6167982"/>
              <a:gd name="connsiteX2" fmla="*/ 1660199 w 7121717"/>
              <a:gd name="connsiteY2" fmla="*/ 239233 h 6167982"/>
              <a:gd name="connsiteX3" fmla="*/ 2106767 w 7121717"/>
              <a:gd name="connsiteY3" fmla="*/ 0 h 6167982"/>
              <a:gd name="connsiteX4" fmla="*/ 5083883 w 7121717"/>
              <a:gd name="connsiteY4" fmla="*/ 1 h 6167982"/>
              <a:gd name="connsiteX5" fmla="*/ 5493237 w 7121717"/>
              <a:gd name="connsiteY5" fmla="*/ 239233 h 6167982"/>
              <a:gd name="connsiteX6" fmla="*/ 7121717 w 7121717"/>
              <a:gd name="connsiteY6" fmla="*/ 3091843 h 6167982"/>
              <a:gd name="connsiteX7" fmla="*/ 5361010 w 7121717"/>
              <a:gd name="connsiteY7" fmla="*/ 6160031 h 6167982"/>
              <a:gd name="connsiteX8" fmla="*/ 1800761 w 7121717"/>
              <a:gd name="connsiteY8" fmla="*/ 6167982 h 6167982"/>
              <a:gd name="connsiteX9" fmla="*/ 182274 w 7121717"/>
              <a:gd name="connsiteY9" fmla="*/ 3349256 h 6167982"/>
              <a:gd name="connsiteX0" fmla="*/ 147856 w 7087299"/>
              <a:gd name="connsiteY0" fmla="*/ 3349256 h 6167982"/>
              <a:gd name="connsiteX1" fmla="*/ 169121 w 7087299"/>
              <a:gd name="connsiteY1" fmla="*/ 2753833 h 6167982"/>
              <a:gd name="connsiteX2" fmla="*/ 1625781 w 7087299"/>
              <a:gd name="connsiteY2" fmla="*/ 239233 h 6167982"/>
              <a:gd name="connsiteX3" fmla="*/ 2072349 w 7087299"/>
              <a:gd name="connsiteY3" fmla="*/ 0 h 6167982"/>
              <a:gd name="connsiteX4" fmla="*/ 5049465 w 7087299"/>
              <a:gd name="connsiteY4" fmla="*/ 1 h 6167982"/>
              <a:gd name="connsiteX5" fmla="*/ 5458819 w 7087299"/>
              <a:gd name="connsiteY5" fmla="*/ 239233 h 6167982"/>
              <a:gd name="connsiteX6" fmla="*/ 7087299 w 7087299"/>
              <a:gd name="connsiteY6" fmla="*/ 3091843 h 6167982"/>
              <a:gd name="connsiteX7" fmla="*/ 5326592 w 7087299"/>
              <a:gd name="connsiteY7" fmla="*/ 6160031 h 6167982"/>
              <a:gd name="connsiteX8" fmla="*/ 1766343 w 7087299"/>
              <a:gd name="connsiteY8" fmla="*/ 6167982 h 6167982"/>
              <a:gd name="connsiteX9" fmla="*/ 147856 w 7087299"/>
              <a:gd name="connsiteY9" fmla="*/ 3349256 h 6167982"/>
              <a:gd name="connsiteX0" fmla="*/ 90185 w 7029628"/>
              <a:gd name="connsiteY0" fmla="*/ 3349256 h 6167982"/>
              <a:gd name="connsiteX1" fmla="*/ 111450 w 7029628"/>
              <a:gd name="connsiteY1" fmla="*/ 2753833 h 6167982"/>
              <a:gd name="connsiteX2" fmla="*/ 1568110 w 7029628"/>
              <a:gd name="connsiteY2" fmla="*/ 239233 h 6167982"/>
              <a:gd name="connsiteX3" fmla="*/ 2014678 w 7029628"/>
              <a:gd name="connsiteY3" fmla="*/ 0 h 6167982"/>
              <a:gd name="connsiteX4" fmla="*/ 4991794 w 7029628"/>
              <a:gd name="connsiteY4" fmla="*/ 1 h 6167982"/>
              <a:gd name="connsiteX5" fmla="*/ 5401148 w 7029628"/>
              <a:gd name="connsiteY5" fmla="*/ 239233 h 6167982"/>
              <a:gd name="connsiteX6" fmla="*/ 7029628 w 7029628"/>
              <a:gd name="connsiteY6" fmla="*/ 3091843 h 6167982"/>
              <a:gd name="connsiteX7" fmla="*/ 5268921 w 7029628"/>
              <a:gd name="connsiteY7" fmla="*/ 6160031 h 6167982"/>
              <a:gd name="connsiteX8" fmla="*/ 1708672 w 7029628"/>
              <a:gd name="connsiteY8" fmla="*/ 6167982 h 6167982"/>
              <a:gd name="connsiteX9" fmla="*/ 90185 w 7029628"/>
              <a:gd name="connsiteY9" fmla="*/ 3349256 h 6167982"/>
              <a:gd name="connsiteX0" fmla="*/ 82894 w 7022337"/>
              <a:gd name="connsiteY0" fmla="*/ 3349256 h 6167982"/>
              <a:gd name="connsiteX1" fmla="*/ 104159 w 7022337"/>
              <a:gd name="connsiteY1" fmla="*/ 2753833 h 6167982"/>
              <a:gd name="connsiteX2" fmla="*/ 1560819 w 7022337"/>
              <a:gd name="connsiteY2" fmla="*/ 239233 h 6167982"/>
              <a:gd name="connsiteX3" fmla="*/ 2007387 w 7022337"/>
              <a:gd name="connsiteY3" fmla="*/ 0 h 6167982"/>
              <a:gd name="connsiteX4" fmla="*/ 4984503 w 7022337"/>
              <a:gd name="connsiteY4" fmla="*/ 1 h 6167982"/>
              <a:gd name="connsiteX5" fmla="*/ 5393857 w 7022337"/>
              <a:gd name="connsiteY5" fmla="*/ 239233 h 6167982"/>
              <a:gd name="connsiteX6" fmla="*/ 7022337 w 7022337"/>
              <a:gd name="connsiteY6" fmla="*/ 3091843 h 6167982"/>
              <a:gd name="connsiteX7" fmla="*/ 5261630 w 7022337"/>
              <a:gd name="connsiteY7" fmla="*/ 6160031 h 6167982"/>
              <a:gd name="connsiteX8" fmla="*/ 1701381 w 7022337"/>
              <a:gd name="connsiteY8" fmla="*/ 6167982 h 6167982"/>
              <a:gd name="connsiteX9" fmla="*/ 82894 w 7022337"/>
              <a:gd name="connsiteY9" fmla="*/ 3349256 h 6167982"/>
              <a:gd name="connsiteX0" fmla="*/ 82894 w 7022337"/>
              <a:gd name="connsiteY0" fmla="*/ 3349256 h 6167982"/>
              <a:gd name="connsiteX1" fmla="*/ 104159 w 7022337"/>
              <a:gd name="connsiteY1" fmla="*/ 2753833 h 6167982"/>
              <a:gd name="connsiteX2" fmla="*/ 1560819 w 7022337"/>
              <a:gd name="connsiteY2" fmla="*/ 239233 h 6167982"/>
              <a:gd name="connsiteX3" fmla="*/ 2007387 w 7022337"/>
              <a:gd name="connsiteY3" fmla="*/ 0 h 6167982"/>
              <a:gd name="connsiteX4" fmla="*/ 4984503 w 7022337"/>
              <a:gd name="connsiteY4" fmla="*/ 1 h 6167982"/>
              <a:gd name="connsiteX5" fmla="*/ 5393857 w 7022337"/>
              <a:gd name="connsiteY5" fmla="*/ 239233 h 6167982"/>
              <a:gd name="connsiteX6" fmla="*/ 7022337 w 7022337"/>
              <a:gd name="connsiteY6" fmla="*/ 3091843 h 6167982"/>
              <a:gd name="connsiteX7" fmla="*/ 5261630 w 7022337"/>
              <a:gd name="connsiteY7" fmla="*/ 6160031 h 6167982"/>
              <a:gd name="connsiteX8" fmla="*/ 1701381 w 7022337"/>
              <a:gd name="connsiteY8" fmla="*/ 6167982 h 6167982"/>
              <a:gd name="connsiteX9" fmla="*/ 1534237 w 7022337"/>
              <a:gd name="connsiteY9" fmla="*/ 5879805 h 6167982"/>
              <a:gd name="connsiteX10" fmla="*/ 82894 w 7022337"/>
              <a:gd name="connsiteY10" fmla="*/ 3349256 h 6167982"/>
              <a:gd name="connsiteX0" fmla="*/ 82894 w 7022337"/>
              <a:gd name="connsiteY0" fmla="*/ 3349256 h 6167982"/>
              <a:gd name="connsiteX1" fmla="*/ 104159 w 7022337"/>
              <a:gd name="connsiteY1" fmla="*/ 2753833 h 6167982"/>
              <a:gd name="connsiteX2" fmla="*/ 1560819 w 7022337"/>
              <a:gd name="connsiteY2" fmla="*/ 239233 h 6167982"/>
              <a:gd name="connsiteX3" fmla="*/ 2007387 w 7022337"/>
              <a:gd name="connsiteY3" fmla="*/ 0 h 6167982"/>
              <a:gd name="connsiteX4" fmla="*/ 4984503 w 7022337"/>
              <a:gd name="connsiteY4" fmla="*/ 1 h 6167982"/>
              <a:gd name="connsiteX5" fmla="*/ 5393857 w 7022337"/>
              <a:gd name="connsiteY5" fmla="*/ 239233 h 6167982"/>
              <a:gd name="connsiteX6" fmla="*/ 7022337 w 7022337"/>
              <a:gd name="connsiteY6" fmla="*/ 3091843 h 6167982"/>
              <a:gd name="connsiteX7" fmla="*/ 5261630 w 7022337"/>
              <a:gd name="connsiteY7" fmla="*/ 6160031 h 6167982"/>
              <a:gd name="connsiteX8" fmla="*/ 2033967 w 7022337"/>
              <a:gd name="connsiteY8" fmla="*/ 6161568 h 6167982"/>
              <a:gd name="connsiteX9" fmla="*/ 1701381 w 7022337"/>
              <a:gd name="connsiteY9" fmla="*/ 6167982 h 6167982"/>
              <a:gd name="connsiteX10" fmla="*/ 1534237 w 7022337"/>
              <a:gd name="connsiteY10" fmla="*/ 5879805 h 6167982"/>
              <a:gd name="connsiteX11" fmla="*/ 82894 w 7022337"/>
              <a:gd name="connsiteY11" fmla="*/ 3349256 h 6167982"/>
              <a:gd name="connsiteX0" fmla="*/ 82894 w 7022337"/>
              <a:gd name="connsiteY0" fmla="*/ 3349256 h 6161568"/>
              <a:gd name="connsiteX1" fmla="*/ 104159 w 7022337"/>
              <a:gd name="connsiteY1" fmla="*/ 2753833 h 6161568"/>
              <a:gd name="connsiteX2" fmla="*/ 1560819 w 7022337"/>
              <a:gd name="connsiteY2" fmla="*/ 239233 h 6161568"/>
              <a:gd name="connsiteX3" fmla="*/ 2007387 w 7022337"/>
              <a:gd name="connsiteY3" fmla="*/ 0 h 6161568"/>
              <a:gd name="connsiteX4" fmla="*/ 4984503 w 7022337"/>
              <a:gd name="connsiteY4" fmla="*/ 1 h 6161568"/>
              <a:gd name="connsiteX5" fmla="*/ 5393857 w 7022337"/>
              <a:gd name="connsiteY5" fmla="*/ 239233 h 6161568"/>
              <a:gd name="connsiteX6" fmla="*/ 7022337 w 7022337"/>
              <a:gd name="connsiteY6" fmla="*/ 3091843 h 6161568"/>
              <a:gd name="connsiteX7" fmla="*/ 5261630 w 7022337"/>
              <a:gd name="connsiteY7" fmla="*/ 6160031 h 6161568"/>
              <a:gd name="connsiteX8" fmla="*/ 2033967 w 7022337"/>
              <a:gd name="connsiteY8" fmla="*/ 6161568 h 6161568"/>
              <a:gd name="connsiteX9" fmla="*/ 1534237 w 7022337"/>
              <a:gd name="connsiteY9" fmla="*/ 5879805 h 6161568"/>
              <a:gd name="connsiteX10" fmla="*/ 82894 w 7022337"/>
              <a:gd name="connsiteY10" fmla="*/ 3349256 h 6161568"/>
              <a:gd name="connsiteX0" fmla="*/ 82894 w 7022337"/>
              <a:gd name="connsiteY0" fmla="*/ 3349256 h 6179481"/>
              <a:gd name="connsiteX1" fmla="*/ 104159 w 7022337"/>
              <a:gd name="connsiteY1" fmla="*/ 2753833 h 6179481"/>
              <a:gd name="connsiteX2" fmla="*/ 1560819 w 7022337"/>
              <a:gd name="connsiteY2" fmla="*/ 239233 h 6179481"/>
              <a:gd name="connsiteX3" fmla="*/ 2007387 w 7022337"/>
              <a:gd name="connsiteY3" fmla="*/ 0 h 6179481"/>
              <a:gd name="connsiteX4" fmla="*/ 4984503 w 7022337"/>
              <a:gd name="connsiteY4" fmla="*/ 1 h 6179481"/>
              <a:gd name="connsiteX5" fmla="*/ 5393857 w 7022337"/>
              <a:gd name="connsiteY5" fmla="*/ 239233 h 6179481"/>
              <a:gd name="connsiteX6" fmla="*/ 7022337 w 7022337"/>
              <a:gd name="connsiteY6" fmla="*/ 3091843 h 6179481"/>
              <a:gd name="connsiteX7" fmla="*/ 5261630 w 7022337"/>
              <a:gd name="connsiteY7" fmla="*/ 6160031 h 6179481"/>
              <a:gd name="connsiteX8" fmla="*/ 2033967 w 7022337"/>
              <a:gd name="connsiteY8" fmla="*/ 6161568 h 6179481"/>
              <a:gd name="connsiteX9" fmla="*/ 1534237 w 7022337"/>
              <a:gd name="connsiteY9" fmla="*/ 5879805 h 6179481"/>
              <a:gd name="connsiteX10" fmla="*/ 82894 w 7022337"/>
              <a:gd name="connsiteY10" fmla="*/ 3349256 h 6179481"/>
              <a:gd name="connsiteX0" fmla="*/ 82894 w 7022337"/>
              <a:gd name="connsiteY0" fmla="*/ 3349256 h 6194484"/>
              <a:gd name="connsiteX1" fmla="*/ 104159 w 7022337"/>
              <a:gd name="connsiteY1" fmla="*/ 2753833 h 6194484"/>
              <a:gd name="connsiteX2" fmla="*/ 1560819 w 7022337"/>
              <a:gd name="connsiteY2" fmla="*/ 239233 h 6194484"/>
              <a:gd name="connsiteX3" fmla="*/ 2007387 w 7022337"/>
              <a:gd name="connsiteY3" fmla="*/ 0 h 6194484"/>
              <a:gd name="connsiteX4" fmla="*/ 4984503 w 7022337"/>
              <a:gd name="connsiteY4" fmla="*/ 1 h 6194484"/>
              <a:gd name="connsiteX5" fmla="*/ 5393857 w 7022337"/>
              <a:gd name="connsiteY5" fmla="*/ 239233 h 6194484"/>
              <a:gd name="connsiteX6" fmla="*/ 7022337 w 7022337"/>
              <a:gd name="connsiteY6" fmla="*/ 3091843 h 6194484"/>
              <a:gd name="connsiteX7" fmla="*/ 5261630 w 7022337"/>
              <a:gd name="connsiteY7" fmla="*/ 6160031 h 6194484"/>
              <a:gd name="connsiteX8" fmla="*/ 2033967 w 7022337"/>
              <a:gd name="connsiteY8" fmla="*/ 6161568 h 6194484"/>
              <a:gd name="connsiteX9" fmla="*/ 1534237 w 7022337"/>
              <a:gd name="connsiteY9" fmla="*/ 5879805 h 6194484"/>
              <a:gd name="connsiteX10" fmla="*/ 82894 w 7022337"/>
              <a:gd name="connsiteY10" fmla="*/ 3349256 h 6194484"/>
              <a:gd name="connsiteX0" fmla="*/ 82894 w 7022337"/>
              <a:gd name="connsiteY0" fmla="*/ 3349256 h 6161568"/>
              <a:gd name="connsiteX1" fmla="*/ 104159 w 7022337"/>
              <a:gd name="connsiteY1" fmla="*/ 2753833 h 6161568"/>
              <a:gd name="connsiteX2" fmla="*/ 1560819 w 7022337"/>
              <a:gd name="connsiteY2" fmla="*/ 239233 h 6161568"/>
              <a:gd name="connsiteX3" fmla="*/ 2007387 w 7022337"/>
              <a:gd name="connsiteY3" fmla="*/ 0 h 6161568"/>
              <a:gd name="connsiteX4" fmla="*/ 4984503 w 7022337"/>
              <a:gd name="connsiteY4" fmla="*/ 1 h 6161568"/>
              <a:gd name="connsiteX5" fmla="*/ 5393857 w 7022337"/>
              <a:gd name="connsiteY5" fmla="*/ 239233 h 6161568"/>
              <a:gd name="connsiteX6" fmla="*/ 7022337 w 7022337"/>
              <a:gd name="connsiteY6" fmla="*/ 3091843 h 6161568"/>
              <a:gd name="connsiteX7" fmla="*/ 5261630 w 7022337"/>
              <a:gd name="connsiteY7" fmla="*/ 6160031 h 6161568"/>
              <a:gd name="connsiteX8" fmla="*/ 2033967 w 7022337"/>
              <a:gd name="connsiteY8" fmla="*/ 6161568 h 6161568"/>
              <a:gd name="connsiteX9" fmla="*/ 1534237 w 7022337"/>
              <a:gd name="connsiteY9" fmla="*/ 5879805 h 6161568"/>
              <a:gd name="connsiteX10" fmla="*/ 82894 w 7022337"/>
              <a:gd name="connsiteY10" fmla="*/ 3349256 h 6161568"/>
              <a:gd name="connsiteX0" fmla="*/ 82894 w 7022337"/>
              <a:gd name="connsiteY0" fmla="*/ 3349256 h 6161584"/>
              <a:gd name="connsiteX1" fmla="*/ 104159 w 7022337"/>
              <a:gd name="connsiteY1" fmla="*/ 2753833 h 6161584"/>
              <a:gd name="connsiteX2" fmla="*/ 1560819 w 7022337"/>
              <a:gd name="connsiteY2" fmla="*/ 239233 h 6161584"/>
              <a:gd name="connsiteX3" fmla="*/ 2007387 w 7022337"/>
              <a:gd name="connsiteY3" fmla="*/ 0 h 6161584"/>
              <a:gd name="connsiteX4" fmla="*/ 4984503 w 7022337"/>
              <a:gd name="connsiteY4" fmla="*/ 1 h 6161584"/>
              <a:gd name="connsiteX5" fmla="*/ 5393857 w 7022337"/>
              <a:gd name="connsiteY5" fmla="*/ 239233 h 6161584"/>
              <a:gd name="connsiteX6" fmla="*/ 7022337 w 7022337"/>
              <a:gd name="connsiteY6" fmla="*/ 3091843 h 6161584"/>
              <a:gd name="connsiteX7" fmla="*/ 5261630 w 7022337"/>
              <a:gd name="connsiteY7" fmla="*/ 6160031 h 6161584"/>
              <a:gd name="connsiteX8" fmla="*/ 2033967 w 7022337"/>
              <a:gd name="connsiteY8" fmla="*/ 6161568 h 6161584"/>
              <a:gd name="connsiteX9" fmla="*/ 1534237 w 7022337"/>
              <a:gd name="connsiteY9" fmla="*/ 5879805 h 6161584"/>
              <a:gd name="connsiteX10" fmla="*/ 82894 w 7022337"/>
              <a:gd name="connsiteY10" fmla="*/ 3349256 h 6161584"/>
              <a:gd name="connsiteX0" fmla="*/ 82894 w 7022337"/>
              <a:gd name="connsiteY0" fmla="*/ 3349256 h 6161578"/>
              <a:gd name="connsiteX1" fmla="*/ 104159 w 7022337"/>
              <a:gd name="connsiteY1" fmla="*/ 2753833 h 6161578"/>
              <a:gd name="connsiteX2" fmla="*/ 1560819 w 7022337"/>
              <a:gd name="connsiteY2" fmla="*/ 239233 h 6161578"/>
              <a:gd name="connsiteX3" fmla="*/ 2007387 w 7022337"/>
              <a:gd name="connsiteY3" fmla="*/ 0 h 6161578"/>
              <a:gd name="connsiteX4" fmla="*/ 4984503 w 7022337"/>
              <a:gd name="connsiteY4" fmla="*/ 1 h 6161578"/>
              <a:gd name="connsiteX5" fmla="*/ 5393857 w 7022337"/>
              <a:gd name="connsiteY5" fmla="*/ 239233 h 6161578"/>
              <a:gd name="connsiteX6" fmla="*/ 7022337 w 7022337"/>
              <a:gd name="connsiteY6" fmla="*/ 3091843 h 6161578"/>
              <a:gd name="connsiteX7" fmla="*/ 5261630 w 7022337"/>
              <a:gd name="connsiteY7" fmla="*/ 6160031 h 6161578"/>
              <a:gd name="connsiteX8" fmla="*/ 2033967 w 7022337"/>
              <a:gd name="connsiteY8" fmla="*/ 6161568 h 6161578"/>
              <a:gd name="connsiteX9" fmla="*/ 1534237 w 7022337"/>
              <a:gd name="connsiteY9" fmla="*/ 5879805 h 6161578"/>
              <a:gd name="connsiteX10" fmla="*/ 82894 w 7022337"/>
              <a:gd name="connsiteY10" fmla="*/ 3349256 h 6161578"/>
              <a:gd name="connsiteX0" fmla="*/ 82894 w 7022337"/>
              <a:gd name="connsiteY0" fmla="*/ 3349256 h 6161579"/>
              <a:gd name="connsiteX1" fmla="*/ 104159 w 7022337"/>
              <a:gd name="connsiteY1" fmla="*/ 2753833 h 6161579"/>
              <a:gd name="connsiteX2" fmla="*/ 1560819 w 7022337"/>
              <a:gd name="connsiteY2" fmla="*/ 239233 h 6161579"/>
              <a:gd name="connsiteX3" fmla="*/ 2007387 w 7022337"/>
              <a:gd name="connsiteY3" fmla="*/ 0 h 6161579"/>
              <a:gd name="connsiteX4" fmla="*/ 4984503 w 7022337"/>
              <a:gd name="connsiteY4" fmla="*/ 1 h 6161579"/>
              <a:gd name="connsiteX5" fmla="*/ 5393857 w 7022337"/>
              <a:gd name="connsiteY5" fmla="*/ 239233 h 6161579"/>
              <a:gd name="connsiteX6" fmla="*/ 7022337 w 7022337"/>
              <a:gd name="connsiteY6" fmla="*/ 3091843 h 6161579"/>
              <a:gd name="connsiteX7" fmla="*/ 5261630 w 7022337"/>
              <a:gd name="connsiteY7" fmla="*/ 6160031 h 6161579"/>
              <a:gd name="connsiteX8" fmla="*/ 2033967 w 7022337"/>
              <a:gd name="connsiteY8" fmla="*/ 6161568 h 6161579"/>
              <a:gd name="connsiteX9" fmla="*/ 1534237 w 7022337"/>
              <a:gd name="connsiteY9" fmla="*/ 5879805 h 6161579"/>
              <a:gd name="connsiteX10" fmla="*/ 82894 w 7022337"/>
              <a:gd name="connsiteY10" fmla="*/ 3349256 h 6161579"/>
              <a:gd name="connsiteX0" fmla="*/ 82894 w 7022337"/>
              <a:gd name="connsiteY0" fmla="*/ 3349256 h 6161579"/>
              <a:gd name="connsiteX1" fmla="*/ 104159 w 7022337"/>
              <a:gd name="connsiteY1" fmla="*/ 2753833 h 6161579"/>
              <a:gd name="connsiteX2" fmla="*/ 1560819 w 7022337"/>
              <a:gd name="connsiteY2" fmla="*/ 239233 h 6161579"/>
              <a:gd name="connsiteX3" fmla="*/ 2007387 w 7022337"/>
              <a:gd name="connsiteY3" fmla="*/ 0 h 6161579"/>
              <a:gd name="connsiteX4" fmla="*/ 4984503 w 7022337"/>
              <a:gd name="connsiteY4" fmla="*/ 1 h 6161579"/>
              <a:gd name="connsiteX5" fmla="*/ 5393857 w 7022337"/>
              <a:gd name="connsiteY5" fmla="*/ 239233 h 6161579"/>
              <a:gd name="connsiteX6" fmla="*/ 6839884 w 7022337"/>
              <a:gd name="connsiteY6" fmla="*/ 2785730 h 6161579"/>
              <a:gd name="connsiteX7" fmla="*/ 7022337 w 7022337"/>
              <a:gd name="connsiteY7" fmla="*/ 3091843 h 6161579"/>
              <a:gd name="connsiteX8" fmla="*/ 5261630 w 7022337"/>
              <a:gd name="connsiteY8" fmla="*/ 6160031 h 6161579"/>
              <a:gd name="connsiteX9" fmla="*/ 2033967 w 7022337"/>
              <a:gd name="connsiteY9" fmla="*/ 6161568 h 6161579"/>
              <a:gd name="connsiteX10" fmla="*/ 1534237 w 7022337"/>
              <a:gd name="connsiteY10" fmla="*/ 5879805 h 6161579"/>
              <a:gd name="connsiteX11" fmla="*/ 82894 w 7022337"/>
              <a:gd name="connsiteY11" fmla="*/ 3349256 h 6161579"/>
              <a:gd name="connsiteX0" fmla="*/ 82894 w 7022337"/>
              <a:gd name="connsiteY0" fmla="*/ 3349256 h 6161579"/>
              <a:gd name="connsiteX1" fmla="*/ 104159 w 7022337"/>
              <a:gd name="connsiteY1" fmla="*/ 2753833 h 6161579"/>
              <a:gd name="connsiteX2" fmla="*/ 1560819 w 7022337"/>
              <a:gd name="connsiteY2" fmla="*/ 239233 h 6161579"/>
              <a:gd name="connsiteX3" fmla="*/ 2007387 w 7022337"/>
              <a:gd name="connsiteY3" fmla="*/ 0 h 6161579"/>
              <a:gd name="connsiteX4" fmla="*/ 4984503 w 7022337"/>
              <a:gd name="connsiteY4" fmla="*/ 1 h 6161579"/>
              <a:gd name="connsiteX5" fmla="*/ 5393857 w 7022337"/>
              <a:gd name="connsiteY5" fmla="*/ 239233 h 6161579"/>
              <a:gd name="connsiteX6" fmla="*/ 6839884 w 7022337"/>
              <a:gd name="connsiteY6" fmla="*/ 2785730 h 6161579"/>
              <a:gd name="connsiteX7" fmla="*/ 7022337 w 7022337"/>
              <a:gd name="connsiteY7" fmla="*/ 3091843 h 6161579"/>
              <a:gd name="connsiteX8" fmla="*/ 6861149 w 7022337"/>
              <a:gd name="connsiteY8" fmla="*/ 3349255 h 6161579"/>
              <a:gd name="connsiteX9" fmla="*/ 5261630 w 7022337"/>
              <a:gd name="connsiteY9" fmla="*/ 6160031 h 6161579"/>
              <a:gd name="connsiteX10" fmla="*/ 2033967 w 7022337"/>
              <a:gd name="connsiteY10" fmla="*/ 6161568 h 6161579"/>
              <a:gd name="connsiteX11" fmla="*/ 1534237 w 7022337"/>
              <a:gd name="connsiteY11" fmla="*/ 5879805 h 6161579"/>
              <a:gd name="connsiteX12" fmla="*/ 82894 w 7022337"/>
              <a:gd name="connsiteY12" fmla="*/ 3349256 h 6161579"/>
              <a:gd name="connsiteX0" fmla="*/ 82894 w 6861149"/>
              <a:gd name="connsiteY0" fmla="*/ 3349256 h 6161579"/>
              <a:gd name="connsiteX1" fmla="*/ 104159 w 6861149"/>
              <a:gd name="connsiteY1" fmla="*/ 2753833 h 6161579"/>
              <a:gd name="connsiteX2" fmla="*/ 1560819 w 6861149"/>
              <a:gd name="connsiteY2" fmla="*/ 239233 h 6161579"/>
              <a:gd name="connsiteX3" fmla="*/ 2007387 w 6861149"/>
              <a:gd name="connsiteY3" fmla="*/ 0 h 6161579"/>
              <a:gd name="connsiteX4" fmla="*/ 4984503 w 6861149"/>
              <a:gd name="connsiteY4" fmla="*/ 1 h 6161579"/>
              <a:gd name="connsiteX5" fmla="*/ 5393857 w 6861149"/>
              <a:gd name="connsiteY5" fmla="*/ 239233 h 6161579"/>
              <a:gd name="connsiteX6" fmla="*/ 6839884 w 6861149"/>
              <a:gd name="connsiteY6" fmla="*/ 2785730 h 6161579"/>
              <a:gd name="connsiteX7" fmla="*/ 6861149 w 6861149"/>
              <a:gd name="connsiteY7" fmla="*/ 3349255 h 6161579"/>
              <a:gd name="connsiteX8" fmla="*/ 5261630 w 6861149"/>
              <a:gd name="connsiteY8" fmla="*/ 6160031 h 6161579"/>
              <a:gd name="connsiteX9" fmla="*/ 2033967 w 6861149"/>
              <a:gd name="connsiteY9" fmla="*/ 6161568 h 6161579"/>
              <a:gd name="connsiteX10" fmla="*/ 1534237 w 6861149"/>
              <a:gd name="connsiteY10" fmla="*/ 5879805 h 6161579"/>
              <a:gd name="connsiteX11" fmla="*/ 82894 w 6861149"/>
              <a:gd name="connsiteY11" fmla="*/ 3349256 h 6161579"/>
              <a:gd name="connsiteX0" fmla="*/ 82894 w 7041548"/>
              <a:gd name="connsiteY0" fmla="*/ 3349256 h 6161579"/>
              <a:gd name="connsiteX1" fmla="*/ 104159 w 7041548"/>
              <a:gd name="connsiteY1" fmla="*/ 2753833 h 6161579"/>
              <a:gd name="connsiteX2" fmla="*/ 1560819 w 7041548"/>
              <a:gd name="connsiteY2" fmla="*/ 239233 h 6161579"/>
              <a:gd name="connsiteX3" fmla="*/ 2007387 w 7041548"/>
              <a:gd name="connsiteY3" fmla="*/ 0 h 6161579"/>
              <a:gd name="connsiteX4" fmla="*/ 4984503 w 7041548"/>
              <a:gd name="connsiteY4" fmla="*/ 1 h 6161579"/>
              <a:gd name="connsiteX5" fmla="*/ 5393857 w 7041548"/>
              <a:gd name="connsiteY5" fmla="*/ 239233 h 6161579"/>
              <a:gd name="connsiteX6" fmla="*/ 6839884 w 7041548"/>
              <a:gd name="connsiteY6" fmla="*/ 2785730 h 6161579"/>
              <a:gd name="connsiteX7" fmla="*/ 6861149 w 7041548"/>
              <a:gd name="connsiteY7" fmla="*/ 3349255 h 6161579"/>
              <a:gd name="connsiteX8" fmla="*/ 5261630 w 7041548"/>
              <a:gd name="connsiteY8" fmla="*/ 6160031 h 6161579"/>
              <a:gd name="connsiteX9" fmla="*/ 2033967 w 7041548"/>
              <a:gd name="connsiteY9" fmla="*/ 6161568 h 6161579"/>
              <a:gd name="connsiteX10" fmla="*/ 1534237 w 7041548"/>
              <a:gd name="connsiteY10" fmla="*/ 5879805 h 6161579"/>
              <a:gd name="connsiteX11" fmla="*/ 82894 w 7041548"/>
              <a:gd name="connsiteY11" fmla="*/ 3349256 h 6161579"/>
              <a:gd name="connsiteX0" fmla="*/ 82894 w 6988733"/>
              <a:gd name="connsiteY0" fmla="*/ 3349256 h 6161579"/>
              <a:gd name="connsiteX1" fmla="*/ 104159 w 6988733"/>
              <a:gd name="connsiteY1" fmla="*/ 2753833 h 6161579"/>
              <a:gd name="connsiteX2" fmla="*/ 1560819 w 6988733"/>
              <a:gd name="connsiteY2" fmla="*/ 239233 h 6161579"/>
              <a:gd name="connsiteX3" fmla="*/ 2007387 w 6988733"/>
              <a:gd name="connsiteY3" fmla="*/ 0 h 6161579"/>
              <a:gd name="connsiteX4" fmla="*/ 4984503 w 6988733"/>
              <a:gd name="connsiteY4" fmla="*/ 1 h 6161579"/>
              <a:gd name="connsiteX5" fmla="*/ 5393857 w 6988733"/>
              <a:gd name="connsiteY5" fmla="*/ 239233 h 6161579"/>
              <a:gd name="connsiteX6" fmla="*/ 6839884 w 6988733"/>
              <a:gd name="connsiteY6" fmla="*/ 2785730 h 6161579"/>
              <a:gd name="connsiteX7" fmla="*/ 6861149 w 6988733"/>
              <a:gd name="connsiteY7" fmla="*/ 3349255 h 6161579"/>
              <a:gd name="connsiteX8" fmla="*/ 5261630 w 6988733"/>
              <a:gd name="connsiteY8" fmla="*/ 6160031 h 6161579"/>
              <a:gd name="connsiteX9" fmla="*/ 2033967 w 6988733"/>
              <a:gd name="connsiteY9" fmla="*/ 6161568 h 6161579"/>
              <a:gd name="connsiteX10" fmla="*/ 1534237 w 6988733"/>
              <a:gd name="connsiteY10" fmla="*/ 5879805 h 6161579"/>
              <a:gd name="connsiteX11" fmla="*/ 82894 w 6988733"/>
              <a:gd name="connsiteY11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261630 w 6936472"/>
              <a:gd name="connsiteY8" fmla="*/ 6160031 h 6161579"/>
              <a:gd name="connsiteX9" fmla="*/ 2033967 w 6936472"/>
              <a:gd name="connsiteY9" fmla="*/ 6161568 h 6161579"/>
              <a:gd name="connsiteX10" fmla="*/ 1534237 w 6936472"/>
              <a:gd name="connsiteY10" fmla="*/ 5879805 h 6161579"/>
              <a:gd name="connsiteX11" fmla="*/ 82894 w 6936472"/>
              <a:gd name="connsiteY11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261630 w 6936472"/>
              <a:gd name="connsiteY8" fmla="*/ 6160031 h 6161579"/>
              <a:gd name="connsiteX9" fmla="*/ 4867544 w 6936472"/>
              <a:gd name="connsiteY9" fmla="*/ 6161567 h 6161579"/>
              <a:gd name="connsiteX10" fmla="*/ 2033967 w 6936472"/>
              <a:gd name="connsiteY10" fmla="*/ 6161568 h 6161579"/>
              <a:gd name="connsiteX11" fmla="*/ 1534237 w 6936472"/>
              <a:gd name="connsiteY11" fmla="*/ 5879805 h 6161579"/>
              <a:gd name="connsiteX12" fmla="*/ 82894 w 6936472"/>
              <a:gd name="connsiteY12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431070 w 6936472"/>
              <a:gd name="connsiteY8" fmla="*/ 5847906 h 6161579"/>
              <a:gd name="connsiteX9" fmla="*/ 5261630 w 6936472"/>
              <a:gd name="connsiteY9" fmla="*/ 6160031 h 6161579"/>
              <a:gd name="connsiteX10" fmla="*/ 4867544 w 6936472"/>
              <a:gd name="connsiteY10" fmla="*/ 6161567 h 6161579"/>
              <a:gd name="connsiteX11" fmla="*/ 2033967 w 6936472"/>
              <a:gd name="connsiteY11" fmla="*/ 6161568 h 6161579"/>
              <a:gd name="connsiteX12" fmla="*/ 1534237 w 6936472"/>
              <a:gd name="connsiteY12" fmla="*/ 5879805 h 6161579"/>
              <a:gd name="connsiteX13" fmla="*/ 82894 w 6936472"/>
              <a:gd name="connsiteY13" fmla="*/ 3349256 h 6161579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431070 w 6936472"/>
              <a:gd name="connsiteY8" fmla="*/ 5847906 h 6161579"/>
              <a:gd name="connsiteX9" fmla="*/ 4867544 w 6936472"/>
              <a:gd name="connsiteY9" fmla="*/ 6161567 h 6161579"/>
              <a:gd name="connsiteX10" fmla="*/ 2033967 w 6936472"/>
              <a:gd name="connsiteY10" fmla="*/ 6161568 h 6161579"/>
              <a:gd name="connsiteX11" fmla="*/ 1534237 w 6936472"/>
              <a:gd name="connsiteY11" fmla="*/ 5879805 h 6161579"/>
              <a:gd name="connsiteX12" fmla="*/ 82894 w 6936472"/>
              <a:gd name="connsiteY12" fmla="*/ 3349256 h 6161579"/>
              <a:gd name="connsiteX0" fmla="*/ 82894 w 6936472"/>
              <a:gd name="connsiteY0" fmla="*/ 3349256 h 6163766"/>
              <a:gd name="connsiteX1" fmla="*/ 104159 w 6936472"/>
              <a:gd name="connsiteY1" fmla="*/ 2753833 h 6163766"/>
              <a:gd name="connsiteX2" fmla="*/ 1560819 w 6936472"/>
              <a:gd name="connsiteY2" fmla="*/ 239233 h 6163766"/>
              <a:gd name="connsiteX3" fmla="*/ 2007387 w 6936472"/>
              <a:gd name="connsiteY3" fmla="*/ 0 h 6163766"/>
              <a:gd name="connsiteX4" fmla="*/ 4984503 w 6936472"/>
              <a:gd name="connsiteY4" fmla="*/ 1 h 6163766"/>
              <a:gd name="connsiteX5" fmla="*/ 5393857 w 6936472"/>
              <a:gd name="connsiteY5" fmla="*/ 239233 h 6163766"/>
              <a:gd name="connsiteX6" fmla="*/ 6839884 w 6936472"/>
              <a:gd name="connsiteY6" fmla="*/ 2785730 h 6163766"/>
              <a:gd name="connsiteX7" fmla="*/ 6861149 w 6936472"/>
              <a:gd name="connsiteY7" fmla="*/ 3349255 h 6163766"/>
              <a:gd name="connsiteX8" fmla="*/ 5431070 w 6936472"/>
              <a:gd name="connsiteY8" fmla="*/ 5847906 h 6163766"/>
              <a:gd name="connsiteX9" fmla="*/ 4867544 w 6936472"/>
              <a:gd name="connsiteY9" fmla="*/ 6161567 h 6163766"/>
              <a:gd name="connsiteX10" fmla="*/ 2033967 w 6936472"/>
              <a:gd name="connsiteY10" fmla="*/ 6161568 h 6163766"/>
              <a:gd name="connsiteX11" fmla="*/ 1534237 w 6936472"/>
              <a:gd name="connsiteY11" fmla="*/ 5879805 h 6163766"/>
              <a:gd name="connsiteX12" fmla="*/ 82894 w 6936472"/>
              <a:gd name="connsiteY12" fmla="*/ 3349256 h 6163766"/>
              <a:gd name="connsiteX0" fmla="*/ 82894 w 6936472"/>
              <a:gd name="connsiteY0" fmla="*/ 3349256 h 6179650"/>
              <a:gd name="connsiteX1" fmla="*/ 104159 w 6936472"/>
              <a:gd name="connsiteY1" fmla="*/ 2753833 h 6179650"/>
              <a:gd name="connsiteX2" fmla="*/ 1560819 w 6936472"/>
              <a:gd name="connsiteY2" fmla="*/ 239233 h 6179650"/>
              <a:gd name="connsiteX3" fmla="*/ 2007387 w 6936472"/>
              <a:gd name="connsiteY3" fmla="*/ 0 h 6179650"/>
              <a:gd name="connsiteX4" fmla="*/ 4984503 w 6936472"/>
              <a:gd name="connsiteY4" fmla="*/ 1 h 6179650"/>
              <a:gd name="connsiteX5" fmla="*/ 5393857 w 6936472"/>
              <a:gd name="connsiteY5" fmla="*/ 239233 h 6179650"/>
              <a:gd name="connsiteX6" fmla="*/ 6839884 w 6936472"/>
              <a:gd name="connsiteY6" fmla="*/ 2785730 h 6179650"/>
              <a:gd name="connsiteX7" fmla="*/ 6861149 w 6936472"/>
              <a:gd name="connsiteY7" fmla="*/ 3349255 h 6179650"/>
              <a:gd name="connsiteX8" fmla="*/ 5431070 w 6936472"/>
              <a:gd name="connsiteY8" fmla="*/ 5847906 h 6179650"/>
              <a:gd name="connsiteX9" fmla="*/ 4867544 w 6936472"/>
              <a:gd name="connsiteY9" fmla="*/ 6161567 h 6179650"/>
              <a:gd name="connsiteX10" fmla="*/ 2033967 w 6936472"/>
              <a:gd name="connsiteY10" fmla="*/ 6161568 h 6179650"/>
              <a:gd name="connsiteX11" fmla="*/ 1534237 w 6936472"/>
              <a:gd name="connsiteY11" fmla="*/ 5879805 h 6179650"/>
              <a:gd name="connsiteX12" fmla="*/ 82894 w 6936472"/>
              <a:gd name="connsiteY12" fmla="*/ 3349256 h 6179650"/>
              <a:gd name="connsiteX0" fmla="*/ 82894 w 6936472"/>
              <a:gd name="connsiteY0" fmla="*/ 3349256 h 6161579"/>
              <a:gd name="connsiteX1" fmla="*/ 104159 w 6936472"/>
              <a:gd name="connsiteY1" fmla="*/ 2753833 h 6161579"/>
              <a:gd name="connsiteX2" fmla="*/ 1560819 w 6936472"/>
              <a:gd name="connsiteY2" fmla="*/ 239233 h 6161579"/>
              <a:gd name="connsiteX3" fmla="*/ 2007387 w 6936472"/>
              <a:gd name="connsiteY3" fmla="*/ 0 h 6161579"/>
              <a:gd name="connsiteX4" fmla="*/ 4984503 w 6936472"/>
              <a:gd name="connsiteY4" fmla="*/ 1 h 6161579"/>
              <a:gd name="connsiteX5" fmla="*/ 5393857 w 6936472"/>
              <a:gd name="connsiteY5" fmla="*/ 239233 h 6161579"/>
              <a:gd name="connsiteX6" fmla="*/ 6839884 w 6936472"/>
              <a:gd name="connsiteY6" fmla="*/ 2785730 h 6161579"/>
              <a:gd name="connsiteX7" fmla="*/ 6861149 w 6936472"/>
              <a:gd name="connsiteY7" fmla="*/ 3349255 h 6161579"/>
              <a:gd name="connsiteX8" fmla="*/ 5431070 w 6936472"/>
              <a:gd name="connsiteY8" fmla="*/ 5847906 h 6161579"/>
              <a:gd name="connsiteX9" fmla="*/ 4867544 w 6936472"/>
              <a:gd name="connsiteY9" fmla="*/ 6161567 h 6161579"/>
              <a:gd name="connsiteX10" fmla="*/ 2033967 w 6936472"/>
              <a:gd name="connsiteY10" fmla="*/ 6161568 h 6161579"/>
              <a:gd name="connsiteX11" fmla="*/ 1534237 w 6936472"/>
              <a:gd name="connsiteY11" fmla="*/ 5879805 h 6161579"/>
              <a:gd name="connsiteX12" fmla="*/ 82894 w 6936472"/>
              <a:gd name="connsiteY12" fmla="*/ 3349256 h 616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36472" h="6161579">
                <a:moveTo>
                  <a:pt x="82894" y="3349256"/>
                </a:moveTo>
                <a:cubicBezTo>
                  <a:pt x="-45087" y="3120473"/>
                  <a:pt x="-14572" y="2958510"/>
                  <a:pt x="104159" y="2753833"/>
                </a:cubicBezTo>
                <a:lnTo>
                  <a:pt x="1560819" y="239233"/>
                </a:lnTo>
                <a:cubicBezTo>
                  <a:pt x="1634133" y="117315"/>
                  <a:pt x="1772918" y="11560"/>
                  <a:pt x="2007387" y="0"/>
                </a:cubicBezTo>
                <a:lnTo>
                  <a:pt x="4984503" y="1"/>
                </a:lnTo>
                <a:cubicBezTo>
                  <a:pt x="5155511" y="13292"/>
                  <a:pt x="5275730" y="70370"/>
                  <a:pt x="5393857" y="239233"/>
                </a:cubicBezTo>
                <a:lnTo>
                  <a:pt x="6839884" y="2785730"/>
                </a:lnTo>
                <a:cubicBezTo>
                  <a:pt x="6946210" y="3016988"/>
                  <a:pt x="6980652" y="3116481"/>
                  <a:pt x="6861149" y="3349255"/>
                </a:cubicBezTo>
                <a:lnTo>
                  <a:pt x="5431070" y="5847906"/>
                </a:lnTo>
                <a:cubicBezTo>
                  <a:pt x="5279555" y="6082708"/>
                  <a:pt x="5151965" y="6146504"/>
                  <a:pt x="4867544" y="6161567"/>
                </a:cubicBezTo>
                <a:lnTo>
                  <a:pt x="2033967" y="6161568"/>
                </a:lnTo>
                <a:cubicBezTo>
                  <a:pt x="1726395" y="6162711"/>
                  <a:pt x="1668030" y="6077394"/>
                  <a:pt x="1534237" y="5879805"/>
                </a:cubicBezTo>
                <a:lnTo>
                  <a:pt x="82894" y="3349256"/>
                </a:lnTo>
                <a:close/>
              </a:path>
            </a:pathLst>
          </a:custGeom>
          <a:noFill/>
          <a:ln w="38100">
            <a:solidFill>
              <a:srgbClr val="C4D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 userDrawn="1"/>
        </p:nvSpPr>
        <p:spPr>
          <a:xfrm>
            <a:off x="8569351" y="2835817"/>
            <a:ext cx="39533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150" dirty="0">
                <a:solidFill>
                  <a:srgbClr val="C4D600"/>
                </a:solidFill>
              </a:rPr>
              <a:t>3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0" y="1"/>
            <a:ext cx="12192000" cy="762000"/>
          </a:xfrm>
          <a:prstGeom prst="rect">
            <a:avLst/>
          </a:prstGeom>
          <a:gradFill>
            <a:gsLst>
              <a:gs pos="100000">
                <a:srgbClr val="00ADBB"/>
              </a:gs>
              <a:gs pos="0">
                <a:srgbClr val="C4D600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0" y="143129"/>
            <a:ext cx="2349843" cy="48018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838201" y="3260124"/>
            <a:ext cx="3260280" cy="2904346"/>
          </a:xfrm>
        </p:spPr>
        <p:txBody>
          <a:bodyPr vert="horz" lIns="0" tIns="45720" rIns="0" bIns="45720" rtlCol="0">
            <a:normAutofit/>
          </a:bodyPr>
          <a:lstStyle>
            <a:lvl1pPr>
              <a:lnSpc>
                <a:spcPct val="100000"/>
              </a:lnSpc>
              <a:defRPr lang="en-US" sz="1800" dirty="0" smtClean="0">
                <a:solidFill>
                  <a:srgbClr val="5D6770"/>
                </a:solidFill>
              </a:defRPr>
            </a:lvl1pPr>
            <a:lvl2pPr>
              <a:lnSpc>
                <a:spcPct val="100000"/>
              </a:lnSpc>
              <a:defRPr lang="en-US" sz="1600" dirty="0" smtClean="0">
                <a:solidFill>
                  <a:srgbClr val="5D6770"/>
                </a:solidFill>
              </a:defRPr>
            </a:lvl2pPr>
            <a:lvl3pPr>
              <a:lnSpc>
                <a:spcPct val="100000"/>
              </a:lnSpc>
              <a:defRPr lang="en-US" sz="1400" dirty="0" smtClean="0">
                <a:solidFill>
                  <a:srgbClr val="5D6770"/>
                </a:solidFill>
              </a:defRPr>
            </a:lvl3pPr>
            <a:lvl4pPr>
              <a:lnSpc>
                <a:spcPct val="100000"/>
              </a:lnSpc>
              <a:defRPr lang="en-US" sz="1200" dirty="0" smtClean="0">
                <a:solidFill>
                  <a:srgbClr val="5D6770"/>
                </a:solidFill>
              </a:defRPr>
            </a:lvl4pPr>
            <a:lvl5pPr>
              <a:lnSpc>
                <a:spcPct val="100000"/>
              </a:lnSpc>
              <a:defRPr lang="en-US" sz="1200" dirty="0">
                <a:solidFill>
                  <a:srgbClr val="5D6770"/>
                </a:solidFill>
              </a:defRPr>
            </a:lvl5pPr>
          </a:lstStyle>
          <a:p>
            <a:pPr lvl="0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4"/>
          </p:nvPr>
        </p:nvSpPr>
        <p:spPr>
          <a:xfrm>
            <a:off x="4487539" y="3260124"/>
            <a:ext cx="3260280" cy="2904346"/>
          </a:xfrm>
        </p:spPr>
        <p:txBody>
          <a:bodyPr vert="horz" lIns="0" tIns="45720" rIns="0" bIns="45720" rtlCol="0">
            <a:normAutofit/>
          </a:bodyPr>
          <a:lstStyle>
            <a:lvl1pPr>
              <a:lnSpc>
                <a:spcPct val="100000"/>
              </a:lnSpc>
              <a:defRPr lang="en-US" sz="1800" dirty="0" smtClean="0">
                <a:solidFill>
                  <a:srgbClr val="5D6770"/>
                </a:solidFill>
              </a:defRPr>
            </a:lvl1pPr>
            <a:lvl2pPr>
              <a:lnSpc>
                <a:spcPct val="100000"/>
              </a:lnSpc>
              <a:defRPr lang="en-US" sz="1600" dirty="0" smtClean="0">
                <a:solidFill>
                  <a:srgbClr val="5D6770"/>
                </a:solidFill>
              </a:defRPr>
            </a:lvl2pPr>
            <a:lvl3pPr>
              <a:lnSpc>
                <a:spcPct val="100000"/>
              </a:lnSpc>
              <a:defRPr lang="en-US" sz="1400" dirty="0" smtClean="0">
                <a:solidFill>
                  <a:srgbClr val="5D6770"/>
                </a:solidFill>
              </a:defRPr>
            </a:lvl3pPr>
            <a:lvl4pPr>
              <a:lnSpc>
                <a:spcPct val="100000"/>
              </a:lnSpc>
              <a:defRPr lang="en-US" sz="1200" dirty="0" smtClean="0">
                <a:solidFill>
                  <a:srgbClr val="5D6770"/>
                </a:solidFill>
              </a:defRPr>
            </a:lvl4pPr>
            <a:lvl5pPr>
              <a:lnSpc>
                <a:spcPct val="100000"/>
              </a:lnSpc>
              <a:defRPr lang="en-US" sz="1200" dirty="0">
                <a:solidFill>
                  <a:srgbClr val="5D6770"/>
                </a:solidFill>
              </a:defRPr>
            </a:lvl5pPr>
          </a:lstStyle>
          <a:p>
            <a:pPr lvl="0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838201" y="2359507"/>
            <a:ext cx="3260280" cy="799839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rgbClr val="A4A9AD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4487539" y="2359507"/>
            <a:ext cx="3260280" cy="799839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rgbClr val="A4A9AD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9"/>
          <p:cNvSpPr>
            <a:spLocks noGrp="1"/>
          </p:cNvSpPr>
          <p:nvPr>
            <p:ph sz="quarter" idx="30"/>
          </p:nvPr>
        </p:nvSpPr>
        <p:spPr>
          <a:xfrm>
            <a:off x="8093520" y="3260124"/>
            <a:ext cx="3260280" cy="2904346"/>
          </a:xfrm>
        </p:spPr>
        <p:txBody>
          <a:bodyPr vert="horz" lIns="0" tIns="45720" rIns="0" bIns="45720" rtlCol="0">
            <a:normAutofit/>
          </a:bodyPr>
          <a:lstStyle>
            <a:lvl1pPr>
              <a:lnSpc>
                <a:spcPct val="100000"/>
              </a:lnSpc>
              <a:defRPr lang="en-US" sz="1800" dirty="0" smtClean="0">
                <a:solidFill>
                  <a:srgbClr val="5D6770"/>
                </a:solidFill>
              </a:defRPr>
            </a:lvl1pPr>
            <a:lvl2pPr>
              <a:lnSpc>
                <a:spcPct val="100000"/>
              </a:lnSpc>
              <a:defRPr lang="en-US" sz="1600" dirty="0" smtClean="0">
                <a:solidFill>
                  <a:srgbClr val="5D6770"/>
                </a:solidFill>
              </a:defRPr>
            </a:lvl2pPr>
            <a:lvl3pPr>
              <a:lnSpc>
                <a:spcPct val="100000"/>
              </a:lnSpc>
              <a:defRPr lang="en-US" sz="1400" dirty="0" smtClean="0">
                <a:solidFill>
                  <a:srgbClr val="5D6770"/>
                </a:solidFill>
              </a:defRPr>
            </a:lvl3pPr>
            <a:lvl4pPr>
              <a:lnSpc>
                <a:spcPct val="100000"/>
              </a:lnSpc>
              <a:defRPr lang="en-US" sz="1200" dirty="0" smtClean="0">
                <a:solidFill>
                  <a:srgbClr val="5D6770"/>
                </a:solidFill>
              </a:defRPr>
            </a:lvl4pPr>
            <a:lvl5pPr>
              <a:lnSpc>
                <a:spcPct val="100000"/>
              </a:lnSpc>
              <a:defRPr lang="en-US" sz="1200" dirty="0">
                <a:solidFill>
                  <a:srgbClr val="5D6770"/>
                </a:solidFill>
              </a:defRPr>
            </a:lvl5pPr>
          </a:lstStyle>
          <a:p>
            <a:pPr lvl="0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093520" y="2359507"/>
            <a:ext cx="3260280" cy="799839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rgbClr val="A4A9AD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838200" y="1389733"/>
            <a:ext cx="105156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3200">
                <a:solidFill>
                  <a:srgbClr val="00ADBB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76" y="6704702"/>
            <a:ext cx="5526024" cy="153298"/>
          </a:xfrm>
          <a:prstGeom prst="rect">
            <a:avLst/>
          </a:prstGeom>
        </p:spPr>
      </p:pic>
      <p:sp>
        <p:nvSpPr>
          <p:cNvPr id="27" name="Rectangle 26"/>
          <p:cNvSpPr/>
          <p:nvPr userDrawn="1"/>
        </p:nvSpPr>
        <p:spPr>
          <a:xfrm>
            <a:off x="0" y="1"/>
            <a:ext cx="12192000" cy="762000"/>
          </a:xfrm>
          <a:prstGeom prst="rect">
            <a:avLst/>
          </a:prstGeom>
          <a:gradFill>
            <a:gsLst>
              <a:gs pos="100000">
                <a:srgbClr val="00ADBB"/>
              </a:gs>
              <a:gs pos="0">
                <a:srgbClr val="C4D600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0" y="143129"/>
            <a:ext cx="2349843" cy="48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6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x2 Highligh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322142" y="2353758"/>
            <a:ext cx="5031658" cy="3613003"/>
          </a:xfrm>
          <a:prstGeom prst="rect">
            <a:avLst/>
          </a:prstGeom>
          <a:solidFill>
            <a:srgbClr val="A4A9A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9"/>
          <p:cNvSpPr>
            <a:spLocks noGrp="1"/>
          </p:cNvSpPr>
          <p:nvPr>
            <p:ph sz="quarter" idx="15"/>
          </p:nvPr>
        </p:nvSpPr>
        <p:spPr>
          <a:xfrm>
            <a:off x="838201" y="2353758"/>
            <a:ext cx="5007964" cy="3613003"/>
          </a:xfrm>
        </p:spPr>
        <p:txBody>
          <a:bodyPr vert="horz" lIns="0" tIns="45720" rIns="0" bIns="45720" rtlCol="0" anchor="ctr">
            <a:normAutofit/>
          </a:bodyPr>
          <a:lstStyle>
            <a:lvl1pPr>
              <a:defRPr lang="en-US" dirty="0" smtClean="0">
                <a:solidFill>
                  <a:srgbClr val="5D6770"/>
                </a:solidFill>
              </a:defRPr>
            </a:lvl1pPr>
            <a:lvl2pPr>
              <a:defRPr lang="en-US" dirty="0" smtClean="0">
                <a:solidFill>
                  <a:srgbClr val="5D6770"/>
                </a:solidFill>
              </a:defRPr>
            </a:lvl2pPr>
            <a:lvl3pPr>
              <a:defRPr lang="en-US" dirty="0" smtClean="0">
                <a:solidFill>
                  <a:srgbClr val="5D6770"/>
                </a:solidFill>
              </a:defRPr>
            </a:lvl3pPr>
            <a:lvl4pPr>
              <a:defRPr lang="en-US" dirty="0" smtClean="0">
                <a:solidFill>
                  <a:srgbClr val="5D6770"/>
                </a:solidFill>
              </a:defRPr>
            </a:lvl4pPr>
            <a:lvl5pPr>
              <a:defRPr lang="en-US" dirty="0">
                <a:solidFill>
                  <a:srgbClr val="5D6770"/>
                </a:solidFill>
              </a:defRPr>
            </a:lvl5pPr>
          </a:lstStyle>
          <a:p>
            <a:pPr lvl="0"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18" name="Content Placeholder 9"/>
          <p:cNvSpPr>
            <a:spLocks noGrp="1"/>
          </p:cNvSpPr>
          <p:nvPr>
            <p:ph sz="quarter" idx="16"/>
          </p:nvPr>
        </p:nvSpPr>
        <p:spPr>
          <a:xfrm>
            <a:off x="6695768" y="2662369"/>
            <a:ext cx="4286864" cy="3006090"/>
          </a:xfrm>
        </p:spPr>
        <p:txBody>
          <a:bodyPr anchor="ctr">
            <a:normAutofit/>
          </a:bodyPr>
          <a:lstStyle>
            <a:lvl1pPr>
              <a:lnSpc>
                <a:spcPct val="95000"/>
              </a:lnSpc>
              <a:defRPr sz="2000">
                <a:solidFill>
                  <a:srgbClr val="5D6770"/>
                </a:solidFill>
              </a:defRPr>
            </a:lvl1pPr>
            <a:lvl2pPr>
              <a:lnSpc>
                <a:spcPct val="95000"/>
              </a:lnSpc>
              <a:defRPr sz="1800">
                <a:solidFill>
                  <a:srgbClr val="5D6770"/>
                </a:solidFill>
              </a:defRPr>
            </a:lvl2pPr>
            <a:lvl3pPr>
              <a:lnSpc>
                <a:spcPct val="95000"/>
              </a:lnSpc>
              <a:defRPr sz="1600">
                <a:solidFill>
                  <a:srgbClr val="5D6770"/>
                </a:solidFill>
              </a:defRPr>
            </a:lvl3pPr>
            <a:lvl4pPr>
              <a:lnSpc>
                <a:spcPct val="95000"/>
              </a:lnSpc>
              <a:defRPr sz="1400">
                <a:solidFill>
                  <a:srgbClr val="5D6770"/>
                </a:solidFill>
              </a:defRPr>
            </a:lvl4pPr>
            <a:lvl5pPr>
              <a:lnSpc>
                <a:spcPct val="95000"/>
              </a:lnSpc>
              <a:defRPr sz="1400">
                <a:solidFill>
                  <a:srgbClr val="5D677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838200" y="1389733"/>
            <a:ext cx="105156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3200">
                <a:solidFill>
                  <a:srgbClr val="00ADBB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76" y="6704702"/>
            <a:ext cx="5526024" cy="153298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0" y="1"/>
            <a:ext cx="12192000" cy="762000"/>
          </a:xfrm>
          <a:prstGeom prst="rect">
            <a:avLst/>
          </a:prstGeom>
          <a:gradFill>
            <a:gsLst>
              <a:gs pos="100000">
                <a:srgbClr val="00ADBB"/>
              </a:gs>
              <a:gs pos="0">
                <a:srgbClr val="C4D600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0" y="143129"/>
            <a:ext cx="2349843" cy="48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52893"/>
            <a:ext cx="10515600" cy="701731"/>
          </a:xfrm>
          <a:prstGeom prst="rect">
            <a:avLst/>
          </a:prstGeom>
        </p:spPr>
        <p:txBody>
          <a:bodyPr vert="horz" wrap="square" lIns="0" tIns="45720" rIns="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554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58679" y="6251420"/>
            <a:ext cx="649472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rgbClr val="A3A9AE"/>
                </a:solidFill>
              </a:defRPr>
            </a:lvl1pPr>
          </a:lstStyle>
          <a:p>
            <a:r>
              <a:rPr lang="en-US"/>
              <a:t>YM PMO | LMS Implementation Project Kickoff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251420"/>
            <a:ext cx="60782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rgbClr val="A3A9AE"/>
                </a:solidFill>
              </a:defRPr>
            </a:lvl1pPr>
          </a:lstStyle>
          <a:p>
            <a:fld id="{0B207E1C-6F31-AE47-80F6-0811E8C10C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8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8" r:id="rId3"/>
    <p:sldLayoutId id="2147483660" r:id="rId4"/>
    <p:sldLayoutId id="2147483661" r:id="rId5"/>
    <p:sldLayoutId id="2147483695" r:id="rId6"/>
    <p:sldLayoutId id="2147483694" r:id="rId7"/>
    <p:sldLayoutId id="2147483687" r:id="rId8"/>
    <p:sldLayoutId id="2147483688" r:id="rId9"/>
    <p:sldLayoutId id="2147483664" r:id="rId10"/>
    <p:sldLayoutId id="2147483691" r:id="rId11"/>
    <p:sldLayoutId id="2147483667" r:id="rId12"/>
    <p:sldLayoutId id="2147483689" r:id="rId13"/>
    <p:sldLayoutId id="2147483693" r:id="rId14"/>
    <p:sldLayoutId id="2147483678" r:id="rId15"/>
    <p:sldLayoutId id="2147483677" r:id="rId16"/>
    <p:sldLayoutId id="2147483685" r:id="rId17"/>
    <p:sldLayoutId id="2147483684" r:id="rId18"/>
    <p:sldLayoutId id="2147483683" r:id="rId19"/>
    <p:sldLayoutId id="2147483692" r:id="rId2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C687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charset="0"/>
        <a:buChar char="•"/>
        <a:defRPr sz="2400" kern="1200">
          <a:solidFill>
            <a:srgbClr val="5C6872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00000"/>
        </a:lnSpc>
        <a:spcBef>
          <a:spcPts val="1200"/>
        </a:spcBef>
        <a:buSzPct val="70000"/>
        <a:buFont typeface="Courier New" charset="0"/>
        <a:buChar char="o"/>
        <a:defRPr sz="2000" kern="1200">
          <a:solidFill>
            <a:srgbClr val="A3A9AE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00000"/>
        </a:lnSpc>
        <a:spcBef>
          <a:spcPts val="1200"/>
        </a:spcBef>
        <a:buSzPct val="90000"/>
        <a:buFont typeface="Wingdings" charset="2"/>
        <a:buChar char="§"/>
        <a:defRPr sz="1800" kern="1200">
          <a:solidFill>
            <a:srgbClr val="A3A9AE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100000"/>
        </a:lnSpc>
        <a:spcBef>
          <a:spcPts val="1200"/>
        </a:spcBef>
        <a:buFont typeface="Arial"/>
        <a:buChar char="•"/>
        <a:defRPr sz="1600" kern="1200">
          <a:solidFill>
            <a:srgbClr val="A3A9AE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100000"/>
        </a:lnSpc>
        <a:spcBef>
          <a:spcPts val="1200"/>
        </a:spcBef>
        <a:buSzPct val="70000"/>
        <a:buFont typeface="Courier New" charset="0"/>
        <a:buChar char="o"/>
        <a:defRPr sz="1400" kern="1200">
          <a:solidFill>
            <a:srgbClr val="A3A9A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peek@yourmembership.com" TargetMode="External"/><Relationship Id="rId2" Type="http://schemas.openxmlformats.org/officeDocument/2006/relationships/hyperlink" Target="mailto:jeff.desimone@communitybrands.com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mailto:Chris.hills@communitybrands.com" TargetMode="External"/><Relationship Id="rId4" Type="http://schemas.openxmlformats.org/officeDocument/2006/relationships/hyperlink" Target="mailto:vanessap@sages.or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tags" Target="../tags/tag5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336216" y="4740132"/>
            <a:ext cx="1608880" cy="440685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rgbClr val="00ADBB"/>
                </a:solidFill>
              </a:rPr>
              <a:t>April 2018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5083" y="1549348"/>
            <a:ext cx="8527059" cy="1477328"/>
          </a:xfrm>
        </p:spPr>
        <p:txBody>
          <a:bodyPr/>
          <a:lstStyle/>
          <a:p>
            <a:pPr algn="ctr"/>
            <a:r>
              <a:rPr lang="en-US" sz="3200" dirty="0"/>
              <a:t>Society of American Gastrointestinal and Endoscopic Surgeons (SAGES)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7127" y="3459411"/>
            <a:ext cx="8527059" cy="1148087"/>
          </a:xfrm>
        </p:spPr>
        <p:txBody>
          <a:bodyPr/>
          <a:lstStyle/>
          <a:p>
            <a:pPr algn="ctr"/>
            <a:r>
              <a:rPr lang="en-US" sz="3200" dirty="0"/>
              <a:t>Welcome to YM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64514F-B291-42F1-9C1C-B116D9EE9301}"/>
              </a:ext>
            </a:extLst>
          </p:cNvPr>
          <p:cNvSpPr/>
          <p:nvPr/>
        </p:nvSpPr>
        <p:spPr>
          <a:xfrm>
            <a:off x="453606" y="6082161"/>
            <a:ext cx="136768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YM Education PMO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9B1E6A-DBF6-4632-A5C7-6C22DF54F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852" y="4442153"/>
            <a:ext cx="2954655" cy="147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43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934927" y="2686222"/>
            <a:ext cx="10322147" cy="712555"/>
          </a:xfrm>
        </p:spPr>
        <p:txBody>
          <a:bodyPr/>
          <a:lstStyle/>
          <a:p>
            <a:r>
              <a:rPr lang="en-US"/>
              <a:t>Q &amp; A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614626" y="3648393"/>
            <a:ext cx="4962747" cy="454492"/>
          </a:xfrm>
        </p:spPr>
        <p:txBody>
          <a:bodyPr/>
          <a:lstStyle/>
          <a:p>
            <a:r>
              <a:rPr lang="en-US"/>
              <a:t>Thank you!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09372-A190-46A3-A0FD-529B4F026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7" y="5669280"/>
            <a:ext cx="3547871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4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8833" y="1032382"/>
            <a:ext cx="10515600" cy="674426"/>
          </a:xfrm>
        </p:spPr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7457F-1810-4581-9561-5ED9E314D890}"/>
              </a:ext>
            </a:extLst>
          </p:cNvPr>
          <p:cNvSpPr/>
          <p:nvPr/>
        </p:nvSpPr>
        <p:spPr>
          <a:xfrm>
            <a:off x="548833" y="1892218"/>
            <a:ext cx="62557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Team introductions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What got you excited about YML-CW?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Goals / Contract SOW review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Growth Opportunities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Project Timeline Phases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Kickoff Date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5F6D3-8E51-4688-A297-B40768B93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872" y="1521398"/>
            <a:ext cx="4284528" cy="428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1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DF13014-4E32-4FF1-A582-25226ADF3BD0}"/>
              </a:ext>
            </a:extLst>
          </p:cNvPr>
          <p:cNvSpPr txBox="1">
            <a:spLocks/>
          </p:cNvSpPr>
          <p:nvPr/>
        </p:nvSpPr>
        <p:spPr>
          <a:xfrm>
            <a:off x="589624" y="1033798"/>
            <a:ext cx="10515600" cy="9963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rgbClr val="5C6872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24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90000"/>
              <a:buFont typeface="Wingdings" charset="2"/>
              <a:buChar char="§"/>
              <a:defRPr sz="20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>
                <a:solidFill>
                  <a:srgbClr val="00ADBB"/>
                </a:solidFill>
              </a:rPr>
              <a:t>SAGES - Welcome to the Family!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92245114-A670-442A-BD76-C96E104DB47F}"/>
              </a:ext>
            </a:extLst>
          </p:cNvPr>
          <p:cNvSpPr txBox="1">
            <a:spLocks/>
          </p:cNvSpPr>
          <p:nvPr/>
        </p:nvSpPr>
        <p:spPr>
          <a:xfrm>
            <a:off x="7989903" y="4041675"/>
            <a:ext cx="3616146" cy="130394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charset="0"/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rgbClr val="8B969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24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90000"/>
              <a:buFont typeface="Wingdings" charset="2"/>
              <a:buChar char="§"/>
              <a:defRPr sz="20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2685C1"/>
                </a:solidFill>
              </a:rPr>
              <a:t>Jeff DeSimone</a:t>
            </a:r>
          </a:p>
          <a:p>
            <a:r>
              <a:rPr lang="en-US" sz="1600" dirty="0"/>
              <a:t>Sr. Project Manager, LMS</a:t>
            </a:r>
          </a:p>
          <a:p>
            <a:r>
              <a:rPr lang="en-US" sz="1600" dirty="0">
                <a:hlinkClick r:id="rId2"/>
              </a:rPr>
              <a:t>Jeff.desimone@communitybrands.com</a:t>
            </a:r>
            <a:endParaRPr lang="en-US" sz="1600" dirty="0"/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FA483810-11D8-462F-807B-1C9F28AD8904}"/>
              </a:ext>
            </a:extLst>
          </p:cNvPr>
          <p:cNvSpPr txBox="1">
            <a:spLocks/>
          </p:cNvSpPr>
          <p:nvPr/>
        </p:nvSpPr>
        <p:spPr>
          <a:xfrm>
            <a:off x="245102" y="5380156"/>
            <a:ext cx="3364636" cy="12942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charset="0"/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rgbClr val="8B969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24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90000"/>
              <a:buFont typeface="Wingdings" charset="2"/>
              <a:buChar char="§"/>
              <a:defRPr sz="20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2685C1"/>
                </a:solidFill>
              </a:rPr>
              <a:t>Reni Bankole</a:t>
            </a:r>
          </a:p>
          <a:p>
            <a:r>
              <a:rPr lang="en-US" sz="1600" dirty="0"/>
              <a:t>Head of PMO, Dir of Implementation</a:t>
            </a:r>
          </a:p>
          <a:p>
            <a:r>
              <a:rPr lang="en-US" sz="1600" dirty="0">
                <a:hlinkClick r:id="rId3"/>
              </a:rPr>
              <a:t>reni.bankole@communitybrands.com</a:t>
            </a:r>
            <a:endParaRPr lang="en-US" sz="1600" dirty="0"/>
          </a:p>
        </p:txBody>
      </p:sp>
      <p:sp>
        <p:nvSpPr>
          <p:cNvPr id="11" name="Subtitle 3">
            <a:extLst>
              <a:ext uri="{FF2B5EF4-FFF2-40B4-BE49-F238E27FC236}">
                <a16:creationId xmlns:a16="http://schemas.microsoft.com/office/drawing/2014/main" id="{F003F7FC-14A7-4731-812C-A91CE07D3E8B}"/>
              </a:ext>
            </a:extLst>
          </p:cNvPr>
          <p:cNvSpPr txBox="1">
            <a:spLocks/>
          </p:cNvSpPr>
          <p:nvPr/>
        </p:nvSpPr>
        <p:spPr>
          <a:xfrm>
            <a:off x="3432901" y="2205799"/>
            <a:ext cx="4962747" cy="12942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charset="0"/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rgbClr val="8B969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24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90000"/>
              <a:buFont typeface="Wingdings" charset="2"/>
              <a:buChar char="§"/>
              <a:defRPr sz="20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087AC8"/>
                </a:solidFill>
              </a:rPr>
              <a:t>Vanessa Pryor - SAGES</a:t>
            </a:r>
          </a:p>
          <a:p>
            <a:r>
              <a:rPr lang="en-US" sz="1600" dirty="0">
                <a:solidFill>
                  <a:schemeClr val="tx2"/>
                </a:solidFill>
              </a:rPr>
              <a:t>IT Manager</a:t>
            </a:r>
          </a:p>
          <a:p>
            <a:r>
              <a:rPr lang="en-US" sz="1600" dirty="0">
                <a:solidFill>
                  <a:srgbClr val="68458B"/>
                </a:solidFill>
                <a:hlinkClick r:id="rId4"/>
              </a:rPr>
              <a:t>vanessap@sages.org</a:t>
            </a:r>
            <a:r>
              <a:rPr lang="en-US" sz="1600" dirty="0">
                <a:solidFill>
                  <a:srgbClr val="68458B"/>
                </a:solidFill>
              </a:rPr>
              <a:t>  </a:t>
            </a:r>
          </a:p>
          <a:p>
            <a:endParaRPr lang="en-US" sz="1600" dirty="0"/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7423FA3C-2753-4455-A629-3154BA9BDDF1}"/>
              </a:ext>
            </a:extLst>
          </p:cNvPr>
          <p:cNvSpPr txBox="1">
            <a:spLocks/>
          </p:cNvSpPr>
          <p:nvPr/>
        </p:nvSpPr>
        <p:spPr>
          <a:xfrm>
            <a:off x="5771226" y="5365868"/>
            <a:ext cx="3364636" cy="130394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charset="0"/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rgbClr val="8B969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24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90000"/>
              <a:buFont typeface="Wingdings" charset="2"/>
              <a:buChar char="§"/>
              <a:defRPr sz="20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2685C1"/>
                </a:solidFill>
              </a:rPr>
              <a:t>Chris Hills</a:t>
            </a:r>
          </a:p>
          <a:p>
            <a:r>
              <a:rPr lang="en-US" sz="1600" dirty="0"/>
              <a:t>Sr. Business Analyst, LMS</a:t>
            </a:r>
          </a:p>
          <a:p>
            <a:r>
              <a:rPr lang="en-US" sz="1600" dirty="0">
                <a:hlinkClick r:id="rId5"/>
              </a:rPr>
              <a:t>Chris.hills@communitybrands.com</a:t>
            </a:r>
            <a:endParaRPr lang="en-US" sz="1600" dirty="0"/>
          </a:p>
        </p:txBody>
      </p:sp>
      <p:sp>
        <p:nvSpPr>
          <p:cNvPr id="13" name="Subtitle 3">
            <a:extLst>
              <a:ext uri="{FF2B5EF4-FFF2-40B4-BE49-F238E27FC236}">
                <a16:creationId xmlns:a16="http://schemas.microsoft.com/office/drawing/2014/main" id="{EC8FB27A-A6A1-44CC-B848-4ABE26B46DA4}"/>
              </a:ext>
            </a:extLst>
          </p:cNvPr>
          <p:cNvSpPr txBox="1">
            <a:spLocks/>
          </p:cNvSpPr>
          <p:nvPr/>
        </p:nvSpPr>
        <p:spPr>
          <a:xfrm>
            <a:off x="2156824" y="4041675"/>
            <a:ext cx="4465336" cy="130394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charset="0"/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rgbClr val="8B969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24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90000"/>
              <a:buFont typeface="Wingdings" charset="2"/>
              <a:buChar char="§"/>
              <a:defRPr sz="20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2685C1"/>
                </a:solidFill>
              </a:rPr>
              <a:t>Jen Koher</a:t>
            </a:r>
          </a:p>
          <a:p>
            <a:r>
              <a:rPr lang="en-US" sz="1600" dirty="0"/>
              <a:t>Business Analyst, LMS</a:t>
            </a:r>
          </a:p>
          <a:p>
            <a:r>
              <a:rPr lang="en-US" sz="1600" dirty="0">
                <a:hlinkClick r:id="rId5"/>
              </a:rPr>
              <a:t>Jen.koher@communitybrands.com</a:t>
            </a:r>
            <a:endParaRPr lang="en-US" sz="1600" dirty="0"/>
          </a:p>
        </p:txBody>
      </p:sp>
      <p:sp>
        <p:nvSpPr>
          <p:cNvPr id="14" name="Subtitle 3">
            <a:extLst>
              <a:ext uri="{FF2B5EF4-FFF2-40B4-BE49-F238E27FC236}">
                <a16:creationId xmlns:a16="http://schemas.microsoft.com/office/drawing/2014/main" id="{70251C53-A0D7-4C3B-9670-C54990FD06AD}"/>
              </a:ext>
            </a:extLst>
          </p:cNvPr>
          <p:cNvSpPr txBox="1">
            <a:spLocks/>
          </p:cNvSpPr>
          <p:nvPr/>
        </p:nvSpPr>
        <p:spPr>
          <a:xfrm>
            <a:off x="985421" y="2205799"/>
            <a:ext cx="3204839" cy="12942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charset="0"/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rgbClr val="8B969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24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90000"/>
              <a:buFont typeface="Wingdings" charset="2"/>
              <a:buChar char="§"/>
              <a:defRPr sz="20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087AC8"/>
                </a:solidFill>
              </a:rPr>
              <a:t>Jason Levine - SAGES</a:t>
            </a:r>
          </a:p>
          <a:p>
            <a:r>
              <a:rPr lang="en-US" sz="1600" b="1" dirty="0">
                <a:solidFill>
                  <a:srgbClr val="087AC8"/>
                </a:solidFill>
              </a:rPr>
              <a:t>CTO</a:t>
            </a:r>
          </a:p>
          <a:p>
            <a:endParaRPr lang="en-US" sz="1600" dirty="0"/>
          </a:p>
        </p:txBody>
      </p:sp>
      <p:sp>
        <p:nvSpPr>
          <p:cNvPr id="15" name="Subtitle 3">
            <a:extLst>
              <a:ext uri="{FF2B5EF4-FFF2-40B4-BE49-F238E27FC236}">
                <a16:creationId xmlns:a16="http://schemas.microsoft.com/office/drawing/2014/main" id="{7D05BBBB-7AFB-4C27-AD4D-13E55FBB7A5F}"/>
              </a:ext>
            </a:extLst>
          </p:cNvPr>
          <p:cNvSpPr txBox="1">
            <a:spLocks/>
          </p:cNvSpPr>
          <p:nvPr/>
        </p:nvSpPr>
        <p:spPr>
          <a:xfrm>
            <a:off x="7453544" y="2187194"/>
            <a:ext cx="3959570" cy="12942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charset="0"/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rgbClr val="8B969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24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90000"/>
              <a:buFont typeface="Wingdings" charset="2"/>
              <a:buChar char="§"/>
              <a:defRPr sz="20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087AC8"/>
                </a:solidFill>
              </a:rPr>
              <a:t>Linda Schultz - SAGES</a:t>
            </a:r>
          </a:p>
          <a:p>
            <a:r>
              <a:rPr lang="en-US" sz="1600" dirty="0">
                <a:solidFill>
                  <a:schemeClr val="tx2"/>
                </a:solidFill>
              </a:rPr>
              <a:t>Manager of Masters Program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8523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40489" y="1044756"/>
            <a:ext cx="10515600" cy="674426"/>
          </a:xfrm>
        </p:spPr>
        <p:txBody>
          <a:bodyPr/>
          <a:lstStyle/>
          <a:p>
            <a:pPr algn="ctr"/>
            <a:r>
              <a:rPr lang="en-US" dirty="0"/>
              <a:t>What got you excited about YML-CW?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CBFA26-D4F4-483F-A805-C3E013385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82" y="1993900"/>
            <a:ext cx="4673601" cy="233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4804AC-537C-491F-92A1-80616A7C6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5" y="2770981"/>
            <a:ext cx="4629220" cy="78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8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40489" y="910862"/>
            <a:ext cx="10515600" cy="674426"/>
          </a:xfrm>
        </p:spPr>
        <p:txBody>
          <a:bodyPr/>
          <a:lstStyle/>
          <a:p>
            <a:r>
              <a:rPr lang="en-US" dirty="0"/>
              <a:t>Contract SOW review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21DBA29-EE11-43FB-8271-5643B7CBBAA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67726" y="1443245"/>
            <a:ext cx="10515600" cy="5064087"/>
          </a:xfrm>
        </p:spPr>
        <p:txBody>
          <a:bodyPr>
            <a:noAutofit/>
          </a:bodyPr>
          <a:lstStyle/>
          <a:p>
            <a:pPr>
              <a:buClr>
                <a:srgbClr val="D0DD28"/>
              </a:buClr>
            </a:pPr>
            <a:r>
              <a:rPr lang="en-US" sz="1400" b="1" dirty="0"/>
              <a:t>Discovery</a:t>
            </a:r>
            <a:r>
              <a:rPr lang="en-US" sz="1400" dirty="0"/>
              <a:t> – review </a:t>
            </a:r>
            <a:r>
              <a:rPr lang="en-US" sz="1400" b="1" dirty="0">
                <a:solidFill>
                  <a:srgbClr val="3598DB"/>
                </a:solidFill>
              </a:rPr>
              <a:t>strategy</a:t>
            </a:r>
            <a:r>
              <a:rPr lang="en-US" sz="1400" dirty="0"/>
              <a:t>, document </a:t>
            </a:r>
            <a:r>
              <a:rPr lang="en-US" sz="1400" b="1" dirty="0">
                <a:solidFill>
                  <a:srgbClr val="3598DB"/>
                </a:solidFill>
              </a:rPr>
              <a:t>requirements</a:t>
            </a:r>
            <a:r>
              <a:rPr lang="en-US" sz="1400" dirty="0">
                <a:solidFill>
                  <a:srgbClr val="3598DB"/>
                </a:solidFill>
              </a:rPr>
              <a:t> </a:t>
            </a:r>
            <a:r>
              <a:rPr lang="en-US" sz="1400" dirty="0"/>
              <a:t>and plan implementation </a:t>
            </a:r>
            <a:r>
              <a:rPr lang="en-US" sz="1400" b="1" dirty="0">
                <a:solidFill>
                  <a:srgbClr val="3598DB"/>
                </a:solidFill>
              </a:rPr>
              <a:t>timing</a:t>
            </a:r>
            <a:r>
              <a:rPr lang="en-US" sz="1400" dirty="0">
                <a:solidFill>
                  <a:srgbClr val="3598DB"/>
                </a:solidFill>
              </a:rPr>
              <a:t> </a:t>
            </a:r>
            <a:r>
              <a:rPr lang="en-US" sz="1400" dirty="0"/>
              <a:t> </a:t>
            </a:r>
          </a:p>
          <a:p>
            <a:pPr>
              <a:buClr>
                <a:srgbClr val="D0DD28"/>
              </a:buClr>
            </a:pPr>
            <a:r>
              <a:rPr lang="en-US" sz="1400" b="1" dirty="0"/>
              <a:t>Branding &amp; Configuration </a:t>
            </a:r>
            <a:r>
              <a:rPr lang="en-US" sz="1400" dirty="0"/>
              <a:t>– choose from </a:t>
            </a:r>
            <a:r>
              <a:rPr lang="en-US" sz="1400" b="1" dirty="0">
                <a:solidFill>
                  <a:srgbClr val="3598DB"/>
                </a:solidFill>
              </a:rPr>
              <a:t>standard template</a:t>
            </a:r>
          </a:p>
          <a:p>
            <a:pPr>
              <a:buClr>
                <a:srgbClr val="D0DD28"/>
              </a:buClr>
            </a:pPr>
            <a:r>
              <a:rPr lang="en-US" sz="1400" b="1" dirty="0">
                <a:solidFill>
                  <a:srgbClr val="3598DB"/>
                </a:solidFill>
              </a:rPr>
              <a:t>Configuration of Features &amp; Widgets –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Dashboard widgets </a:t>
            </a:r>
          </a:p>
          <a:p>
            <a:pPr>
              <a:buClr>
                <a:srgbClr val="D0DD28"/>
              </a:buClr>
            </a:pPr>
            <a:r>
              <a:rPr lang="en-US" sz="1400" b="1" dirty="0"/>
              <a:t>Course Migrations</a:t>
            </a:r>
            <a:r>
              <a:rPr lang="en-US" sz="1400" dirty="0"/>
              <a:t> – 3 educational </a:t>
            </a:r>
            <a:r>
              <a:rPr lang="en-US" sz="1400" b="1" dirty="0">
                <a:solidFill>
                  <a:srgbClr val="3598DB"/>
                </a:solidFill>
              </a:rPr>
              <a:t>activities – courses?</a:t>
            </a:r>
          </a:p>
          <a:p>
            <a:pPr>
              <a:buClr>
                <a:srgbClr val="D0DD28"/>
              </a:buClr>
            </a:pPr>
            <a:r>
              <a:rPr lang="en-US" sz="1400" b="1" dirty="0">
                <a:solidFill>
                  <a:srgbClr val="3598DB"/>
                </a:solidFill>
              </a:rPr>
              <a:t>Advanced Module/Custom</a:t>
            </a:r>
            <a:r>
              <a:rPr lang="en-US" sz="1400" dirty="0">
                <a:solidFill>
                  <a:srgbClr val="3598DB"/>
                </a:solidFill>
              </a:rPr>
              <a:t> </a:t>
            </a:r>
            <a:r>
              <a:rPr lang="en-US" sz="1400" dirty="0"/>
              <a:t>– </a:t>
            </a:r>
            <a:r>
              <a:rPr lang="en-US" sz="1400" b="1" dirty="0">
                <a:solidFill>
                  <a:srgbClr val="3598DB"/>
                </a:solidFill>
              </a:rPr>
              <a:t>MOC, Institutions, </a:t>
            </a:r>
            <a:r>
              <a:rPr lang="en-US" sz="1400" dirty="0"/>
              <a:t>Self assessment, Warm Seat</a:t>
            </a:r>
            <a:endParaRPr lang="en-US" sz="1400" b="1" dirty="0">
              <a:solidFill>
                <a:srgbClr val="3598DB"/>
              </a:solidFill>
            </a:endParaRPr>
          </a:p>
          <a:p>
            <a:pPr>
              <a:buClr>
                <a:srgbClr val="D0DD28"/>
              </a:buClr>
            </a:pPr>
            <a:r>
              <a:rPr lang="en-US" sz="1400" b="1" dirty="0"/>
              <a:t>Integrations</a:t>
            </a:r>
            <a:r>
              <a:rPr lang="en-US" sz="1400" dirty="0"/>
              <a:t> – Simple </a:t>
            </a:r>
            <a:r>
              <a:rPr lang="en-US" sz="1400" b="1" dirty="0">
                <a:solidFill>
                  <a:srgbClr val="3598DB"/>
                </a:solidFill>
              </a:rPr>
              <a:t>SSO, Shopping Cart, Course completion info push back to CRM,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</a:rPr>
              <a:t>GoToWebinar</a:t>
            </a:r>
            <a:r>
              <a:rPr lang="en-US" sz="1400" b="1" dirty="0">
                <a:solidFill>
                  <a:srgbClr val="3598DB"/>
                </a:solidFill>
              </a:rPr>
              <a:t> platform,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</a:rPr>
              <a:t>Webassessor</a:t>
            </a:r>
            <a:r>
              <a:rPr lang="en-US" sz="1400" b="1" dirty="0">
                <a:solidFill>
                  <a:srgbClr val="3598DB"/>
                </a:solidFill>
              </a:rPr>
              <a:t>, </a:t>
            </a:r>
            <a:r>
              <a:rPr lang="en-US" sz="1400" b="1" dirty="0" err="1">
                <a:solidFill>
                  <a:srgbClr val="3598DB"/>
                </a:solidFill>
              </a:rPr>
              <a:t>DecisionSim</a:t>
            </a:r>
            <a:endParaRPr lang="en-US" sz="1400" b="1" dirty="0">
              <a:solidFill>
                <a:srgbClr val="3598DB"/>
              </a:solidFill>
            </a:endParaRPr>
          </a:p>
          <a:p>
            <a:pPr>
              <a:buClr>
                <a:srgbClr val="D0DD28"/>
              </a:buClr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Reporting</a:t>
            </a:r>
            <a:r>
              <a:rPr lang="en-US" sz="1400" b="1" dirty="0">
                <a:solidFill>
                  <a:srgbClr val="3598DB"/>
                </a:solidFill>
              </a:rPr>
              <a:t> – ABS</a:t>
            </a:r>
          </a:p>
          <a:p>
            <a:pPr>
              <a:buClr>
                <a:srgbClr val="D0DD28"/>
              </a:buClr>
            </a:pPr>
            <a:r>
              <a:rPr lang="en-US" sz="1400" b="1" dirty="0">
                <a:solidFill>
                  <a:srgbClr val="3598DB"/>
                </a:solidFill>
              </a:rPr>
              <a:t>Custom domain name</a:t>
            </a:r>
          </a:p>
          <a:p>
            <a:pPr>
              <a:buClr>
                <a:srgbClr val="D0DD28"/>
              </a:buClr>
            </a:pPr>
            <a:r>
              <a:rPr lang="en-US" sz="1400" b="1" dirty="0"/>
              <a:t>Training – </a:t>
            </a:r>
            <a:r>
              <a:rPr lang="en-US" sz="1400" b="1" dirty="0">
                <a:solidFill>
                  <a:srgbClr val="3598DB"/>
                </a:solidFill>
              </a:rPr>
              <a:t>Virtual Webinars</a:t>
            </a:r>
            <a:r>
              <a:rPr lang="en-US" sz="1400" b="1" dirty="0"/>
              <a:t>, Content creation training, </a:t>
            </a:r>
            <a:r>
              <a:rPr lang="en-US" sz="1400" b="1" dirty="0">
                <a:solidFill>
                  <a:srgbClr val="3598DB"/>
                </a:solidFill>
              </a:rPr>
              <a:t>Portal Training</a:t>
            </a:r>
          </a:p>
          <a:p>
            <a:pPr>
              <a:buClr>
                <a:srgbClr val="D0DD28"/>
              </a:buClr>
            </a:pPr>
            <a:r>
              <a:rPr lang="en-US" sz="1400" b="1" dirty="0">
                <a:solidFill>
                  <a:srgbClr val="3598DB"/>
                </a:solidFill>
              </a:rPr>
              <a:t>Customizations – Exams: FES &amp; FLS exams setup</a:t>
            </a:r>
          </a:p>
          <a:p>
            <a:pPr>
              <a:buClr>
                <a:srgbClr val="D0DD28"/>
              </a:buClr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Grades /Transcript Migration </a:t>
            </a:r>
            <a:r>
              <a:rPr lang="en-US" sz="1400" b="1" dirty="0">
                <a:solidFill>
                  <a:srgbClr val="3598DB"/>
                </a:solidFill>
              </a:rPr>
              <a:t>– Holding Tank for ~60k records</a:t>
            </a:r>
          </a:p>
          <a:p>
            <a:pPr>
              <a:buClr>
                <a:srgbClr val="D0DD28"/>
              </a:buClr>
            </a:pPr>
            <a:endParaRPr lang="en-US" sz="2400" b="1" dirty="0">
              <a:solidFill>
                <a:srgbClr val="3598DB"/>
              </a:solidFill>
            </a:endParaRPr>
          </a:p>
          <a:p>
            <a:pPr>
              <a:buClr>
                <a:srgbClr val="D0DD28"/>
              </a:buClr>
            </a:pPr>
            <a:endParaRPr lang="en-US" sz="2400" b="1" dirty="0">
              <a:solidFill>
                <a:srgbClr val="3598DB"/>
              </a:solidFill>
            </a:endParaRPr>
          </a:p>
          <a:p>
            <a:pPr>
              <a:buClr>
                <a:srgbClr val="D0DD28"/>
              </a:buClr>
            </a:pPr>
            <a:endParaRPr lang="en-US" sz="2000" b="1" dirty="0">
              <a:solidFill>
                <a:srgbClr val="3598DB"/>
              </a:solidFill>
            </a:endParaRPr>
          </a:p>
          <a:p>
            <a:pPr>
              <a:buClr>
                <a:srgbClr val="D0DD28"/>
              </a:buClr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650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00BDCA-BB88-4CBE-906A-11C1667A752E}"/>
              </a:ext>
            </a:extLst>
          </p:cNvPr>
          <p:cNvSpPr/>
          <p:nvPr/>
        </p:nvSpPr>
        <p:spPr>
          <a:xfrm>
            <a:off x="134754" y="790112"/>
            <a:ext cx="557705" cy="5952478"/>
          </a:xfrm>
          <a:prstGeom prst="rect">
            <a:avLst/>
          </a:prstGeom>
          <a:solidFill>
            <a:srgbClr val="BABC16"/>
          </a:solidFill>
          <a:ln w="26425" cap="flat" cmpd="sng" algn="ctr">
            <a:noFill/>
            <a:prstDash val="solid"/>
          </a:ln>
          <a:effectLst/>
        </p:spPr>
        <p:txBody>
          <a:bodyPr vert="vert270"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662613" algn="l"/>
                <a:tab pos="5827713" algn="l"/>
              </a:tabLst>
              <a:defRPr/>
            </a:pPr>
            <a:r>
              <a:rPr lang="en-US" sz="2400" b="1" kern="0" dirty="0">
                <a:solidFill>
                  <a:schemeClr val="bg1"/>
                </a:solidFill>
                <a:latin typeface="Calibri" panose="020F0502020204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Growth Opportunities for SAGES ??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7B3211-5954-4215-B6A3-DEC91ABD6F27}"/>
              </a:ext>
            </a:extLst>
          </p:cNvPr>
          <p:cNvSpPr/>
          <p:nvPr/>
        </p:nvSpPr>
        <p:spPr>
          <a:xfrm>
            <a:off x="8353218" y="3434886"/>
            <a:ext cx="2616201" cy="2336801"/>
          </a:xfrm>
          <a:prstGeom prst="ellipse">
            <a:avLst/>
          </a:prstGeom>
          <a:solidFill>
            <a:srgbClr val="35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8ACAE2-63FE-4D18-B811-03544E3955E4}"/>
              </a:ext>
            </a:extLst>
          </p:cNvPr>
          <p:cNvSpPr/>
          <p:nvPr/>
        </p:nvSpPr>
        <p:spPr>
          <a:xfrm>
            <a:off x="8195580" y="3910960"/>
            <a:ext cx="29869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Growth Opportunities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C05360-1C14-4F67-B361-31A5221C763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8329" y="3766351"/>
            <a:ext cx="2443653" cy="24436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F7C37A-E172-49FE-8500-4F44B1B61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97" y="1281290"/>
            <a:ext cx="3146324" cy="31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4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75822" y="1010826"/>
            <a:ext cx="10515600" cy="674426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LMS Implementation Project Phases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24022A-8527-4A08-9252-E6A2090C4085}"/>
              </a:ext>
            </a:extLst>
          </p:cNvPr>
          <p:cNvGrpSpPr/>
          <p:nvPr/>
        </p:nvGrpSpPr>
        <p:grpSpPr>
          <a:xfrm>
            <a:off x="475822" y="1573682"/>
            <a:ext cx="1720177" cy="4622932"/>
            <a:chOff x="4902" y="0"/>
            <a:chExt cx="1720177" cy="4846978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EC582F78-750D-497A-B2E3-EDD25DA363B1}"/>
                </a:ext>
              </a:extLst>
            </p:cNvPr>
            <p:cNvSpPr/>
            <p:nvPr/>
          </p:nvSpPr>
          <p:spPr>
            <a:xfrm>
              <a:off x="4902" y="0"/>
              <a:ext cx="1720177" cy="4846978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tint val="40000"/>
                <a:hueOff val="0"/>
                <a:satOff val="0"/>
                <a:lumOff val="0"/>
                <a:alpha val="72000"/>
              </a:schemeClr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Rectangle: Rounded Corners 4">
              <a:extLst>
                <a:ext uri="{FF2B5EF4-FFF2-40B4-BE49-F238E27FC236}">
                  <a16:creationId xmlns:a16="http://schemas.microsoft.com/office/drawing/2014/main" id="{BD74D084-9617-4980-82FC-868E1F37B720}"/>
                </a:ext>
              </a:extLst>
            </p:cNvPr>
            <p:cNvSpPr txBox="1"/>
            <p:nvPr/>
          </p:nvSpPr>
          <p:spPr>
            <a:xfrm>
              <a:off x="4902" y="0"/>
              <a:ext cx="1720177" cy="1454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Kick-off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5133D6E-D83D-4E00-9514-58DD6D8FFE93}"/>
              </a:ext>
            </a:extLst>
          </p:cNvPr>
          <p:cNvGrpSpPr/>
          <p:nvPr/>
        </p:nvGrpSpPr>
        <p:grpSpPr>
          <a:xfrm>
            <a:off x="2325013" y="1573682"/>
            <a:ext cx="1720177" cy="4622932"/>
            <a:chOff x="1854093" y="0"/>
            <a:chExt cx="1720177" cy="4846978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3DE03BA0-2445-499D-A22B-10F267B4E54C}"/>
                </a:ext>
              </a:extLst>
            </p:cNvPr>
            <p:cNvSpPr/>
            <p:nvPr/>
          </p:nvSpPr>
          <p:spPr>
            <a:xfrm>
              <a:off x="1854093" y="0"/>
              <a:ext cx="1720177" cy="4846978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tint val="40000"/>
                <a:hueOff val="0"/>
                <a:satOff val="0"/>
                <a:lumOff val="0"/>
                <a:alpha val="72000"/>
              </a:schemeClr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Rectangle: Rounded Corners 6">
              <a:extLst>
                <a:ext uri="{FF2B5EF4-FFF2-40B4-BE49-F238E27FC236}">
                  <a16:creationId xmlns:a16="http://schemas.microsoft.com/office/drawing/2014/main" id="{560BB4F6-C619-40EA-981B-77D283535DC9}"/>
                </a:ext>
              </a:extLst>
            </p:cNvPr>
            <p:cNvSpPr txBox="1"/>
            <p:nvPr/>
          </p:nvSpPr>
          <p:spPr>
            <a:xfrm>
              <a:off x="1854093" y="0"/>
              <a:ext cx="1720177" cy="1454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Requirements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DAA5E9-DA80-4E12-A187-62EC004D5099}"/>
              </a:ext>
            </a:extLst>
          </p:cNvPr>
          <p:cNvGrpSpPr/>
          <p:nvPr/>
        </p:nvGrpSpPr>
        <p:grpSpPr>
          <a:xfrm>
            <a:off x="4174204" y="1573682"/>
            <a:ext cx="1720177" cy="4622932"/>
            <a:chOff x="3703284" y="0"/>
            <a:chExt cx="1720177" cy="4846978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CF6E16C-6BF1-42F5-9791-01A7C67D3571}"/>
                </a:ext>
              </a:extLst>
            </p:cNvPr>
            <p:cNvSpPr/>
            <p:nvPr/>
          </p:nvSpPr>
          <p:spPr>
            <a:xfrm>
              <a:off x="3703284" y="0"/>
              <a:ext cx="1720177" cy="4846978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tint val="40000"/>
                <a:hueOff val="0"/>
                <a:satOff val="0"/>
                <a:lumOff val="0"/>
                <a:alpha val="72000"/>
              </a:schemeClr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ectangle: Rounded Corners 8">
              <a:extLst>
                <a:ext uri="{FF2B5EF4-FFF2-40B4-BE49-F238E27FC236}">
                  <a16:creationId xmlns:a16="http://schemas.microsoft.com/office/drawing/2014/main" id="{8AC53787-31A3-4AC1-8D9E-8E77F269E9A3}"/>
                </a:ext>
              </a:extLst>
            </p:cNvPr>
            <p:cNvSpPr txBox="1"/>
            <p:nvPr/>
          </p:nvSpPr>
          <p:spPr>
            <a:xfrm>
              <a:off x="3703284" y="0"/>
              <a:ext cx="1720177" cy="1454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Implementation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E5D66F-BF37-4E11-860F-2B2690B1ACFC}"/>
              </a:ext>
            </a:extLst>
          </p:cNvPr>
          <p:cNvGrpSpPr/>
          <p:nvPr/>
        </p:nvGrpSpPr>
        <p:grpSpPr>
          <a:xfrm>
            <a:off x="6023395" y="1573682"/>
            <a:ext cx="1720177" cy="4622932"/>
            <a:chOff x="5552475" y="0"/>
            <a:chExt cx="1720177" cy="484697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6236A83-E305-4350-9BAF-D507EAD9C370}"/>
                </a:ext>
              </a:extLst>
            </p:cNvPr>
            <p:cNvSpPr/>
            <p:nvPr/>
          </p:nvSpPr>
          <p:spPr>
            <a:xfrm>
              <a:off x="5552475" y="0"/>
              <a:ext cx="1720177" cy="4846978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tint val="40000"/>
                <a:hueOff val="0"/>
                <a:satOff val="0"/>
                <a:lumOff val="0"/>
                <a:alpha val="72000"/>
              </a:schemeClr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Rectangle: Rounded Corners 10">
              <a:extLst>
                <a:ext uri="{FF2B5EF4-FFF2-40B4-BE49-F238E27FC236}">
                  <a16:creationId xmlns:a16="http://schemas.microsoft.com/office/drawing/2014/main" id="{F8E8E4CB-0D71-4E83-86C8-F69353E630DB}"/>
                </a:ext>
              </a:extLst>
            </p:cNvPr>
            <p:cNvSpPr txBox="1"/>
            <p:nvPr/>
          </p:nvSpPr>
          <p:spPr>
            <a:xfrm>
              <a:off x="5552475" y="0"/>
              <a:ext cx="1720177" cy="1454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Deploy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C8110C-AEF6-4C03-ABB1-85197C050051}"/>
              </a:ext>
            </a:extLst>
          </p:cNvPr>
          <p:cNvGrpSpPr/>
          <p:nvPr/>
        </p:nvGrpSpPr>
        <p:grpSpPr>
          <a:xfrm>
            <a:off x="7872587" y="1573682"/>
            <a:ext cx="1720177" cy="4622932"/>
            <a:chOff x="7401667" y="0"/>
            <a:chExt cx="1720177" cy="484697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30F235E-A55E-48D8-ABEB-DAB14107432F}"/>
                </a:ext>
              </a:extLst>
            </p:cNvPr>
            <p:cNvSpPr/>
            <p:nvPr/>
          </p:nvSpPr>
          <p:spPr>
            <a:xfrm>
              <a:off x="7401667" y="0"/>
              <a:ext cx="1720177" cy="4846978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tint val="40000"/>
                <a:hueOff val="0"/>
                <a:satOff val="0"/>
                <a:lumOff val="0"/>
                <a:alpha val="72000"/>
              </a:schemeClr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Rectangle: Rounded Corners 12">
              <a:extLst>
                <a:ext uri="{FF2B5EF4-FFF2-40B4-BE49-F238E27FC236}">
                  <a16:creationId xmlns:a16="http://schemas.microsoft.com/office/drawing/2014/main" id="{940C6114-8CB7-47C0-9332-940172782CAE}"/>
                </a:ext>
              </a:extLst>
            </p:cNvPr>
            <p:cNvSpPr txBox="1"/>
            <p:nvPr/>
          </p:nvSpPr>
          <p:spPr>
            <a:xfrm>
              <a:off x="7401667" y="0"/>
              <a:ext cx="1720177" cy="1454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Transition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EB5F425-B490-4058-B7EE-95682E3FDDF4}"/>
              </a:ext>
            </a:extLst>
          </p:cNvPr>
          <p:cNvGrpSpPr/>
          <p:nvPr/>
        </p:nvGrpSpPr>
        <p:grpSpPr>
          <a:xfrm>
            <a:off x="613988" y="2698285"/>
            <a:ext cx="1376142" cy="1461430"/>
            <a:chOff x="235584" y="1455513"/>
            <a:chExt cx="1376142" cy="1461430"/>
          </a:xfrm>
          <a:scene3d>
            <a:camera prst="orthographicFront"/>
            <a:lightRig rig="flat" dir="t"/>
          </a:scene3d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5C08847-55DB-49AA-82D4-7C479F4AD480}"/>
                </a:ext>
              </a:extLst>
            </p:cNvPr>
            <p:cNvSpPr/>
            <p:nvPr/>
          </p:nvSpPr>
          <p:spPr>
            <a:xfrm>
              <a:off x="235584" y="1455513"/>
              <a:ext cx="1376142" cy="1461430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1" name="Rectangle: Rounded Corners 4">
              <a:extLst>
                <a:ext uri="{FF2B5EF4-FFF2-40B4-BE49-F238E27FC236}">
                  <a16:creationId xmlns:a16="http://schemas.microsoft.com/office/drawing/2014/main" id="{1844B78F-6DBC-43BE-9C12-3B63636F8F1B}"/>
                </a:ext>
              </a:extLst>
            </p:cNvPr>
            <p:cNvSpPr txBox="1"/>
            <p:nvPr/>
          </p:nvSpPr>
          <p:spPr>
            <a:xfrm>
              <a:off x="275890" y="1495819"/>
              <a:ext cx="1295530" cy="138081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5720" tIns="34290" rIns="45720" bIns="3429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chemeClr val="tx1">
                      <a:lumMod val="50000"/>
                    </a:schemeClr>
                  </a:solidFill>
                </a:rPr>
                <a:t>Onsite </a:t>
              </a:r>
              <a:r>
                <a:rPr lang="en-US" sz="1600" dirty="0">
                  <a:solidFill>
                    <a:schemeClr val="tx1">
                      <a:lumMod val="50000"/>
                    </a:schemeClr>
                  </a:solidFill>
                </a:rPr>
                <a:t>Kickoff</a:t>
              </a:r>
              <a:r>
                <a:rPr lang="en-US" sz="1600" kern="1200" dirty="0">
                  <a:solidFill>
                    <a:schemeClr val="tx1">
                      <a:lumMod val="50000"/>
                    </a:schemeClr>
                  </a:solidFill>
                </a:rPr>
                <a:t> Project Scope clarified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11DDCB2-E098-421E-92A2-221645E6A600}"/>
              </a:ext>
            </a:extLst>
          </p:cNvPr>
          <p:cNvGrpSpPr/>
          <p:nvPr/>
        </p:nvGrpSpPr>
        <p:grpSpPr>
          <a:xfrm>
            <a:off x="613988" y="4384550"/>
            <a:ext cx="1376142" cy="1461430"/>
            <a:chOff x="235584" y="3141778"/>
            <a:chExt cx="1376142" cy="1461430"/>
          </a:xfrm>
          <a:scene3d>
            <a:camera prst="orthographicFront"/>
            <a:lightRig rig="flat" dir="t"/>
          </a:scene3d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791010A-8871-4E08-A8EB-5BB15B0A5070}"/>
                </a:ext>
              </a:extLst>
            </p:cNvPr>
            <p:cNvSpPr/>
            <p:nvPr/>
          </p:nvSpPr>
          <p:spPr>
            <a:xfrm>
              <a:off x="235584" y="3141778"/>
              <a:ext cx="1376142" cy="1461430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alpha val="90000"/>
                <a:hueOff val="0"/>
                <a:satOff val="0"/>
                <a:lumOff val="0"/>
                <a:alphaOff val="-4444"/>
              </a:schemeClr>
            </a:fillRef>
            <a:effectRef idx="1">
              <a:schemeClr val="accent6">
                <a:alpha val="90000"/>
                <a:hueOff val="0"/>
                <a:satOff val="0"/>
                <a:lumOff val="0"/>
                <a:alphaOff val="-4444"/>
              </a:schemeClr>
            </a:effectRef>
            <a:fontRef idx="minor">
              <a:schemeClr val="dk1"/>
            </a:fontRef>
          </p:style>
        </p:sp>
        <p:sp>
          <p:nvSpPr>
            <p:cNvPr id="39" name="Rectangle: Rounded Corners 6">
              <a:extLst>
                <a:ext uri="{FF2B5EF4-FFF2-40B4-BE49-F238E27FC236}">
                  <a16:creationId xmlns:a16="http://schemas.microsoft.com/office/drawing/2014/main" id="{9D89F326-0484-4EFD-AC5E-8C294324D467}"/>
                </a:ext>
              </a:extLst>
            </p:cNvPr>
            <p:cNvSpPr txBox="1"/>
            <p:nvPr/>
          </p:nvSpPr>
          <p:spPr>
            <a:xfrm>
              <a:off x="275890" y="3182084"/>
              <a:ext cx="1295530" cy="138081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5720" tIns="34290" rIns="45720" bIns="3429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chemeClr val="tx1">
                      <a:lumMod val="50000"/>
                    </a:schemeClr>
                  </a:solidFill>
                </a:rPr>
                <a:t>Project Plan Defined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9EB1790-3753-4819-BDFB-AA1303F0DE2B}"/>
              </a:ext>
            </a:extLst>
          </p:cNvPr>
          <p:cNvGrpSpPr/>
          <p:nvPr/>
        </p:nvGrpSpPr>
        <p:grpSpPr>
          <a:xfrm>
            <a:off x="2459289" y="2708663"/>
            <a:ext cx="1376142" cy="1461430"/>
            <a:chOff x="2084776" y="1455513"/>
            <a:chExt cx="1376142" cy="1461430"/>
          </a:xfrm>
          <a:scene3d>
            <a:camera prst="orthographicFront"/>
            <a:lightRig rig="flat" dir="t"/>
          </a:scene3d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010FC976-F44D-46FF-A98D-DCD85798FE0B}"/>
                </a:ext>
              </a:extLst>
            </p:cNvPr>
            <p:cNvSpPr/>
            <p:nvPr/>
          </p:nvSpPr>
          <p:spPr>
            <a:xfrm>
              <a:off x="2084776" y="1455513"/>
              <a:ext cx="1376142" cy="1461430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alpha val="90000"/>
                <a:hueOff val="0"/>
                <a:satOff val="0"/>
                <a:lumOff val="0"/>
                <a:alphaOff val="-8889"/>
              </a:schemeClr>
            </a:fillRef>
            <a:effectRef idx="1">
              <a:schemeClr val="accent6">
                <a:alpha val="90000"/>
                <a:hueOff val="0"/>
                <a:satOff val="0"/>
                <a:lumOff val="0"/>
                <a:alphaOff val="-8889"/>
              </a:schemeClr>
            </a:effectRef>
            <a:fontRef idx="minor">
              <a:schemeClr val="dk1"/>
            </a:fontRef>
          </p:style>
        </p:sp>
        <p:sp>
          <p:nvSpPr>
            <p:cNvPr id="65" name="Rectangle: Rounded Corners 4">
              <a:extLst>
                <a:ext uri="{FF2B5EF4-FFF2-40B4-BE49-F238E27FC236}">
                  <a16:creationId xmlns:a16="http://schemas.microsoft.com/office/drawing/2014/main" id="{6879F8F1-3395-4E95-9298-A35EE44F8E55}"/>
                </a:ext>
              </a:extLst>
            </p:cNvPr>
            <p:cNvSpPr txBox="1"/>
            <p:nvPr/>
          </p:nvSpPr>
          <p:spPr>
            <a:xfrm>
              <a:off x="2125082" y="1495819"/>
              <a:ext cx="1295530" cy="138081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5720" tIns="34290" rIns="45720" bIns="3429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chemeClr val="tx1">
                      <a:lumMod val="50000"/>
                    </a:schemeClr>
                  </a:solidFill>
                </a:rPr>
                <a:t>Work streams defined and documented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C812F2-0CF7-4EB1-9048-23D07A282B99}"/>
              </a:ext>
            </a:extLst>
          </p:cNvPr>
          <p:cNvGrpSpPr/>
          <p:nvPr/>
        </p:nvGrpSpPr>
        <p:grpSpPr>
          <a:xfrm>
            <a:off x="2459289" y="4394928"/>
            <a:ext cx="1376142" cy="1461430"/>
            <a:chOff x="2084776" y="3141778"/>
            <a:chExt cx="1376142" cy="1461430"/>
          </a:xfrm>
          <a:scene3d>
            <a:camera prst="orthographicFront"/>
            <a:lightRig rig="flat" dir="t"/>
          </a:scene3d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4951E8F5-2CB8-4C8B-9AAE-9C1ADB38E31C}"/>
                </a:ext>
              </a:extLst>
            </p:cNvPr>
            <p:cNvSpPr/>
            <p:nvPr/>
          </p:nvSpPr>
          <p:spPr>
            <a:xfrm>
              <a:off x="2084776" y="3141778"/>
              <a:ext cx="1376142" cy="1461430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alpha val="90000"/>
                <a:hueOff val="0"/>
                <a:satOff val="0"/>
                <a:lumOff val="0"/>
                <a:alphaOff val="-13333"/>
              </a:schemeClr>
            </a:fillRef>
            <a:effectRef idx="1">
              <a:schemeClr val="accent6">
                <a:alpha val="90000"/>
                <a:hueOff val="0"/>
                <a:satOff val="0"/>
                <a:lumOff val="0"/>
                <a:alphaOff val="-13333"/>
              </a:schemeClr>
            </a:effectRef>
            <a:fontRef idx="minor">
              <a:schemeClr val="dk1"/>
            </a:fontRef>
          </p:style>
        </p:sp>
        <p:sp>
          <p:nvSpPr>
            <p:cNvPr id="63" name="Rectangle: Rounded Corners 6">
              <a:extLst>
                <a:ext uri="{FF2B5EF4-FFF2-40B4-BE49-F238E27FC236}">
                  <a16:creationId xmlns:a16="http://schemas.microsoft.com/office/drawing/2014/main" id="{7D36F838-3A27-480B-ADAE-3D1CA8247784}"/>
                </a:ext>
              </a:extLst>
            </p:cNvPr>
            <p:cNvSpPr txBox="1"/>
            <p:nvPr/>
          </p:nvSpPr>
          <p:spPr>
            <a:xfrm>
              <a:off x="2125082" y="3182084"/>
              <a:ext cx="1295530" cy="138081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5720" tIns="34290" rIns="45720" bIns="3429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chemeClr val="tx1">
                      <a:lumMod val="50000"/>
                    </a:schemeClr>
                  </a:solidFill>
                </a:rPr>
                <a:t>Statement of Work approved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92EDB94-3916-451B-839C-3A390BF13C9B}"/>
              </a:ext>
            </a:extLst>
          </p:cNvPr>
          <p:cNvGrpSpPr/>
          <p:nvPr/>
        </p:nvGrpSpPr>
        <p:grpSpPr>
          <a:xfrm>
            <a:off x="4295842" y="2699479"/>
            <a:ext cx="1376142" cy="1461430"/>
            <a:chOff x="3875302" y="1455513"/>
            <a:chExt cx="1376142" cy="1461430"/>
          </a:xfrm>
          <a:scene3d>
            <a:camera prst="orthographicFront"/>
            <a:lightRig rig="flat" dir="t"/>
          </a:scene3d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B98A89AC-DBDA-44A0-BC60-CB3A2A9290C5}"/>
                </a:ext>
              </a:extLst>
            </p:cNvPr>
            <p:cNvSpPr/>
            <p:nvPr/>
          </p:nvSpPr>
          <p:spPr>
            <a:xfrm>
              <a:off x="3875302" y="1455513"/>
              <a:ext cx="1376142" cy="1461430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alpha val="90000"/>
                <a:hueOff val="0"/>
                <a:satOff val="0"/>
                <a:lumOff val="0"/>
                <a:alphaOff val="-17778"/>
              </a:schemeClr>
            </a:fillRef>
            <a:effectRef idx="1">
              <a:schemeClr val="accent6">
                <a:alpha val="90000"/>
                <a:hueOff val="0"/>
                <a:satOff val="0"/>
                <a:lumOff val="0"/>
                <a:alphaOff val="-17778"/>
              </a:schemeClr>
            </a:effectRef>
            <a:fontRef idx="minor">
              <a:schemeClr val="dk1"/>
            </a:fontRef>
          </p:style>
        </p:sp>
        <p:sp>
          <p:nvSpPr>
            <p:cNvPr id="61" name="Rectangle: Rounded Corners 8">
              <a:extLst>
                <a:ext uri="{FF2B5EF4-FFF2-40B4-BE49-F238E27FC236}">
                  <a16:creationId xmlns:a16="http://schemas.microsoft.com/office/drawing/2014/main" id="{0D2EE30D-083C-41A2-8165-AB87B474076D}"/>
                </a:ext>
              </a:extLst>
            </p:cNvPr>
            <p:cNvSpPr txBox="1"/>
            <p:nvPr/>
          </p:nvSpPr>
          <p:spPr>
            <a:xfrm>
              <a:off x="3915608" y="1495819"/>
              <a:ext cx="1295530" cy="138081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5720" tIns="34290" rIns="45720" bIns="3429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chemeClr val="tx1">
                      <a:lumMod val="50000"/>
                    </a:schemeClr>
                  </a:solidFill>
                </a:rPr>
                <a:t>Work streams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chemeClr val="tx1">
                      <a:lumMod val="50000"/>
                    </a:schemeClr>
                  </a:solidFill>
                </a:rPr>
                <a:t>executed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69DB829-BCC4-4471-806D-B04C65B4D624}"/>
              </a:ext>
            </a:extLst>
          </p:cNvPr>
          <p:cNvGrpSpPr/>
          <p:nvPr/>
        </p:nvGrpSpPr>
        <p:grpSpPr>
          <a:xfrm>
            <a:off x="4295842" y="4385744"/>
            <a:ext cx="1376142" cy="1461430"/>
            <a:chOff x="3875302" y="3141778"/>
            <a:chExt cx="1376142" cy="1461430"/>
          </a:xfrm>
          <a:scene3d>
            <a:camera prst="orthographicFront"/>
            <a:lightRig rig="flat" dir="t"/>
          </a:scene3d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6514D8BD-D75F-46F5-8810-0389CC7B9E92}"/>
                </a:ext>
              </a:extLst>
            </p:cNvPr>
            <p:cNvSpPr/>
            <p:nvPr/>
          </p:nvSpPr>
          <p:spPr>
            <a:xfrm>
              <a:off x="3875302" y="3141778"/>
              <a:ext cx="1376142" cy="1461430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alpha val="90000"/>
                <a:hueOff val="0"/>
                <a:satOff val="0"/>
                <a:lumOff val="0"/>
                <a:alphaOff val="-22222"/>
              </a:schemeClr>
            </a:fillRef>
            <a:effectRef idx="1">
              <a:schemeClr val="accent6">
                <a:alpha val="90000"/>
                <a:hueOff val="0"/>
                <a:satOff val="0"/>
                <a:lumOff val="0"/>
                <a:alphaOff val="-22222"/>
              </a:schemeClr>
            </a:effectRef>
            <a:fontRef idx="minor">
              <a:schemeClr val="dk1"/>
            </a:fontRef>
          </p:style>
        </p:sp>
        <p:sp>
          <p:nvSpPr>
            <p:cNvPr id="59" name="Rectangle: Rounded Corners 10">
              <a:extLst>
                <a:ext uri="{FF2B5EF4-FFF2-40B4-BE49-F238E27FC236}">
                  <a16:creationId xmlns:a16="http://schemas.microsoft.com/office/drawing/2014/main" id="{A06CAB2E-1541-4349-943E-74AE7E12ED27}"/>
                </a:ext>
              </a:extLst>
            </p:cNvPr>
            <p:cNvSpPr txBox="1"/>
            <p:nvPr/>
          </p:nvSpPr>
          <p:spPr>
            <a:xfrm>
              <a:off x="3915608" y="3182084"/>
              <a:ext cx="1295530" cy="138081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5720" tIns="34290" rIns="45720" bIns="3429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chemeClr val="tx1">
                      <a:lumMod val="50000"/>
                    </a:schemeClr>
                  </a:solidFill>
                </a:rPr>
                <a:t>QA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3C5B236-190F-4C4A-A879-BFD8BB49A279}"/>
              </a:ext>
            </a:extLst>
          </p:cNvPr>
          <p:cNvGrpSpPr/>
          <p:nvPr/>
        </p:nvGrpSpPr>
        <p:grpSpPr>
          <a:xfrm>
            <a:off x="6139312" y="2708663"/>
            <a:ext cx="1376142" cy="1461430"/>
            <a:chOff x="5724493" y="1455513"/>
            <a:chExt cx="1376142" cy="1461430"/>
          </a:xfrm>
          <a:scene3d>
            <a:camera prst="orthographicFront"/>
            <a:lightRig rig="flat" dir="t"/>
          </a:scene3d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9F765E7-F6A2-48C6-93E0-0BF40168D337}"/>
                </a:ext>
              </a:extLst>
            </p:cNvPr>
            <p:cNvSpPr/>
            <p:nvPr/>
          </p:nvSpPr>
          <p:spPr>
            <a:xfrm>
              <a:off x="5724493" y="1455513"/>
              <a:ext cx="1376142" cy="1461430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alpha val="90000"/>
                <a:hueOff val="0"/>
                <a:satOff val="0"/>
                <a:lumOff val="0"/>
                <a:alphaOff val="-26667"/>
              </a:schemeClr>
            </a:fillRef>
            <a:effectRef idx="1">
              <a:schemeClr val="accent6">
                <a:alpha val="90000"/>
                <a:hueOff val="0"/>
                <a:satOff val="0"/>
                <a:lumOff val="0"/>
                <a:alphaOff val="-26667"/>
              </a:schemeClr>
            </a:effectRef>
            <a:fontRef idx="minor">
              <a:schemeClr val="dk1"/>
            </a:fontRef>
          </p:style>
        </p:sp>
        <p:sp>
          <p:nvSpPr>
            <p:cNvPr id="57" name="Rectangle: Rounded Corners 12">
              <a:extLst>
                <a:ext uri="{FF2B5EF4-FFF2-40B4-BE49-F238E27FC236}">
                  <a16:creationId xmlns:a16="http://schemas.microsoft.com/office/drawing/2014/main" id="{F85DF366-BDF1-4F99-9F34-401796315C24}"/>
                </a:ext>
              </a:extLst>
            </p:cNvPr>
            <p:cNvSpPr txBox="1"/>
            <p:nvPr/>
          </p:nvSpPr>
          <p:spPr>
            <a:xfrm>
              <a:off x="5764799" y="1495819"/>
              <a:ext cx="1295530" cy="138081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5720" tIns="34290" rIns="45720" bIns="3429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chemeClr val="tx1">
                      <a:lumMod val="50000"/>
                    </a:schemeClr>
                  </a:solidFill>
                </a:rPr>
                <a:t>Production Readiness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804EC99-BBC0-4B64-9D85-8FCC9278F70B}"/>
              </a:ext>
            </a:extLst>
          </p:cNvPr>
          <p:cNvGrpSpPr/>
          <p:nvPr/>
        </p:nvGrpSpPr>
        <p:grpSpPr>
          <a:xfrm>
            <a:off x="6139312" y="4394928"/>
            <a:ext cx="1376142" cy="1461430"/>
            <a:chOff x="5724493" y="3141778"/>
            <a:chExt cx="1376142" cy="1461430"/>
          </a:xfrm>
          <a:scene3d>
            <a:camera prst="orthographicFront"/>
            <a:lightRig rig="flat" dir="t"/>
          </a:scene3d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130D3B3-147E-48BC-AA3B-86C3A6CD3B0C}"/>
                </a:ext>
              </a:extLst>
            </p:cNvPr>
            <p:cNvSpPr/>
            <p:nvPr/>
          </p:nvSpPr>
          <p:spPr>
            <a:xfrm>
              <a:off x="5724493" y="3141778"/>
              <a:ext cx="1376142" cy="1461430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alpha val="90000"/>
                <a:hueOff val="0"/>
                <a:satOff val="0"/>
                <a:lumOff val="0"/>
                <a:alphaOff val="-31111"/>
              </a:schemeClr>
            </a:fillRef>
            <a:effectRef idx="1">
              <a:schemeClr val="accent6">
                <a:alpha val="90000"/>
                <a:hueOff val="0"/>
                <a:satOff val="0"/>
                <a:lumOff val="0"/>
                <a:alphaOff val="-31111"/>
              </a:schemeClr>
            </a:effectRef>
            <a:fontRef idx="minor">
              <a:schemeClr val="dk1"/>
            </a:fontRef>
          </p:style>
        </p:sp>
        <p:sp>
          <p:nvSpPr>
            <p:cNvPr id="55" name="Rectangle: Rounded Corners 14">
              <a:extLst>
                <a:ext uri="{FF2B5EF4-FFF2-40B4-BE49-F238E27FC236}">
                  <a16:creationId xmlns:a16="http://schemas.microsoft.com/office/drawing/2014/main" id="{5673C31A-E12B-4646-922F-87FD0221415B}"/>
                </a:ext>
              </a:extLst>
            </p:cNvPr>
            <p:cNvSpPr txBox="1"/>
            <p:nvPr/>
          </p:nvSpPr>
          <p:spPr>
            <a:xfrm>
              <a:off x="5764799" y="3182084"/>
              <a:ext cx="1295530" cy="138081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5720" tIns="34290" rIns="45720" bIns="3429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chemeClr val="tx1">
                      <a:lumMod val="50000"/>
                    </a:schemeClr>
                  </a:solidFill>
                </a:rPr>
                <a:t>Go – live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DC5757B-A5C3-4C66-A7BA-0F45CE2301F0}"/>
              </a:ext>
            </a:extLst>
          </p:cNvPr>
          <p:cNvGrpSpPr/>
          <p:nvPr/>
        </p:nvGrpSpPr>
        <p:grpSpPr>
          <a:xfrm>
            <a:off x="8044604" y="2699479"/>
            <a:ext cx="1376142" cy="1461430"/>
            <a:chOff x="7573684" y="1455513"/>
            <a:chExt cx="1376142" cy="1461430"/>
          </a:xfrm>
          <a:scene3d>
            <a:camera prst="orthographicFront"/>
            <a:lightRig rig="flat" dir="t"/>
          </a:scene3d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4ECCC405-E93D-46C6-BB29-5D6E62E275EF}"/>
                </a:ext>
              </a:extLst>
            </p:cNvPr>
            <p:cNvSpPr/>
            <p:nvPr/>
          </p:nvSpPr>
          <p:spPr>
            <a:xfrm>
              <a:off x="7573684" y="1455513"/>
              <a:ext cx="1376142" cy="1461430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alpha val="90000"/>
                <a:hueOff val="0"/>
                <a:satOff val="0"/>
                <a:lumOff val="0"/>
                <a:alphaOff val="-35556"/>
              </a:schemeClr>
            </a:fillRef>
            <a:effectRef idx="1">
              <a:schemeClr val="accent6">
                <a:alpha val="90000"/>
                <a:hueOff val="0"/>
                <a:satOff val="0"/>
                <a:lumOff val="0"/>
                <a:alphaOff val="-35556"/>
              </a:schemeClr>
            </a:effectRef>
            <a:fontRef idx="minor">
              <a:schemeClr val="dk1"/>
            </a:fontRef>
          </p:style>
        </p:sp>
        <p:sp>
          <p:nvSpPr>
            <p:cNvPr id="53" name="Rectangle: Rounded Corners 16">
              <a:extLst>
                <a:ext uri="{FF2B5EF4-FFF2-40B4-BE49-F238E27FC236}">
                  <a16:creationId xmlns:a16="http://schemas.microsoft.com/office/drawing/2014/main" id="{EBC0D865-D9BB-4721-8057-B2CF205D3904}"/>
                </a:ext>
              </a:extLst>
            </p:cNvPr>
            <p:cNvSpPr txBox="1"/>
            <p:nvPr/>
          </p:nvSpPr>
          <p:spPr>
            <a:xfrm>
              <a:off x="7613990" y="1495819"/>
              <a:ext cx="1295530" cy="138081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5720" tIns="34290" rIns="45720" bIns="3429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chemeClr val="tx1">
                      <a:lumMod val="50000"/>
                    </a:schemeClr>
                  </a:solidFill>
                </a:rPr>
                <a:t>Transition to support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B548EDE-8B7E-45EA-B1D3-C22931D3DF3B}"/>
              </a:ext>
            </a:extLst>
          </p:cNvPr>
          <p:cNvGrpSpPr/>
          <p:nvPr/>
        </p:nvGrpSpPr>
        <p:grpSpPr>
          <a:xfrm>
            <a:off x="8044604" y="4385744"/>
            <a:ext cx="1376142" cy="1461430"/>
            <a:chOff x="7573684" y="3141778"/>
            <a:chExt cx="1376142" cy="1461430"/>
          </a:xfrm>
          <a:scene3d>
            <a:camera prst="orthographicFront"/>
            <a:lightRig rig="flat" dir="t"/>
          </a:scene3d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CC109505-3D1B-4798-B376-2E81E21B89FD}"/>
                </a:ext>
              </a:extLst>
            </p:cNvPr>
            <p:cNvSpPr/>
            <p:nvPr/>
          </p:nvSpPr>
          <p:spPr>
            <a:xfrm>
              <a:off x="7573684" y="3141778"/>
              <a:ext cx="1376142" cy="1461430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alpha val="90000"/>
                <a:hueOff val="0"/>
                <a:satOff val="0"/>
                <a:lumOff val="0"/>
                <a:alphaOff val="-40000"/>
              </a:schemeClr>
            </a:fillRef>
            <a:effectRef idx="1">
              <a:schemeClr val="accent6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dk1"/>
            </a:fontRef>
          </p:style>
        </p:sp>
        <p:sp>
          <p:nvSpPr>
            <p:cNvPr id="51" name="Rectangle: Rounded Corners 18">
              <a:extLst>
                <a:ext uri="{FF2B5EF4-FFF2-40B4-BE49-F238E27FC236}">
                  <a16:creationId xmlns:a16="http://schemas.microsoft.com/office/drawing/2014/main" id="{3C909793-C4ED-4650-BC3A-D012FFDD6691}"/>
                </a:ext>
              </a:extLst>
            </p:cNvPr>
            <p:cNvSpPr txBox="1"/>
            <p:nvPr/>
          </p:nvSpPr>
          <p:spPr>
            <a:xfrm>
              <a:off x="7613990" y="3182084"/>
              <a:ext cx="1295530" cy="138081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5720" tIns="34290" rIns="45720" bIns="34290" numCol="1" spcCol="1270" anchor="ctr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161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649D2-A3BC-489D-A6B0-B08E837460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5611" y="893033"/>
            <a:ext cx="10515600" cy="674426"/>
          </a:xfrm>
        </p:spPr>
        <p:txBody>
          <a:bodyPr>
            <a:normAutofit/>
          </a:bodyPr>
          <a:lstStyle/>
          <a:p>
            <a:r>
              <a:rPr lang="en-US" dirty="0"/>
              <a:t>LMS Implementation Timeline – </a:t>
            </a:r>
            <a:r>
              <a:rPr lang="en-US" sz="1400" i="1" dirty="0">
                <a:solidFill>
                  <a:srgbClr val="C00000"/>
                </a:solidFill>
              </a:rPr>
              <a:t>Just an estimate </a:t>
            </a:r>
            <a:r>
              <a:rPr lang="en-US" sz="1700" i="1" dirty="0">
                <a:solidFill>
                  <a:srgbClr val="C00000"/>
                </a:solidFill>
              </a:rPr>
              <a:t>subject to change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74F904-FB71-4E7D-983F-82B0A35FE423}"/>
              </a:ext>
            </a:extLst>
          </p:cNvPr>
          <p:cNvGrpSpPr/>
          <p:nvPr/>
        </p:nvGrpSpPr>
        <p:grpSpPr>
          <a:xfrm>
            <a:off x="285402" y="1619680"/>
            <a:ext cx="11064240" cy="4306102"/>
            <a:chOff x="317500" y="868211"/>
            <a:chExt cx="11545196" cy="4656289"/>
          </a:xfrm>
        </p:grpSpPr>
        <p:cxnSp>
          <p:nvCxnSpPr>
            <p:cNvPr id="6" name="OTLSHAPE_M_286e18c9a592413684161dbcab7a0007_Connector1">
              <a:extLst>
                <a:ext uri="{FF2B5EF4-FFF2-40B4-BE49-F238E27FC236}">
                  <a16:creationId xmlns:a16="http://schemas.microsoft.com/office/drawing/2014/main" id="{CF04282B-244A-43FD-85A1-46850CD954B6}"/>
                </a:ext>
              </a:extLst>
            </p:cNvPr>
            <p:cNvCxnSpPr/>
            <p:nvPr>
              <p:custDataLst>
                <p:tags r:id="rId1"/>
              </p:custDataLst>
            </p:nvPr>
          </p:nvCxnSpPr>
          <p:spPr>
            <a:xfrm>
              <a:off x="9240376" y="4439385"/>
              <a:ext cx="0" cy="704115"/>
            </a:xfrm>
            <a:prstGeom prst="line">
              <a:avLst/>
            </a:prstGeom>
            <a:ln w="9525" cap="flat" cmpd="sng" algn="ctr">
              <a:solidFill>
                <a:schemeClr val="accent1">
                  <a:alpha val="4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OTLSHAPE_M_dca49747cf7c40349a66bb5b8ec81116_Connector1">
              <a:extLst>
                <a:ext uri="{FF2B5EF4-FFF2-40B4-BE49-F238E27FC236}">
                  <a16:creationId xmlns:a16="http://schemas.microsoft.com/office/drawing/2014/main" id="{4BE4D2BF-6666-414B-B92D-3BB4A02A7256}"/>
                </a:ext>
              </a:extLst>
            </p:cNvPr>
            <p:cNvCxnSpPr/>
            <p:nvPr>
              <p:custDataLst>
                <p:tags r:id="rId2"/>
              </p:custDataLst>
            </p:nvPr>
          </p:nvCxnSpPr>
          <p:spPr>
            <a:xfrm>
              <a:off x="8163785" y="2480604"/>
              <a:ext cx="0" cy="2651760"/>
            </a:xfrm>
            <a:prstGeom prst="line">
              <a:avLst/>
            </a:prstGeom>
            <a:ln w="14288" cap="flat" cmpd="sng" algn="ctr">
              <a:solidFill>
                <a:schemeClr val="accent6">
                  <a:alpha val="4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OTLSHAPE_M_2dcc8a2e2aae4959bf58224715b1ad34_Connector1">
              <a:extLst>
                <a:ext uri="{FF2B5EF4-FFF2-40B4-BE49-F238E27FC236}">
                  <a16:creationId xmlns:a16="http://schemas.microsoft.com/office/drawing/2014/main" id="{24456BC7-E4DF-4476-B3E8-857D68486178}"/>
                </a:ext>
              </a:extLst>
            </p:cNvPr>
            <p:cNvCxnSpPr>
              <a:cxnSpLocks/>
            </p:cNvCxnSpPr>
            <p:nvPr>
              <p:custDataLst>
                <p:tags r:id="rId3"/>
              </p:custDataLst>
            </p:nvPr>
          </p:nvCxnSpPr>
          <p:spPr>
            <a:xfrm>
              <a:off x="8163785" y="3763780"/>
              <a:ext cx="0" cy="1351209"/>
            </a:xfrm>
            <a:prstGeom prst="line">
              <a:avLst/>
            </a:prstGeom>
            <a:ln w="9525" cap="flat" cmpd="sng" algn="ctr">
              <a:solidFill>
                <a:srgbClr val="4F81BD">
                  <a:alpha val="4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OTLSHAPE_M_e863e25037714c51b7653cd8224c37f5_Connector3">
              <a:extLst>
                <a:ext uri="{FF2B5EF4-FFF2-40B4-BE49-F238E27FC236}">
                  <a16:creationId xmlns:a16="http://schemas.microsoft.com/office/drawing/2014/main" id="{862CEEB6-0618-4F4D-83F1-286F135041C1}"/>
                </a:ext>
              </a:extLst>
            </p:cNvPr>
            <p:cNvCxnSpPr/>
            <p:nvPr>
              <p:custDataLst>
                <p:tags r:id="rId4"/>
              </p:custDataLst>
            </p:nvPr>
          </p:nvCxnSpPr>
          <p:spPr>
            <a:xfrm>
              <a:off x="7215813" y="3468287"/>
              <a:ext cx="0" cy="12700"/>
            </a:xfrm>
            <a:prstGeom prst="line">
              <a:avLst/>
            </a:prstGeom>
            <a:ln w="9525" cap="flat" cmpd="sng" algn="ctr">
              <a:solidFill>
                <a:schemeClr val="accent2">
                  <a:alpha val="4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OTLSHAPE_M_e863e25037714c51b7653cd8224c37f5_Connector1">
              <a:extLst>
                <a:ext uri="{FF2B5EF4-FFF2-40B4-BE49-F238E27FC236}">
                  <a16:creationId xmlns:a16="http://schemas.microsoft.com/office/drawing/2014/main" id="{84D4C7B1-AAB4-44CE-992E-6E1B40A7E75F}"/>
                </a:ext>
              </a:extLst>
            </p:cNvPr>
            <p:cNvCxnSpPr/>
            <p:nvPr>
              <p:custDataLst>
                <p:tags r:id="rId5"/>
              </p:custDataLst>
            </p:nvPr>
          </p:nvCxnSpPr>
          <p:spPr>
            <a:xfrm>
              <a:off x="7215813" y="1228625"/>
              <a:ext cx="0" cy="3931920"/>
            </a:xfrm>
            <a:prstGeom prst="line">
              <a:avLst/>
            </a:prstGeom>
            <a:ln w="9525" cap="flat" cmpd="sng" algn="ctr">
              <a:solidFill>
                <a:schemeClr val="accent2">
                  <a:alpha val="4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OTLSHAPE_M_664a90b745b34c68b846c13931bc3144_Connector1">
              <a:extLst>
                <a:ext uri="{FF2B5EF4-FFF2-40B4-BE49-F238E27FC236}">
                  <a16:creationId xmlns:a16="http://schemas.microsoft.com/office/drawing/2014/main" id="{D2C0F3DA-CE53-496F-AC4D-C5F892A4671F}"/>
                </a:ext>
              </a:extLst>
            </p:cNvPr>
            <p:cNvCxnSpPr/>
            <p:nvPr>
              <p:custDataLst>
                <p:tags r:id="rId6"/>
              </p:custDataLst>
            </p:nvPr>
          </p:nvCxnSpPr>
          <p:spPr>
            <a:xfrm>
              <a:off x="6743415" y="3401993"/>
              <a:ext cx="0" cy="1741507"/>
            </a:xfrm>
            <a:prstGeom prst="line">
              <a:avLst/>
            </a:prstGeom>
            <a:ln w="9525" cap="flat" cmpd="sng" algn="ctr">
              <a:solidFill>
                <a:schemeClr val="accent1">
                  <a:alpha val="4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OTLSHAPE_M_702080ef94c34078aba951a47f8edbe0_Connector1">
              <a:extLst>
                <a:ext uri="{FF2B5EF4-FFF2-40B4-BE49-F238E27FC236}">
                  <a16:creationId xmlns:a16="http://schemas.microsoft.com/office/drawing/2014/main" id="{EAA0A4F4-468C-4E1A-ACA8-3393306622EA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>
              <a:off x="5866104" y="1742239"/>
              <a:ext cx="0" cy="3383280"/>
            </a:xfrm>
            <a:prstGeom prst="line">
              <a:avLst/>
            </a:prstGeom>
            <a:ln w="9525" cap="flat" cmpd="sng" algn="ctr">
              <a:solidFill>
                <a:schemeClr val="accent1">
                  <a:alpha val="4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OTLSHAPE_M_6fcd8c49a18c4c5daf2b65fe5a4fd0c5_Connector1">
              <a:extLst>
                <a:ext uri="{FF2B5EF4-FFF2-40B4-BE49-F238E27FC236}">
                  <a16:creationId xmlns:a16="http://schemas.microsoft.com/office/drawing/2014/main" id="{6DF61598-ED5F-444B-AB71-09DA82AA62C2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>
              <a:off x="4662161" y="3773763"/>
              <a:ext cx="0" cy="1371600"/>
            </a:xfrm>
            <a:prstGeom prst="line">
              <a:avLst/>
            </a:prstGeom>
            <a:ln w="14288" cap="flat" cmpd="sng" algn="ctr">
              <a:solidFill>
                <a:srgbClr val="B20E12">
                  <a:alpha val="4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OTLSHAPE_M_911317f87db4481295621f9c7f1e204a_Connector1">
              <a:extLst>
                <a:ext uri="{FF2B5EF4-FFF2-40B4-BE49-F238E27FC236}">
                  <a16:creationId xmlns:a16="http://schemas.microsoft.com/office/drawing/2014/main" id="{E17AA5C4-F16E-471C-970B-EB5AA485E268}"/>
                </a:ext>
              </a:extLst>
            </p:cNvPr>
            <p:cNvCxnSpPr/>
            <p:nvPr>
              <p:custDataLst>
                <p:tags r:id="rId9"/>
              </p:custDataLst>
            </p:nvPr>
          </p:nvCxnSpPr>
          <p:spPr>
            <a:xfrm>
              <a:off x="3234173" y="4538483"/>
              <a:ext cx="0" cy="605017"/>
            </a:xfrm>
            <a:prstGeom prst="line">
              <a:avLst/>
            </a:prstGeom>
            <a:ln w="9525" cap="flat" cmpd="sng" algn="ctr">
              <a:solidFill>
                <a:schemeClr val="accent2">
                  <a:alpha val="4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OTLSHAPE_M_6c7908e76f5b48b68f79f0732e67b43c_Connector1">
              <a:extLst>
                <a:ext uri="{FF2B5EF4-FFF2-40B4-BE49-F238E27FC236}">
                  <a16:creationId xmlns:a16="http://schemas.microsoft.com/office/drawing/2014/main" id="{983D2757-6FAE-4A2A-8FD6-0BE83FE48178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>
            <a:xfrm>
              <a:off x="2694290" y="2916606"/>
              <a:ext cx="0" cy="2226894"/>
            </a:xfrm>
            <a:prstGeom prst="line">
              <a:avLst/>
            </a:prstGeom>
            <a:ln w="9525" cap="flat" cmpd="sng" algn="ctr">
              <a:solidFill>
                <a:schemeClr val="accent1">
                  <a:alpha val="4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OTLSHAPE_M_6ae31c99f6864aae840de110566ea63d_Connector1">
              <a:extLst>
                <a:ext uri="{FF2B5EF4-FFF2-40B4-BE49-F238E27FC236}">
                  <a16:creationId xmlns:a16="http://schemas.microsoft.com/office/drawing/2014/main" id="{AF445F21-2AF2-4456-B2E3-A98BB8BACCBE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>
              <a:off x="1235776" y="1942605"/>
              <a:ext cx="0" cy="329184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TLSHAPE_TB_00000000000000000000000000000000_LeftEndCaps">
              <a:extLst>
                <a:ext uri="{FF2B5EF4-FFF2-40B4-BE49-F238E27FC236}">
                  <a16:creationId xmlns:a16="http://schemas.microsoft.com/office/drawing/2014/main" id="{70B1E39E-5EC5-425D-AD9F-63BAF98B5E1A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317500" y="5194469"/>
              <a:ext cx="451662" cy="27906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en-US" b="1" spc="-38">
                  <a:solidFill>
                    <a:srgbClr val="C00000"/>
                  </a:solidFill>
                  <a:latin typeface="Calibri" panose="020F0502020204030204" pitchFamily="34" charset="0"/>
                </a:rPr>
                <a:t>2018</a:t>
              </a:r>
            </a:p>
          </p:txBody>
        </p:sp>
        <p:sp>
          <p:nvSpPr>
            <p:cNvPr id="18" name="OTLSHAPE_TB_00000000000000000000000000000000_RightEndCaps">
              <a:extLst>
                <a:ext uri="{FF2B5EF4-FFF2-40B4-BE49-F238E27FC236}">
                  <a16:creationId xmlns:a16="http://schemas.microsoft.com/office/drawing/2014/main" id="{D0578319-3A1B-40EE-AC33-29FC1E79900B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1411034" y="5194469"/>
              <a:ext cx="451662" cy="27906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en-US" b="1" spc="-38">
                  <a:solidFill>
                    <a:srgbClr val="C00000"/>
                  </a:solidFill>
                  <a:latin typeface="Calibri" panose="020F0502020204030204" pitchFamily="34" charset="0"/>
                </a:rPr>
                <a:t>2018</a:t>
              </a:r>
            </a:p>
          </p:txBody>
        </p:sp>
        <p:sp>
          <p:nvSpPr>
            <p:cNvPr id="19" name="OTLSHAPE_TB_00000000000000000000000000000000_ScaleContainer">
              <a:extLst>
                <a:ext uri="{FF2B5EF4-FFF2-40B4-BE49-F238E27FC236}">
                  <a16:creationId xmlns:a16="http://schemas.microsoft.com/office/drawing/2014/main" id="{C9510215-23E5-4CC1-8131-D443393966F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933365" y="5143500"/>
              <a:ext cx="10337800" cy="381000"/>
            </a:xfrm>
            <a:prstGeom prst="rect">
              <a:avLst/>
            </a:prstGeom>
            <a:gradFill flip="none" rotWithShape="1">
              <a:gsLst>
                <a:gs pos="0">
                  <a:srgbClr val="1F497D"/>
                </a:gs>
                <a:gs pos="0">
                  <a:srgbClr val="1F497D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TLSHAPE_TB_00000000000000000000000000000000_TimescaleInterval1">
              <a:extLst>
                <a:ext uri="{FF2B5EF4-FFF2-40B4-BE49-F238E27FC236}">
                  <a16:creationId xmlns:a16="http://schemas.microsoft.com/office/drawing/2014/main" id="{1CA30C28-B02B-4012-979A-EC03B0859190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996865" y="5225478"/>
              <a:ext cx="266700" cy="217043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400" b="1" spc="-30">
                  <a:solidFill>
                    <a:schemeClr val="lt1"/>
                  </a:solidFill>
                  <a:latin typeface="Calibri" panose="020F0502020204030204" pitchFamily="34" charset="0"/>
                </a:rPr>
                <a:t>Apr</a:t>
              </a:r>
            </a:p>
          </p:txBody>
        </p:sp>
        <p:cxnSp>
          <p:nvCxnSpPr>
            <p:cNvPr id="21" name="OTLSHAPE_TB_00000000000000000000000000000000_Separator1">
              <a:extLst>
                <a:ext uri="{FF2B5EF4-FFF2-40B4-BE49-F238E27FC236}">
                  <a16:creationId xmlns:a16="http://schemas.microsoft.com/office/drawing/2014/main" id="{FA564D30-8889-4A29-AF3E-4CFE7A178775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>
              <a:off x="2957927" y="5207000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TLSHAPE_TB_00000000000000000000000000000000_TimescaleInterval2">
              <a:extLst>
                <a:ext uri="{FF2B5EF4-FFF2-40B4-BE49-F238E27FC236}">
                  <a16:creationId xmlns:a16="http://schemas.microsoft.com/office/drawing/2014/main" id="{8A70283D-3086-47B2-8319-7A900E3339BE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021428" y="5225478"/>
              <a:ext cx="316946" cy="217043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400" b="1" spc="-28">
                  <a:solidFill>
                    <a:schemeClr val="lt1"/>
                  </a:solidFill>
                  <a:latin typeface="Calibri" panose="020F0502020204030204" pitchFamily="34" charset="0"/>
                </a:rPr>
                <a:t>May</a:t>
              </a:r>
            </a:p>
          </p:txBody>
        </p:sp>
        <p:cxnSp>
          <p:nvCxnSpPr>
            <p:cNvPr id="23" name="OTLSHAPE_TB_00000000000000000000000000000000_Separator2">
              <a:extLst>
                <a:ext uri="{FF2B5EF4-FFF2-40B4-BE49-F238E27FC236}">
                  <a16:creationId xmlns:a16="http://schemas.microsoft.com/office/drawing/2014/main" id="{2BD266BE-1BD4-4B18-98CD-19B3D18BBCBD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5049975" y="5207000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TLSHAPE_TB_00000000000000000000000000000000_TimescaleInterval3">
              <a:extLst>
                <a:ext uri="{FF2B5EF4-FFF2-40B4-BE49-F238E27FC236}">
                  <a16:creationId xmlns:a16="http://schemas.microsoft.com/office/drawing/2014/main" id="{46899FE2-01BC-434D-812A-753612BEC911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5113476" y="5225478"/>
              <a:ext cx="243978" cy="217043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400" b="1" spc="-28">
                  <a:solidFill>
                    <a:schemeClr val="lt1"/>
                  </a:solidFill>
                  <a:latin typeface="Calibri" panose="020F0502020204030204" pitchFamily="34" charset="0"/>
                </a:rPr>
                <a:t>Jun</a:t>
              </a:r>
            </a:p>
          </p:txBody>
        </p:sp>
        <p:cxnSp>
          <p:nvCxnSpPr>
            <p:cNvPr id="25" name="OTLSHAPE_TB_00000000000000000000000000000000_Separator3">
              <a:extLst>
                <a:ext uri="{FF2B5EF4-FFF2-40B4-BE49-F238E27FC236}">
                  <a16:creationId xmlns:a16="http://schemas.microsoft.com/office/drawing/2014/main" id="{2AEFE18D-C67A-4F06-B3FA-1B4D1D57B251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>
              <a:off x="7074538" y="5207000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TLSHAPE_TB_00000000000000000000000000000000_TimescaleInterval4">
              <a:extLst>
                <a:ext uri="{FF2B5EF4-FFF2-40B4-BE49-F238E27FC236}">
                  <a16:creationId xmlns:a16="http://schemas.microsoft.com/office/drawing/2014/main" id="{9C1AF725-DC85-478F-B50A-6EE8A611157B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7138039" y="5225478"/>
              <a:ext cx="194990" cy="217043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400" b="1" spc="-30">
                  <a:solidFill>
                    <a:schemeClr val="lt1"/>
                  </a:solidFill>
                  <a:latin typeface="Calibri" panose="020F0502020204030204" pitchFamily="34" charset="0"/>
                </a:rPr>
                <a:t>Jul</a:t>
              </a:r>
            </a:p>
          </p:txBody>
        </p:sp>
        <p:cxnSp>
          <p:nvCxnSpPr>
            <p:cNvPr id="27" name="OTLSHAPE_TB_00000000000000000000000000000000_Separator4">
              <a:extLst>
                <a:ext uri="{FF2B5EF4-FFF2-40B4-BE49-F238E27FC236}">
                  <a16:creationId xmlns:a16="http://schemas.microsoft.com/office/drawing/2014/main" id="{EEBF7238-51A9-4093-AB9C-00F9842026F1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9166586" y="5207000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TLSHAPE_TB_00000000000000000000000000000000_TimescaleInterval5">
              <a:extLst>
                <a:ext uri="{FF2B5EF4-FFF2-40B4-BE49-F238E27FC236}">
                  <a16:creationId xmlns:a16="http://schemas.microsoft.com/office/drawing/2014/main" id="{24DA1F9A-2D4F-4A6F-99BC-2E8A1B763D50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9230087" y="5225478"/>
              <a:ext cx="280141" cy="217043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400" b="1" spc="-28">
                  <a:solidFill>
                    <a:schemeClr val="lt1"/>
                  </a:solidFill>
                  <a:latin typeface="Calibri" panose="020F0502020204030204" pitchFamily="34" charset="0"/>
                </a:rPr>
                <a:t>Aug</a:t>
              </a:r>
            </a:p>
          </p:txBody>
        </p:sp>
        <p:sp>
          <p:nvSpPr>
            <p:cNvPr id="29" name="OTLSHAPE_M_6ae31c99f6864aae840de110566ea63d_Title">
              <a:extLst>
                <a:ext uri="{FF2B5EF4-FFF2-40B4-BE49-F238E27FC236}">
                  <a16:creationId xmlns:a16="http://schemas.microsoft.com/office/drawing/2014/main" id="{5C358D85-D802-4C82-8713-4B38F5D40559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072686" y="1669680"/>
              <a:ext cx="2265687" cy="24803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sz="1600" b="1" spc="-16" dirty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</a:rPr>
                <a:t>Project Kickoff</a:t>
              </a:r>
            </a:p>
          </p:txBody>
        </p:sp>
        <p:sp>
          <p:nvSpPr>
            <p:cNvPr id="30" name="OTLSHAPE_M_6ae31c99f6864aae840de110566ea63d_Date">
              <a:extLst>
                <a:ext uri="{FF2B5EF4-FFF2-40B4-BE49-F238E27FC236}">
                  <a16:creationId xmlns:a16="http://schemas.microsoft.com/office/drawing/2014/main" id="{8D84E3DB-CC86-4E7A-8178-DD9A01837D06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453240" y="1835490"/>
              <a:ext cx="824601" cy="3810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sz="1400" b="1" spc="-18" dirty="0">
                  <a:solidFill>
                    <a:srgbClr val="002060"/>
                  </a:solidFill>
                  <a:latin typeface="Calibri" panose="020F0502020204030204" pitchFamily="34" charset="0"/>
                </a:rPr>
                <a:t>4/18/18</a:t>
              </a:r>
            </a:p>
          </p:txBody>
        </p:sp>
        <p:sp>
          <p:nvSpPr>
            <p:cNvPr id="31" name="OTLSHAPE_M_6ae31c99f6864aae840de110566ea63d_Shape">
              <a:extLst>
                <a:ext uri="{FF2B5EF4-FFF2-40B4-BE49-F238E27FC236}">
                  <a16:creationId xmlns:a16="http://schemas.microsoft.com/office/drawing/2014/main" id="{C35429C0-220B-44A8-8C99-0B15333C012D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 rot="16200000">
              <a:off x="1261176" y="1942605"/>
              <a:ext cx="165100" cy="165100"/>
            </a:xfrm>
            <a:prstGeom prst="flowChartMerge">
              <a:avLst/>
            </a:prstGeom>
            <a:solidFill>
              <a:srgbClr val="D0CA3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TLSHAPE_M_6c7908e76f5b48b68f79f0732e67b43c_Title">
              <a:extLst>
                <a:ext uri="{FF2B5EF4-FFF2-40B4-BE49-F238E27FC236}">
                  <a16:creationId xmlns:a16="http://schemas.microsoft.com/office/drawing/2014/main" id="{24CD9C59-DB7A-4B80-AE56-E0FC83AAEF0E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2183748" y="2274910"/>
              <a:ext cx="2799506" cy="53249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600" b="1" spc="-8" dirty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</a:rPr>
                <a:t>Requirements Analysis/ Specifications Completed </a:t>
              </a:r>
            </a:p>
          </p:txBody>
        </p:sp>
        <p:sp>
          <p:nvSpPr>
            <p:cNvPr id="33" name="OTLSHAPE_M_6c7908e76f5b48b68f79f0732e67b43c_Date">
              <a:extLst>
                <a:ext uri="{FF2B5EF4-FFF2-40B4-BE49-F238E27FC236}">
                  <a16:creationId xmlns:a16="http://schemas.microsoft.com/office/drawing/2014/main" id="{3A2AAF27-F0ED-448C-A3A0-109576E5910A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2899715" y="2850045"/>
              <a:ext cx="1334782" cy="2664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sz="1400" b="1" spc="-14" dirty="0">
                  <a:solidFill>
                    <a:srgbClr val="002060"/>
                  </a:solidFill>
                  <a:latin typeface="Calibri" panose="020F0502020204030204" pitchFamily="34" charset="0"/>
                </a:rPr>
                <a:t>5/17/2018</a:t>
              </a:r>
            </a:p>
          </p:txBody>
        </p:sp>
        <p:sp>
          <p:nvSpPr>
            <p:cNvPr id="34" name="OTLSHAPE_M_6c7908e76f5b48b68f79f0732e67b43c_Shape">
              <a:extLst>
                <a:ext uri="{FF2B5EF4-FFF2-40B4-BE49-F238E27FC236}">
                  <a16:creationId xmlns:a16="http://schemas.microsoft.com/office/drawing/2014/main" id="{561E2FA9-C8B9-4034-89D4-32315D81AA44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 rot="16200000">
              <a:off x="2719690" y="2916606"/>
              <a:ext cx="165100" cy="165100"/>
            </a:xfrm>
            <a:prstGeom prst="flowChartMerg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TLSHAPE_M_911317f87db4481295621f9c7f1e204a_Title">
              <a:extLst>
                <a:ext uri="{FF2B5EF4-FFF2-40B4-BE49-F238E27FC236}">
                  <a16:creationId xmlns:a16="http://schemas.microsoft.com/office/drawing/2014/main" id="{AF110588-232F-4924-9C44-2A50F425349E}"/>
                </a:ext>
              </a:extLst>
            </p:cNvPr>
            <p:cNvSpPr txBox="1"/>
            <p:nvPr>
              <p:custDataLst>
                <p:tags r:id="rId30"/>
              </p:custDataLst>
            </p:nvPr>
          </p:nvSpPr>
          <p:spPr>
            <a:xfrm>
              <a:off x="2747315" y="4244653"/>
              <a:ext cx="2124001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600" b="1" spc="-12" dirty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</a:rPr>
                <a:t>SOW Approval - SAGES</a:t>
              </a:r>
            </a:p>
          </p:txBody>
        </p:sp>
        <p:sp>
          <p:nvSpPr>
            <p:cNvPr id="36" name="OTLSHAPE_M_911317f87db4481295621f9c7f1e204a_Date">
              <a:extLst>
                <a:ext uri="{FF2B5EF4-FFF2-40B4-BE49-F238E27FC236}">
                  <a16:creationId xmlns:a16="http://schemas.microsoft.com/office/drawing/2014/main" id="{86BE3734-1C9E-40A8-B7F3-66739C09B587}"/>
                </a:ext>
              </a:extLst>
            </p:cNvPr>
            <p:cNvSpPr txBox="1"/>
            <p:nvPr>
              <p:custDataLst>
                <p:tags r:id="rId31"/>
              </p:custDataLst>
            </p:nvPr>
          </p:nvSpPr>
          <p:spPr>
            <a:xfrm>
              <a:off x="3484771" y="4413985"/>
              <a:ext cx="997883" cy="3810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sz="1400" b="1" spc="-16" dirty="0">
                  <a:solidFill>
                    <a:srgbClr val="002060"/>
                  </a:solidFill>
                  <a:latin typeface="Calibri" panose="020F0502020204030204" pitchFamily="34" charset="0"/>
                </a:rPr>
                <a:t>6/13/2018</a:t>
              </a:r>
            </a:p>
          </p:txBody>
        </p:sp>
        <p:sp>
          <p:nvSpPr>
            <p:cNvPr id="37" name="OTLSHAPE_M_911317f87db4481295621f9c7f1e204a_Shape">
              <a:extLst>
                <a:ext uri="{FF2B5EF4-FFF2-40B4-BE49-F238E27FC236}">
                  <a16:creationId xmlns:a16="http://schemas.microsoft.com/office/drawing/2014/main" id="{48345CFE-4C6B-4A00-AE2C-01851E48DC0A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 rot="16200000">
              <a:off x="3259573" y="4538483"/>
              <a:ext cx="165100" cy="165100"/>
            </a:xfrm>
            <a:prstGeom prst="flowChartMerg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TLSHAPE_M_6fcd8c49a18c4c5daf2b65fe5a4fd0c5_Title">
              <a:extLst>
                <a:ext uri="{FF2B5EF4-FFF2-40B4-BE49-F238E27FC236}">
                  <a16:creationId xmlns:a16="http://schemas.microsoft.com/office/drawing/2014/main" id="{B1243080-C464-457F-94BE-84202201687D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3789428" y="3443523"/>
              <a:ext cx="2076675" cy="26624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600" b="1" spc="-10" dirty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</a:rPr>
                <a:t>Content Readiness</a:t>
              </a:r>
            </a:p>
          </p:txBody>
        </p:sp>
        <p:sp>
          <p:nvSpPr>
            <p:cNvPr id="39" name="OTLSHAPE_M_6fcd8c49a18c4c5daf2b65fe5a4fd0c5_Date">
              <a:extLst>
                <a:ext uri="{FF2B5EF4-FFF2-40B4-BE49-F238E27FC236}">
                  <a16:creationId xmlns:a16="http://schemas.microsoft.com/office/drawing/2014/main" id="{1ED6A882-D8EB-422D-AF57-864A7142BF02}"/>
                </a:ext>
              </a:extLst>
            </p:cNvPr>
            <p:cNvSpPr txBox="1"/>
            <p:nvPr>
              <p:custDataLst>
                <p:tags r:id="rId34"/>
              </p:custDataLst>
            </p:nvPr>
          </p:nvSpPr>
          <p:spPr>
            <a:xfrm>
              <a:off x="4873617" y="3688802"/>
              <a:ext cx="609600" cy="3810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sz="1400" b="1" spc="-16" dirty="0">
                  <a:solidFill>
                    <a:srgbClr val="002060"/>
                  </a:solidFill>
                  <a:latin typeface="Calibri" panose="020F0502020204030204" pitchFamily="34" charset="0"/>
                </a:rPr>
                <a:t>7/5/18</a:t>
              </a:r>
            </a:p>
          </p:txBody>
        </p:sp>
        <p:sp>
          <p:nvSpPr>
            <p:cNvPr id="40" name="OTLSHAPE_M_6fcd8c49a18c4c5daf2b65fe5a4fd0c5_Shape">
              <a:extLst>
                <a:ext uri="{FF2B5EF4-FFF2-40B4-BE49-F238E27FC236}">
                  <a16:creationId xmlns:a16="http://schemas.microsoft.com/office/drawing/2014/main" id="{6FFC8482-C7A1-4257-ABFA-4154C3E832EE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 rot="16200000">
              <a:off x="4679942" y="3773764"/>
              <a:ext cx="165100" cy="165100"/>
            </a:xfrm>
            <a:prstGeom prst="flowChartMerge">
              <a:avLst/>
            </a:prstGeom>
            <a:solidFill>
              <a:srgbClr val="B20E1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TLSHAPE_M_702080ef94c34078aba951a47f8edbe0_Title">
              <a:extLst>
                <a:ext uri="{FF2B5EF4-FFF2-40B4-BE49-F238E27FC236}">
                  <a16:creationId xmlns:a16="http://schemas.microsoft.com/office/drawing/2014/main" id="{BDDC0302-199E-4E0C-B4DE-B75AC3E80A9E}"/>
                </a:ext>
              </a:extLst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3743854" y="1281008"/>
              <a:ext cx="3646481" cy="49606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sz="1600" b="1" spc="-8" dirty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</a:rPr>
                <a:t>Staging  Development Completed</a:t>
              </a:r>
            </a:p>
          </p:txBody>
        </p:sp>
        <p:sp>
          <p:nvSpPr>
            <p:cNvPr id="42" name="OTLSHAPE_M_702080ef94c34078aba951a47f8edbe0_Date">
              <a:extLst>
                <a:ext uri="{FF2B5EF4-FFF2-40B4-BE49-F238E27FC236}">
                  <a16:creationId xmlns:a16="http://schemas.microsoft.com/office/drawing/2014/main" id="{3C9D9A8A-ED08-4790-A009-22E163178C24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6115509" y="1685175"/>
              <a:ext cx="1022530" cy="21704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sz="1400" b="1" spc="-16" dirty="0">
                  <a:solidFill>
                    <a:srgbClr val="002060"/>
                  </a:solidFill>
                  <a:latin typeface="Calibri" panose="020F0502020204030204" pitchFamily="34" charset="0"/>
                </a:rPr>
                <a:t>7/20/18</a:t>
              </a:r>
            </a:p>
          </p:txBody>
        </p:sp>
        <p:sp>
          <p:nvSpPr>
            <p:cNvPr id="43" name="OTLSHAPE_M_702080ef94c34078aba951a47f8edbe0_Shape">
              <a:extLst>
                <a:ext uri="{FF2B5EF4-FFF2-40B4-BE49-F238E27FC236}">
                  <a16:creationId xmlns:a16="http://schemas.microsoft.com/office/drawing/2014/main" id="{399B5199-806B-4ECD-86CD-E013A24BF70A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16200000">
              <a:off x="5891504" y="1742240"/>
              <a:ext cx="165100" cy="165100"/>
            </a:xfrm>
            <a:prstGeom prst="flowChartMerg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TLSHAPE_M_664a90b745b34c68b846c13931bc3144_Title">
              <a:extLst>
                <a:ext uri="{FF2B5EF4-FFF2-40B4-BE49-F238E27FC236}">
                  <a16:creationId xmlns:a16="http://schemas.microsoft.com/office/drawing/2014/main" id="{3B92A64E-ABD1-4AB3-8FC4-1052BCF5CA0E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312199" y="3058135"/>
              <a:ext cx="1752379" cy="49244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600" b="1" spc="-10" dirty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</a:rPr>
                <a:t>SAGES Completes </a:t>
              </a:r>
            </a:p>
            <a:p>
              <a:r>
                <a:rPr lang="en-US" sz="1600" b="1" spc="-10" dirty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</a:rPr>
                <a:t>UAT</a:t>
              </a:r>
            </a:p>
          </p:txBody>
        </p:sp>
        <p:sp>
          <p:nvSpPr>
            <p:cNvPr id="45" name="OTLSHAPE_M_664a90b745b34c68b846c13931bc3144_Date">
              <a:extLst>
                <a:ext uri="{FF2B5EF4-FFF2-40B4-BE49-F238E27FC236}">
                  <a16:creationId xmlns:a16="http://schemas.microsoft.com/office/drawing/2014/main" id="{A9FAE5A7-BA68-4E93-992A-1F010E259881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6995068" y="3267283"/>
              <a:ext cx="1022690" cy="421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sz="1400" b="1" spc="-16" dirty="0">
                  <a:solidFill>
                    <a:srgbClr val="002060"/>
                  </a:solidFill>
                  <a:latin typeface="Calibri" panose="020F0502020204030204" pitchFamily="34" charset="0"/>
                </a:rPr>
                <a:t>8/3/18</a:t>
              </a:r>
            </a:p>
          </p:txBody>
        </p:sp>
        <p:sp>
          <p:nvSpPr>
            <p:cNvPr id="46" name="OTLSHAPE_M_664a90b745b34c68b846c13931bc3144_Shape">
              <a:extLst>
                <a:ext uri="{FF2B5EF4-FFF2-40B4-BE49-F238E27FC236}">
                  <a16:creationId xmlns:a16="http://schemas.microsoft.com/office/drawing/2014/main" id="{33FC07AE-16C8-4DF0-BF60-AC4676EEB600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16200000">
              <a:off x="6768815" y="3401993"/>
              <a:ext cx="165100" cy="165100"/>
            </a:xfrm>
            <a:prstGeom prst="flowChartMerg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TLSHAPE_M_e863e25037714c51b7653cd8224c37f5_Title">
              <a:extLst>
                <a:ext uri="{FF2B5EF4-FFF2-40B4-BE49-F238E27FC236}">
                  <a16:creationId xmlns:a16="http://schemas.microsoft.com/office/drawing/2014/main" id="{D2DA2B01-26C9-46F8-8FE6-B39778CA31C1}"/>
                </a:ext>
              </a:extLst>
            </p:cNvPr>
            <p:cNvSpPr txBox="1"/>
            <p:nvPr>
              <p:custDataLst>
                <p:tags r:id="rId42"/>
              </p:custDataLst>
            </p:nvPr>
          </p:nvSpPr>
          <p:spPr>
            <a:xfrm>
              <a:off x="6923389" y="868211"/>
              <a:ext cx="2433987" cy="26624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600" b="1" spc="-12" dirty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</a:rPr>
                <a:t>Staging Approval</a:t>
              </a:r>
            </a:p>
          </p:txBody>
        </p:sp>
        <p:sp>
          <p:nvSpPr>
            <p:cNvPr id="48" name="OTLSHAPE_M_e863e25037714c51b7653cd8224c37f5_Date">
              <a:extLst>
                <a:ext uri="{FF2B5EF4-FFF2-40B4-BE49-F238E27FC236}">
                  <a16:creationId xmlns:a16="http://schemas.microsoft.com/office/drawing/2014/main" id="{F4707629-76BE-4F3C-ABA3-04C30C3A56B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7488750" y="1201015"/>
              <a:ext cx="869740" cy="26988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sz="1400" b="1" spc="-18" dirty="0">
                  <a:solidFill>
                    <a:srgbClr val="002060"/>
                  </a:solidFill>
                  <a:latin typeface="Calibri" panose="020F0502020204030204" pitchFamily="34" charset="0"/>
                </a:rPr>
                <a:t>7/2/18</a:t>
              </a:r>
            </a:p>
          </p:txBody>
        </p:sp>
        <p:sp>
          <p:nvSpPr>
            <p:cNvPr id="49" name="OTLSHAPE_M_e863e25037714c51b7653cd8224c37f5_Shape">
              <a:extLst>
                <a:ext uri="{FF2B5EF4-FFF2-40B4-BE49-F238E27FC236}">
                  <a16:creationId xmlns:a16="http://schemas.microsoft.com/office/drawing/2014/main" id="{1101F445-90AF-4D70-8DA5-822B7FB50FF1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 rot="16200000">
              <a:off x="7270465" y="1246829"/>
              <a:ext cx="165100" cy="165100"/>
            </a:xfrm>
            <a:prstGeom prst="flowChartMerg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TLSHAPE_M_2dcc8a2e2aae4959bf58224715b1ad34_Title">
              <a:extLst>
                <a:ext uri="{FF2B5EF4-FFF2-40B4-BE49-F238E27FC236}">
                  <a16:creationId xmlns:a16="http://schemas.microsoft.com/office/drawing/2014/main" id="{AF817AA9-F7AA-41E0-A6F9-40EBE95D8789}"/>
                </a:ext>
              </a:extLst>
            </p:cNvPr>
            <p:cNvSpPr txBox="1"/>
            <p:nvPr>
              <p:custDataLst>
                <p:tags r:id="rId45"/>
              </p:custDataLst>
            </p:nvPr>
          </p:nvSpPr>
          <p:spPr>
            <a:xfrm>
              <a:off x="7661057" y="2240690"/>
              <a:ext cx="3022729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600" b="1" spc="-6" dirty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</a:rPr>
                <a:t>Production </a:t>
              </a:r>
              <a:r>
                <a:rPr lang="en-US" sz="1600" b="1" dirty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</a:rPr>
                <a:t>Approval</a:t>
              </a:r>
              <a:r>
                <a:rPr lang="en-US" sz="1600" b="1" spc="-6" dirty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</a:rPr>
                <a:t> - SAGES</a:t>
              </a:r>
            </a:p>
          </p:txBody>
        </p:sp>
        <p:sp>
          <p:nvSpPr>
            <p:cNvPr id="51" name="OTLSHAPE_M_2dcc8a2e2aae4959bf58224715b1ad34_Date">
              <a:extLst>
                <a:ext uri="{FF2B5EF4-FFF2-40B4-BE49-F238E27FC236}">
                  <a16:creationId xmlns:a16="http://schemas.microsoft.com/office/drawing/2014/main" id="{D29AABDA-E147-4683-BE3D-04E9D8B8080A}"/>
                </a:ext>
              </a:extLst>
            </p:cNvPr>
            <p:cNvSpPr txBox="1"/>
            <p:nvPr>
              <p:custDataLst>
                <p:tags r:id="rId46"/>
              </p:custDataLst>
            </p:nvPr>
          </p:nvSpPr>
          <p:spPr>
            <a:xfrm>
              <a:off x="8382859" y="3735949"/>
              <a:ext cx="882909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400" b="1" spc="-16" dirty="0">
                  <a:solidFill>
                    <a:srgbClr val="002060"/>
                  </a:solidFill>
                  <a:latin typeface="Calibri" panose="020F0502020204030204" pitchFamily="34" charset="0"/>
                </a:rPr>
                <a:t>8/30/2018</a:t>
              </a:r>
            </a:p>
          </p:txBody>
        </p:sp>
        <p:sp>
          <p:nvSpPr>
            <p:cNvPr id="52" name="OTLSHAPE_M_2dcc8a2e2aae4959bf58224715b1ad34_Shape">
              <a:extLst>
                <a:ext uri="{FF2B5EF4-FFF2-40B4-BE49-F238E27FC236}">
                  <a16:creationId xmlns:a16="http://schemas.microsoft.com/office/drawing/2014/main" id="{2C7B1D93-C32B-4AF8-9EEA-6BDF9B78D2E2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 rot="16200000">
              <a:off x="8233007" y="3756145"/>
              <a:ext cx="165100" cy="165100"/>
            </a:xfrm>
            <a:prstGeom prst="flowChartMerge">
              <a:avLst/>
            </a:prstGeom>
            <a:solidFill>
              <a:schemeClr val="dk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TLSHAPE_M_dca49747cf7c40349a66bb5b8ec81116_Title">
              <a:extLst>
                <a:ext uri="{FF2B5EF4-FFF2-40B4-BE49-F238E27FC236}">
                  <a16:creationId xmlns:a16="http://schemas.microsoft.com/office/drawing/2014/main" id="{E07F1231-EDFF-4CA3-BE75-B83E6E9C5191}"/>
                </a:ext>
              </a:extLst>
            </p:cNvPr>
            <p:cNvSpPr txBox="1"/>
            <p:nvPr>
              <p:custDataLst>
                <p:tags r:id="rId48"/>
              </p:custDataLst>
            </p:nvPr>
          </p:nvSpPr>
          <p:spPr>
            <a:xfrm>
              <a:off x="8237632" y="3454440"/>
              <a:ext cx="3261034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600" b="1" dirty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</a:rPr>
                <a:t>Portal Completed -Soft Launch</a:t>
              </a:r>
            </a:p>
          </p:txBody>
        </p:sp>
        <p:sp>
          <p:nvSpPr>
            <p:cNvPr id="54" name="OTLSHAPE_M_dca49747cf7c40349a66bb5b8ec81116_Date">
              <a:extLst>
                <a:ext uri="{FF2B5EF4-FFF2-40B4-BE49-F238E27FC236}">
                  <a16:creationId xmlns:a16="http://schemas.microsoft.com/office/drawing/2014/main" id="{408F9BC4-229D-41BC-99AA-92FABC4BA944}"/>
                </a:ext>
              </a:extLst>
            </p:cNvPr>
            <p:cNvSpPr txBox="1"/>
            <p:nvPr>
              <p:custDataLst>
                <p:tags r:id="rId49"/>
              </p:custDataLst>
            </p:nvPr>
          </p:nvSpPr>
          <p:spPr>
            <a:xfrm>
              <a:off x="8411515" y="2494957"/>
              <a:ext cx="828861" cy="16510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sz="1400" b="1" spc="-16" dirty="0">
                  <a:solidFill>
                    <a:srgbClr val="002060"/>
                  </a:solidFill>
                  <a:latin typeface="Calibri" panose="020F0502020204030204" pitchFamily="34" charset="0"/>
                </a:rPr>
                <a:t>8/27/18</a:t>
              </a:r>
            </a:p>
          </p:txBody>
        </p:sp>
        <p:sp>
          <p:nvSpPr>
            <p:cNvPr id="55" name="OTLSHAPE_M_dca49747cf7c40349a66bb5b8ec81116_Shape">
              <a:extLst>
                <a:ext uri="{FF2B5EF4-FFF2-40B4-BE49-F238E27FC236}">
                  <a16:creationId xmlns:a16="http://schemas.microsoft.com/office/drawing/2014/main" id="{F4713432-C11B-4853-81F2-47E5BCFBFE6A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 rot="16200000">
              <a:off x="8189185" y="2480605"/>
              <a:ext cx="165100" cy="165100"/>
            </a:xfrm>
            <a:prstGeom prst="flowChartMerge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TLSHAPE_M_286e18c9a592413684161dbcab7a0007_Title">
              <a:extLst>
                <a:ext uri="{FF2B5EF4-FFF2-40B4-BE49-F238E27FC236}">
                  <a16:creationId xmlns:a16="http://schemas.microsoft.com/office/drawing/2014/main" id="{C9C00D92-6F12-49B3-9730-47FC577785ED}"/>
                </a:ext>
              </a:extLst>
            </p:cNvPr>
            <p:cNvSpPr txBox="1"/>
            <p:nvPr>
              <p:custDataLst>
                <p:tags r:id="rId51"/>
              </p:custDataLst>
            </p:nvPr>
          </p:nvSpPr>
          <p:spPr>
            <a:xfrm>
              <a:off x="9214210" y="4012749"/>
              <a:ext cx="1948401" cy="53469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sz="1600" b="1" spc="-6" dirty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</a:rPr>
                <a:t>Transition To Support</a:t>
              </a:r>
            </a:p>
          </p:txBody>
        </p:sp>
        <p:sp>
          <p:nvSpPr>
            <p:cNvPr id="57" name="OTLSHAPE_M_286e18c9a592413684161dbcab7a0007_Date">
              <a:extLst>
                <a:ext uri="{FF2B5EF4-FFF2-40B4-BE49-F238E27FC236}">
                  <a16:creationId xmlns:a16="http://schemas.microsoft.com/office/drawing/2014/main" id="{B4DF2E1C-ACDC-4A6F-900E-162E4EA86041}"/>
                </a:ext>
              </a:extLst>
            </p:cNvPr>
            <p:cNvSpPr txBox="1"/>
            <p:nvPr>
              <p:custDataLst>
                <p:tags r:id="rId52"/>
              </p:custDataLst>
            </p:nvPr>
          </p:nvSpPr>
          <p:spPr>
            <a:xfrm>
              <a:off x="9492319" y="4338478"/>
              <a:ext cx="1149879" cy="38779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sz="1400" b="1" spc="-16" dirty="0">
                  <a:solidFill>
                    <a:srgbClr val="002060"/>
                  </a:solidFill>
                  <a:latin typeface="Calibri" panose="020F0502020204030204" pitchFamily="34" charset="0"/>
                </a:rPr>
                <a:t>9/12/2018</a:t>
              </a:r>
            </a:p>
          </p:txBody>
        </p:sp>
        <p:sp>
          <p:nvSpPr>
            <p:cNvPr id="58" name="OTLSHAPE_M_286e18c9a592413684161dbcab7a0007_Shape">
              <a:extLst>
                <a:ext uri="{FF2B5EF4-FFF2-40B4-BE49-F238E27FC236}">
                  <a16:creationId xmlns:a16="http://schemas.microsoft.com/office/drawing/2014/main" id="{AA8E2C03-7F7E-4DAE-A581-D000792A6027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 rot="16200000">
              <a:off x="9265776" y="4439385"/>
              <a:ext cx="165100" cy="165100"/>
            </a:xfrm>
            <a:prstGeom prst="flowChartMerg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9301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40489" y="964417"/>
            <a:ext cx="10515600" cy="674426"/>
          </a:xfrm>
        </p:spPr>
        <p:txBody>
          <a:bodyPr/>
          <a:lstStyle/>
          <a:p>
            <a:r>
              <a:rPr lang="en-US" dirty="0"/>
              <a:t>Next steps: Pre Kick-Off Discovery </a:t>
            </a:r>
            <a:r>
              <a:rPr lang="en-US" dirty="0" err="1"/>
              <a:t>Mtg</a:t>
            </a:r>
            <a:endParaRPr lang="en-US" dirty="0"/>
          </a:p>
        </p:txBody>
      </p:sp>
      <p:pic>
        <p:nvPicPr>
          <p:cNvPr id="5" name="Picture Placeholder 12">
            <a:extLst>
              <a:ext uri="{FF2B5EF4-FFF2-40B4-BE49-F238E27FC236}">
                <a16:creationId xmlns:a16="http://schemas.microsoft.com/office/drawing/2014/main" id="{9C9E5ECF-D4DE-4274-A878-007304773D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219" t="-18804" r="-31279" b="-18804"/>
          <a:stretch/>
        </p:blipFill>
        <p:spPr>
          <a:xfrm>
            <a:off x="5271168" y="1737286"/>
            <a:ext cx="1649664" cy="1475417"/>
          </a:xfrm>
          <a:prstGeom prst="hexagon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BA759D-4E02-4628-9449-D77B9434CA6C}"/>
              </a:ext>
            </a:extLst>
          </p:cNvPr>
          <p:cNvSpPr txBox="1">
            <a:spLocks/>
          </p:cNvSpPr>
          <p:nvPr/>
        </p:nvSpPr>
        <p:spPr>
          <a:xfrm>
            <a:off x="1733490" y="3239513"/>
            <a:ext cx="2847387" cy="11523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charset="0"/>
              <a:buChar char="•"/>
              <a:defRPr sz="2400" kern="1200">
                <a:solidFill>
                  <a:srgbClr val="5C6872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20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90000"/>
              <a:buFont typeface="Wingdings" charset="2"/>
              <a:buChar char="§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 sz="16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14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3598DB"/>
                </a:solidFill>
              </a:rPr>
              <a:t>YML Implementation Team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7ACB5D-1015-415F-9CB3-DDF86A63E191}"/>
              </a:ext>
            </a:extLst>
          </p:cNvPr>
          <p:cNvSpPr txBox="1">
            <a:spLocks/>
          </p:cNvSpPr>
          <p:nvPr/>
        </p:nvSpPr>
        <p:spPr>
          <a:xfrm>
            <a:off x="1733494" y="4391849"/>
            <a:ext cx="2579371" cy="15238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charset="0"/>
              <a:buChar char="•"/>
              <a:defRPr sz="2400" kern="1200">
                <a:solidFill>
                  <a:srgbClr val="5C6872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20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90000"/>
              <a:buFont typeface="Wingdings" charset="2"/>
              <a:buChar char="§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 sz="16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14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Prepare for the onsite kick-off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4ACC5B-B18D-44CB-9A20-ADF0CFB79356}"/>
              </a:ext>
            </a:extLst>
          </p:cNvPr>
          <p:cNvSpPr txBox="1">
            <a:spLocks/>
          </p:cNvSpPr>
          <p:nvPr/>
        </p:nvSpPr>
        <p:spPr>
          <a:xfrm>
            <a:off x="4806313" y="3486021"/>
            <a:ext cx="2579373" cy="6899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charset="0"/>
              <a:buChar char="•"/>
              <a:defRPr sz="2400" kern="1200">
                <a:solidFill>
                  <a:srgbClr val="5C6872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20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90000"/>
              <a:buFont typeface="Wingdings" charset="2"/>
              <a:buChar char="§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 sz="16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14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3598DB"/>
                </a:solidFill>
              </a:rPr>
              <a:t>SAGES Team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C597431-9690-4C03-9438-05F4A19CEFD5}"/>
              </a:ext>
            </a:extLst>
          </p:cNvPr>
          <p:cNvSpPr txBox="1">
            <a:spLocks/>
          </p:cNvSpPr>
          <p:nvPr/>
        </p:nvSpPr>
        <p:spPr>
          <a:xfrm>
            <a:off x="4828420" y="4372893"/>
            <a:ext cx="2628101" cy="15238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charset="0"/>
              <a:buChar char="•"/>
              <a:defRPr sz="2400" kern="1200">
                <a:solidFill>
                  <a:srgbClr val="5C6872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20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90000"/>
              <a:buFont typeface="Wingdings" charset="2"/>
              <a:buChar char="§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 sz="16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14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Get ready to start implementation!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42D73DF-198C-4D96-AAB3-1C7546B42A60}"/>
              </a:ext>
            </a:extLst>
          </p:cNvPr>
          <p:cNvSpPr txBox="1">
            <a:spLocks/>
          </p:cNvSpPr>
          <p:nvPr/>
        </p:nvSpPr>
        <p:spPr>
          <a:xfrm>
            <a:off x="7767089" y="3454450"/>
            <a:ext cx="2579374" cy="6899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charset="0"/>
              <a:buChar char="•"/>
              <a:defRPr sz="2400" kern="1200">
                <a:solidFill>
                  <a:srgbClr val="5C6872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20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90000"/>
              <a:buFont typeface="Wingdings" charset="2"/>
              <a:buChar char="§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 sz="16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14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3598DB"/>
                </a:solidFill>
              </a:rPr>
              <a:t>Next step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4872FB-4D77-4811-BF63-813085ADBD76}"/>
              </a:ext>
            </a:extLst>
          </p:cNvPr>
          <p:cNvSpPr txBox="1">
            <a:spLocks/>
          </p:cNvSpPr>
          <p:nvPr/>
        </p:nvSpPr>
        <p:spPr>
          <a:xfrm>
            <a:off x="7857025" y="4372893"/>
            <a:ext cx="2805057" cy="15238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charset="0"/>
              <a:buChar char="•"/>
              <a:defRPr sz="2400" kern="1200">
                <a:solidFill>
                  <a:srgbClr val="5C6872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20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90000"/>
              <a:buFont typeface="Wingdings" charset="2"/>
              <a:buChar char="§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 sz="16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14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Pre Kick-off Discovery </a:t>
            </a:r>
            <a:r>
              <a:rPr lang="en-US" dirty="0" err="1"/>
              <a:t>Mtg</a:t>
            </a:r>
            <a:r>
              <a:rPr lang="en-US" dirty="0"/>
              <a:t> is scheduled for:</a:t>
            </a:r>
          </a:p>
        </p:txBody>
      </p:sp>
      <p:pic>
        <p:nvPicPr>
          <p:cNvPr id="12" name="Picture Placeholder 15">
            <a:extLst>
              <a:ext uri="{FF2B5EF4-FFF2-40B4-BE49-F238E27FC236}">
                <a16:creationId xmlns:a16="http://schemas.microsoft.com/office/drawing/2014/main" id="{9EAD1591-A474-4ABF-ABB2-8135F4FF2C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190" t="-1526" r="-36853" b="-1526"/>
          <a:stretch/>
        </p:blipFill>
        <p:spPr>
          <a:xfrm>
            <a:off x="8218614" y="1725364"/>
            <a:ext cx="1676324" cy="1499262"/>
          </a:xfrm>
          <a:prstGeom prst="hexagon">
            <a:avLst/>
          </a:prstGeom>
        </p:spPr>
      </p:pic>
      <p:pic>
        <p:nvPicPr>
          <p:cNvPr id="13" name="Picture Placeholder 17">
            <a:extLst>
              <a:ext uri="{FF2B5EF4-FFF2-40B4-BE49-F238E27FC236}">
                <a16:creationId xmlns:a16="http://schemas.microsoft.com/office/drawing/2014/main" id="{A9FC4E5B-6D73-40F3-A0B1-4D61246D4A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44" t="-7342" r="-9213" b="-7342"/>
          <a:stretch/>
        </p:blipFill>
        <p:spPr>
          <a:xfrm>
            <a:off x="2191662" y="1737286"/>
            <a:ext cx="1663033" cy="1487375"/>
          </a:xfrm>
          <a:prstGeom prst="hexagon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C727978-BE00-4298-B068-FB221E19AE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23525"/>
              </p:ext>
            </p:extLst>
          </p:nvPr>
        </p:nvGraphicFramePr>
        <p:xfrm>
          <a:off x="10192725" y="140514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showAsIcon="1" r:id="rId6" imgW="914400" imgH="771480" progId="Word.Document.12">
                  <p:embed/>
                </p:oleObj>
              </mc:Choice>
              <mc:Fallback>
                <p:oleObj name="Document" showAsIcon="1" r:id="rId6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192725" y="140514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65240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B">
      <a:dk1>
        <a:srgbClr val="5C6872"/>
      </a:dk1>
      <a:lt1>
        <a:srgbClr val="FFFFFF"/>
      </a:lt1>
      <a:dk2>
        <a:srgbClr val="343F49"/>
      </a:dk2>
      <a:lt2>
        <a:srgbClr val="E2E7EB"/>
      </a:lt2>
      <a:accent1>
        <a:srgbClr val="C3D600"/>
      </a:accent1>
      <a:accent2>
        <a:srgbClr val="00ADBB"/>
      </a:accent2>
      <a:accent3>
        <a:srgbClr val="2685C1"/>
      </a:accent3>
      <a:accent4>
        <a:srgbClr val="ED8323"/>
      </a:accent4>
      <a:accent5>
        <a:srgbClr val="FAC932"/>
      </a:accent5>
      <a:accent6>
        <a:srgbClr val="38AE8E"/>
      </a:accent6>
      <a:hlink>
        <a:srgbClr val="00ADBB"/>
      </a:hlink>
      <a:folHlink>
        <a:srgbClr val="008C9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975720067DE4439C22C1EA9118AAE9" ma:contentTypeVersion="6" ma:contentTypeDescription="Create a new document." ma:contentTypeScope="" ma:versionID="05fd4d93b44ffbb495bbb2665eb80f85">
  <xsd:schema xmlns:xsd="http://www.w3.org/2001/XMLSchema" xmlns:xs="http://www.w3.org/2001/XMLSchema" xmlns:p="http://schemas.microsoft.com/office/2006/metadata/properties" xmlns:ns2="3abef25b-e73d-4f61-bf7a-528efeed0c0d" xmlns:ns3="5304fc54-83fe-4fba-909f-97b9336922aa" targetNamespace="http://schemas.microsoft.com/office/2006/metadata/properties" ma:root="true" ma:fieldsID="f50de531fb6f720206352fd9b8ee3cc1" ns2:_="" ns3:_="">
    <xsd:import namespace="3abef25b-e73d-4f61-bf7a-528efeed0c0d"/>
    <xsd:import namespace="5304fc54-83fe-4fba-909f-97b9336922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bef25b-e73d-4f61-bf7a-528efeed0c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04fc54-83fe-4fba-909f-97b9336922a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304fc54-83fe-4fba-909f-97b9336922aa">
      <UserInfo>
        <DisplayName>Lisa Sidor</DisplayName>
        <AccountId>61</AccountId>
        <AccountType/>
      </UserInfo>
      <UserInfo>
        <DisplayName>Joshua Peek</DisplayName>
        <AccountId>71</AccountId>
        <AccountType/>
      </UserInfo>
      <UserInfo>
        <DisplayName>Ankur Kikani</DisplayName>
        <AccountId>60</AccountId>
        <AccountType/>
      </UserInfo>
      <UserInfo>
        <DisplayName>Jeff DeSimone</DisplayName>
        <AccountId>58</AccountId>
        <AccountType/>
      </UserInfo>
      <UserInfo>
        <DisplayName>Rob Luck</DisplayName>
        <AccountId>67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697BBB7-B738-44E4-95A6-BD42EB4824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18FFA8-5201-4FA9-9E89-430A6301C1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bef25b-e73d-4f61-bf7a-528efeed0c0d"/>
    <ds:schemaRef ds:uri="5304fc54-83fe-4fba-909f-97b9336922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9097F6-9A15-44CD-8A96-9543058C9BF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5304fc54-83fe-4fba-909f-97b9336922aa"/>
    <ds:schemaRef ds:uri="3abef25b-e73d-4f61-bf7a-528efeed0c0d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6665</TotalTime>
  <Words>395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Courier New</vt:lpstr>
      <vt:lpstr>Helvetica</vt:lpstr>
      <vt:lpstr>Open Sans Light</vt:lpstr>
      <vt:lpstr>Roboto Light</vt:lpstr>
      <vt:lpstr>Source Sans Pro Regular</vt:lpstr>
      <vt:lpstr>Wingdings</vt:lpstr>
      <vt:lpstr>Office Theme</vt:lpstr>
      <vt:lpstr>Microsoft Word Document</vt:lpstr>
      <vt:lpstr>Society of American Gastrointestinal and Endoscopic Surgeons (SAGES)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Vanessa Correa</dc:creator>
  <cp:lastModifiedBy>Reni Bankole</cp:lastModifiedBy>
  <cp:revision>172</cp:revision>
  <cp:lastPrinted>2016-05-31T15:29:00Z</cp:lastPrinted>
  <dcterms:created xsi:type="dcterms:W3CDTF">2016-05-27T14:14:05Z</dcterms:created>
  <dcterms:modified xsi:type="dcterms:W3CDTF">2018-04-06T13:29:15Z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0x01010004975720067DE4439C22C1EA9118AAE9</vt:lpwstr>
  </property>
</Properties>
</file>