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5925-77BB-4370-B393-286988366F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1FB-5B15-4B2A-8BE9-D3C7562E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3" y="1073426"/>
            <a:ext cx="9877546" cy="5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1" y="732183"/>
            <a:ext cx="5204791" cy="52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2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7" y="581803"/>
            <a:ext cx="8709163" cy="51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37" y="1351722"/>
            <a:ext cx="9151038" cy="42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anguiga</dc:creator>
  <cp:lastModifiedBy>anguiga</cp:lastModifiedBy>
  <cp:revision>5</cp:revision>
  <dcterms:created xsi:type="dcterms:W3CDTF">2021-07-18T23:05:26Z</dcterms:created>
  <dcterms:modified xsi:type="dcterms:W3CDTF">2021-07-18T23:16:58Z</dcterms:modified>
</cp:coreProperties>
</file>