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0" autoAdjust="0"/>
  </p:normalViewPr>
  <p:slideViewPr>
    <p:cSldViewPr snapToGrid="0" snapToObjects="1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17.07.2021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17.07.2021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17.07.2021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17.07.2021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17.07.2021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17.07.2021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1" y="799249"/>
            <a:ext cx="10027213" cy="1470025"/>
          </a:xfrm>
        </p:spPr>
        <p:txBody>
          <a:bodyPr/>
          <a:lstStyle/>
          <a:p>
            <a:r>
              <a:rPr lang="de-DE" dirty="0"/>
              <a:t>STATE MACHINE V2I COMMUNICATION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2269275"/>
            <a:ext cx="10027213" cy="398865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C796E26-91E7-4312-A9F6-39A916A9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3" y="2269275"/>
            <a:ext cx="10027212" cy="39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DIAGRAM V2I COMMUNICATION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525D839-D571-43A8-ABBA-FB902F7F2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2020888"/>
            <a:ext cx="870584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038FC8-964D-4DE3-8EA3-4D6FD235CB42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V2I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C680-1361-4FA0-A477-A5CE815E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907920"/>
          </a:xfrm>
        </p:spPr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TASK CREATION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13F8F18-E706-44EB-9461-9AC859DA2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1771650"/>
            <a:ext cx="10667999" cy="43545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DCB7-D6E4-40BF-9B6B-832B9E6F43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16026-1CF5-41B5-A28D-678E285EF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854C3-9B43-4FB9-918F-D9765D9F5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Task Creation </a:t>
            </a:r>
          </a:p>
        </p:txBody>
      </p:sp>
    </p:spTree>
    <p:extLst>
      <p:ext uri="{BB962C8B-B14F-4D97-AF65-F5344CB8AC3E}">
        <p14:creationId xmlns:p14="http://schemas.microsoft.com/office/powerpoint/2010/main" val="25996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C96C-478C-4CCA-801A-D4715A39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MESSAGE REQUEST 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9120C8C-62B8-447E-88E1-1181BDE3A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" y="2020888"/>
            <a:ext cx="11039476" cy="42560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00AB-F3CF-4951-8368-E2DE1EE8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EFF8CB1-A472-480D-BCA1-90B3EE077451}" type="datetime1">
              <a:rPr lang="de-DE" smtClean="0"/>
              <a:pPr>
                <a:spcAft>
                  <a:spcPts val="600"/>
                </a:spcAft>
              </a:pPr>
              <a:t>17.07.2021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74B20-78B9-40E8-9622-E802406DD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BE1CCD-89A0-CC45-BF3E-2A331A7F0490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19CB0C29-D56A-4CDB-A340-7FEB3F2BE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</p:spPr>
        <p:txBody>
          <a:bodyPr/>
          <a:lstStyle/>
          <a:p>
            <a:r>
              <a:rPr lang="de-DE" dirty="0"/>
              <a:t>Message request </a:t>
            </a:r>
          </a:p>
        </p:txBody>
      </p:sp>
    </p:spTree>
    <p:extLst>
      <p:ext uri="{BB962C8B-B14F-4D97-AF65-F5344CB8AC3E}">
        <p14:creationId xmlns:p14="http://schemas.microsoft.com/office/powerpoint/2010/main" val="99714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AD53-4057-4470-A254-B0288EE0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RECEIVING A MESSAGE 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4470D5F-8050-48E9-8703-F34392C60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" y="1888650"/>
            <a:ext cx="11309325" cy="43978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4B50-23B1-4849-9DEE-F8DBB6F02B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19A17-CDAD-4C85-8D04-667D795A0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AF95B-A6CB-4268-9C17-3CD71A994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Receiving a message </a:t>
            </a:r>
          </a:p>
        </p:txBody>
      </p:sp>
    </p:spTree>
    <p:extLst>
      <p:ext uri="{BB962C8B-B14F-4D97-AF65-F5344CB8AC3E}">
        <p14:creationId xmlns:p14="http://schemas.microsoft.com/office/powerpoint/2010/main" val="346044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0018-16B0-47D9-9B12-08033582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r>
              <a:rPr lang="en-US" dirty="0"/>
              <a:t> SIMULATION RESULTS </a:t>
            </a:r>
          </a:p>
        </p:txBody>
      </p:sp>
      <p:pic>
        <p:nvPicPr>
          <p:cNvPr id="8" name="Content Placeholder 7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2D385A2E-B71E-4593-9542-C03E7950D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790700"/>
            <a:ext cx="11229975" cy="44481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45250-F57E-468C-AE3F-738710D3F6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17.07.2021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9E0B8-EFBB-4FD0-81C8-F414951C7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9217-2F1F-44AD-992C-8AF829352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53011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 (2)</Template>
  <TotalTime>52</TotalTime>
  <Words>42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Source Sans Pro</vt:lpstr>
      <vt:lpstr>Office-Design</vt:lpstr>
      <vt:lpstr>STATE MACHINE V2I COMMUNICATION</vt:lpstr>
      <vt:lpstr>BLOCK DIAGRAM V2I COMMUNICATION</vt:lpstr>
      <vt:lpstr>FreeRTOS TASK CREATION</vt:lpstr>
      <vt:lpstr>FreeRTOS MESSAGE REQUEST </vt:lpstr>
      <vt:lpstr>FreeRTOS RECEIVING A MESSAGE </vt:lpstr>
      <vt:lpstr>FreeRTOS SIMULATION RESULTS 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 V2I COMMUNICATION</dc:title>
  <dc:creator>Brian Kelein Ngwoh Visas</dc:creator>
  <cp:lastModifiedBy>Brian Kelein Ngwoh Visas</cp:lastModifiedBy>
  <cp:revision>5</cp:revision>
  <dcterms:created xsi:type="dcterms:W3CDTF">2021-07-17T15:02:07Z</dcterms:created>
  <dcterms:modified xsi:type="dcterms:W3CDTF">2021-07-17T15:54:32Z</dcterms:modified>
</cp:coreProperties>
</file>