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0" autoAdjust="0"/>
  </p:normalViewPr>
  <p:slideViewPr>
    <p:cSldViewPr snapToGrid="0" snapToObjects="1">
      <p:cViewPr varScale="1">
        <p:scale>
          <a:sx n="80" d="100"/>
          <a:sy n="80" d="100"/>
        </p:scale>
        <p:origin x="58" y="1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17.07.2021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17.07.2021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98B6C37-2B41-447B-8764-EF2F69375CF8}" type="datetime1">
              <a:rPr lang="de-DE" smtClean="0"/>
              <a:t>17.07.2021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0EFF8CB1-A472-480D-BCA1-90B3EE077451}" type="datetime1">
              <a:rPr lang="de-DE" smtClean="0"/>
              <a:t>17.07.2021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17.07.2021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4000" y="2020711"/>
            <a:ext cx="5130400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020711"/>
            <a:ext cx="4900309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397-C7CE-464C-BC4B-705C0F4D343C}" type="datetime1">
              <a:rPr lang="de-DE" smtClean="0"/>
              <a:t>17.07.2021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79E0-D755-4A20-B007-D384763E26EA}" type="datetime1">
              <a:rPr lang="de-DE" smtClean="0"/>
              <a:t>17.07.2021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C17-05ED-436E-B781-DC25AA7DE434}" type="datetime1">
              <a:rPr lang="de-DE" smtClean="0"/>
              <a:t>17.07.2021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699910"/>
            <a:ext cx="4011084" cy="7351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699911"/>
            <a:ext cx="6499578" cy="5426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580444"/>
            <a:ext cx="4011084" cy="4545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636A-6039-48C2-952F-36FEC0099677}" type="datetime1">
              <a:rPr lang="de-DE" smtClean="0"/>
              <a:t>17.07.2021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b="0" i="0" smtClean="0">
                <a:latin typeface="Source Sans Pro"/>
                <a:cs typeface="Source Sans Pro"/>
              </a:defRPr>
            </a:lvl1pPr>
          </a:lstStyle>
          <a:p>
            <a:fld id="{92E91965-D069-4BD7-BD9B-AD3146D99A70}" type="datetime1">
              <a:rPr lang="de-DE" smtClean="0"/>
              <a:t>17.07.2021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  <p:pic>
        <p:nvPicPr>
          <p:cNvPr id="9" name="Bild 6" descr="HSHL_Logo_horizontal_RGB_Sequenz_Animation.g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00" y="247172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708842"/>
            <a:ext cx="10027213" cy="1470025"/>
          </a:xfrm>
        </p:spPr>
        <p:txBody>
          <a:bodyPr/>
          <a:lstStyle/>
          <a:p>
            <a:r>
              <a:rPr lang="de-DE" dirty="0"/>
              <a:t>Priority declaration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F4BDCD6-335F-48C1-9908-27534DC9B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57376"/>
            <a:ext cx="10267950" cy="429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 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D2473788-8CF8-42C7-8FDD-129530BF8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5" y="1714500"/>
            <a:ext cx="10982325" cy="454342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038FC8-964D-4DE3-8EA3-4D6FD235CB42}" type="datetime1">
              <a:rPr lang="de-DE" smtClean="0"/>
              <a:t>17.07.2021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6FCD-3183-458B-BFA3-8002EEF1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</a:t>
            </a:r>
            <a:r>
              <a:rPr lang="en-US"/>
              <a:t>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40AA-7946-491C-9EC5-6FA990AA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Randomly initialize populations p</a:t>
            </a:r>
          </a:p>
          <a:p>
            <a:pPr marL="0" indent="0">
              <a:buNone/>
            </a:pPr>
            <a:r>
              <a:rPr lang="en-US" dirty="0"/>
              <a:t>2) Determine fitness of population</a:t>
            </a:r>
          </a:p>
          <a:p>
            <a:pPr marL="0" indent="0">
              <a:buNone/>
            </a:pPr>
            <a:r>
              <a:rPr lang="en-US" dirty="0"/>
              <a:t>3) Until convergence repeat:</a:t>
            </a:r>
          </a:p>
          <a:p>
            <a:pPr marL="0" indent="0">
              <a:buNone/>
            </a:pPr>
            <a:r>
              <a:rPr lang="en-US" dirty="0"/>
              <a:t>      a) Select parents from population</a:t>
            </a:r>
          </a:p>
          <a:p>
            <a:pPr marL="0" indent="0">
              <a:buNone/>
            </a:pPr>
            <a:r>
              <a:rPr lang="en-US" dirty="0"/>
              <a:t>      b) Crossover and generate new population</a:t>
            </a:r>
          </a:p>
          <a:p>
            <a:pPr marL="0" indent="0">
              <a:buNone/>
            </a:pPr>
            <a:r>
              <a:rPr lang="en-US" dirty="0"/>
              <a:t>      c) Perform mutation on new population</a:t>
            </a:r>
          </a:p>
          <a:p>
            <a:pPr marL="0" indent="0">
              <a:buNone/>
            </a:pPr>
            <a:r>
              <a:rPr lang="en-US" dirty="0"/>
              <a:t>      d) Calculate fitness for new population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F04-E30F-45EB-AB3C-30BF1EC4F9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17.07.2021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68C4F-C9DA-4ABC-85FF-2202BFB6E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C4FE5-16AA-41FF-A06B-76B63A539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77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2" id="{A5936AFC-2A73-4C63-ACEB-31CA9F1AFD4A}" vid="{9CE84677-2CE2-463B-8162-2687B016B66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HSHL_PowerPoint_Master_16zu9 (2)</Template>
  <TotalTime>97</TotalTime>
  <Words>58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Source Sans Pro</vt:lpstr>
      <vt:lpstr>Office-Design</vt:lpstr>
      <vt:lpstr>Priority declaration </vt:lpstr>
      <vt:lpstr>Scheduler </vt:lpstr>
      <vt:lpstr>Genetic Algorithm 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declaration</dc:title>
  <dc:creator>Brian Kelein Ngwoh Visas</dc:creator>
  <cp:lastModifiedBy>Brian Kelein Ngwoh Visas</cp:lastModifiedBy>
  <cp:revision>3</cp:revision>
  <dcterms:created xsi:type="dcterms:W3CDTF">2021-07-17T15:55:09Z</dcterms:created>
  <dcterms:modified xsi:type="dcterms:W3CDTF">2021-07-17T17:33:00Z</dcterms:modified>
</cp:coreProperties>
</file>