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0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35628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16664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54106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13347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04312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5338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7796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5336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14551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8889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3491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339532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87622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7947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2247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5280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4162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E91965-D069-4BD7-BD9B-AD3146D99A70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3639D9-693C-4585-9164-B15569811DE5}"/>
              </a:ext>
            </a:extLst>
          </p:cNvPr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Bild 6" descr="HSHL_Logo_horizontal_RGB_Sequenz_Animation.gif">
            <a:extLst>
              <a:ext uri="{FF2B5EF4-FFF2-40B4-BE49-F238E27FC236}">
                <a16:creationId xmlns:a16="http://schemas.microsoft.com/office/drawing/2014/main" id="{A64E471A-59DB-41D6-95F9-9EF65B026507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8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tonline.com/article/follow-the-trail/" TargetMode="External"/><Relationship Id="rId2" Type="http://schemas.openxmlformats.org/officeDocument/2006/relationships/hyperlink" Target="https://www.researchgate.net/figure/Diagram-of-a-typical-ant-colony-representing-the-six-topics-discussed-in-this-review-1_fig3_2533378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cub.2006.07.01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30051050-B89E-49D3-826B-6A1EAC70A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2">
            <a:extLst>
              <a:ext uri="{FF2B5EF4-FFF2-40B4-BE49-F238E27FC236}">
                <a16:creationId xmlns:a16="http://schemas.microsoft.com/office/drawing/2014/main" id="{133AF6E3-B8BA-445C-9EFB-E970BA4A0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gradFill>
            <a:gsLst>
              <a:gs pos="0">
                <a:schemeClr val="accent1">
                  <a:lumMod val="82000"/>
                  <a:lumOff val="18000"/>
                </a:schemeClr>
              </a:gs>
              <a:gs pos="100000">
                <a:schemeClr val="accent1">
                  <a:lumMod val="98000"/>
                </a:schemeClr>
              </a:gs>
            </a:gsLst>
            <a:lin ang="5400000" scaled="0"/>
          </a:gradFill>
        </p:spPr>
      </p:pic>
      <p:pic>
        <p:nvPicPr>
          <p:cNvPr id="20" name="Picture 24">
            <a:extLst>
              <a:ext uri="{FF2B5EF4-FFF2-40B4-BE49-F238E27FC236}">
                <a16:creationId xmlns:a16="http://schemas.microsoft.com/office/drawing/2014/main" id="{7664F659-1366-4A2A-BD0B-AB97FFD1A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/>
          <a:srcRect l="5622" t="32929" r="5622" b="21272"/>
          <a:stretch/>
        </p:blipFill>
        <p:spPr>
          <a:xfrm>
            <a:off x="5414212" y="2352170"/>
            <a:ext cx="1363576" cy="44115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6825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 COLONY OPTIMIZATION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1295401" y="2919662"/>
            <a:ext cx="9601196" cy="295620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 BY BRIAN KELEIN NGWOH VISAS </a:t>
            </a:r>
          </a:p>
          <a:p>
            <a:r>
              <a:rPr lang="de-DE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ELECTRONICS ENGINEERING </a:t>
            </a:r>
          </a:p>
          <a:p>
            <a:r>
              <a:rPr lang="de-DE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SIXTH SEMESTER </a:t>
            </a:r>
          </a:p>
          <a:p>
            <a:endParaRPr lang="de-DE" dirty="0">
              <a:solidFill>
                <a:srgbClr val="212121"/>
              </a:solidFill>
            </a:endParaRP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455BC99A-4E90-4B47-92C7-D0D3BC5A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endParaRPr lang="de-DE">
              <a:solidFill>
                <a:srgbClr val="212121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299B620-60A2-4C8C-B732-209FED78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FF8CB1-A472-480D-BCA1-90B3EE077451}" type="datetime1">
              <a:rPr lang="de-DE">
                <a:solidFill>
                  <a:srgbClr val="212121"/>
                </a:solidFill>
              </a:rPr>
              <a:pPr>
                <a:spcAft>
                  <a:spcPts val="600"/>
                </a:spcAft>
              </a:pPr>
              <a:t>05.07.2021</a:t>
            </a:fld>
            <a:endParaRPr lang="de-DE">
              <a:solidFill>
                <a:srgbClr val="212121"/>
              </a:solidFill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9CF11718-AF23-4649-9842-0F521B72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>
                <a:solidFill>
                  <a:srgbClr val="212121"/>
                </a:solidFill>
              </a:rPr>
              <a:pPr>
                <a:spcAft>
                  <a:spcPts val="600"/>
                </a:spcAft>
              </a:pPr>
              <a:t>1</a:t>
            </a:fld>
            <a:endParaRPr lang="de-DE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D8E1-D718-4D89-B844-5BAF22BB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D5C4-E9FA-4556-9320-900281D91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ResearchGate. “Diagram of a Typical Ant Colony Representing the Six Topics...,” July 6, 2021.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https://www.researchgate.net/figure/Diagram-of-a-typical-ant-colony-representing-the-six-topics-discussed-in-this-review-1_fig3_253337822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Accessed on the 07.07.2021.</a:t>
            </a:r>
          </a:p>
          <a:p>
            <a:pPr algn="r">
              <a:buFont typeface="Wingdings" panose="05000000000000000000" pitchFamily="2" charset="2"/>
              <a:buChar char="Ø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“Follow the Trail,” </a:t>
            </a:r>
            <a:r>
              <a:rPr lang="en-US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 - Pest Control Technology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https://www.pctonline.com/article/follow-the-trail/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(accessed Jul. 07, 2021).</a:t>
            </a:r>
          </a:p>
          <a:p>
            <a:pPr algn="r">
              <a:buFont typeface="Wingdings" panose="05000000000000000000" pitchFamily="2" charset="2"/>
              <a:buChar char="Ø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E. Jackson and F. L. W.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Ratnieks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“Communication in ants,” </a:t>
            </a:r>
            <a:r>
              <a:rPr lang="en-US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Biology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vol. 16, no. 15, pp. R570–R574, Aug. 2006,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10.1016/j.cub.2006.07.015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Accessed July 7, 2021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M. Dorigo and L. M. Gambardella, "Ant colony system: a cooperative learning approach to the traveling salesman problem," in IEEE Transactions on Evolutionary Computation, vol. 1, no. 1, pp. 53-66, April 1997,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10.1109/4235.585892.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Hsu, W. Wang, Y.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Chien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Hou and C. Tao, "FPGA implementation of improved ant colony optimization algorithm for path planning," 2016 IEEE Congress on Evolutionary Computation (CEC), 2016, pp. 4516-4521,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10.1109/CEC.2016.7744364.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b="1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65AB-6CAD-47D6-B8A4-12CC7D47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07.07.2021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0043-F0A7-4CFC-98B6-BD29BF50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References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F0DB-EF64-49C2-BDE6-16DC6D19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80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726DC0CF-5175-498D-B4A1-58ACF3847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726" y="2428875"/>
            <a:ext cx="10029824" cy="381952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8FC8-964D-4DE3-8EA3-4D6FD235CB42}" type="datetime1">
              <a:rPr lang="de-DE" smtClean="0"/>
              <a:t>05.07.2021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Ant Colony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B668-FA9E-4AC8-989B-77CB3B3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BIOLOGICAL BACKGROUND </a:t>
            </a:r>
          </a:p>
        </p:txBody>
      </p:sp>
      <p:pic>
        <p:nvPicPr>
          <p:cNvPr id="9" name="Content Placeholder 8" descr="Shape&#10;&#10;Description automatically generated with low confidence">
            <a:extLst>
              <a:ext uri="{FF2B5EF4-FFF2-40B4-BE49-F238E27FC236}">
                <a16:creationId xmlns:a16="http://schemas.microsoft.com/office/drawing/2014/main" id="{507247A8-482A-483F-A207-FBFF880EF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4425" y="2560638"/>
            <a:ext cx="4718304" cy="3309937"/>
          </a:xfrm>
        </p:spPr>
      </p:pic>
      <p:pic>
        <p:nvPicPr>
          <p:cNvPr id="11" name="Content Placeholder 10" descr="A group of people swimming in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0D64F5CA-3F26-4317-B7C4-0EA66CE1B1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1724" y="2476500"/>
            <a:ext cx="5133975" cy="349249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32485-0123-4BE2-BC3F-1E8E2161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05.07.2021</a:t>
            </a:fld>
            <a:endParaRPr lang="de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8911F4-286E-40D4-80C6-BDE6FFB1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Biological Background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580F-12B4-417C-8E5D-BF189EE8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24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0AAB-C6FE-4743-A857-060893F2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2" y="958788"/>
            <a:ext cx="10911478" cy="694606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APPLICATION OF ANT COLONY OPTIMIZATION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C1069CA-A4DA-4AD2-9168-EDB304697A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0525" y="2484120"/>
            <a:ext cx="6105525" cy="341509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FB41C-1569-45FC-AC8A-4112795E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0444" y="2484120"/>
            <a:ext cx="4718304" cy="3310128"/>
          </a:xfrm>
        </p:spPr>
        <p:txBody>
          <a:bodyPr/>
          <a:lstStyle/>
          <a:p>
            <a:r>
              <a:rPr lang="en-US" dirty="0"/>
              <a:t>Summary of the Travelling Sales Man Problem(TSP)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91CD4-58F5-4094-B9E0-39960EEE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05.07.2021</a:t>
            </a:fld>
            <a:endParaRPr lang="de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7E595D-0CD7-42FF-AC5D-3C2687B0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Application of Ant Colony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D809C-CE87-47F7-A0FC-FD897DD8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20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ACE0436-0037-4A46-9C44-2EB95BF30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E6FF9D-6599-42FC-BD0E-BAA1B1997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24F6EB-04DC-4C6D-8485-FCD53A4A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A795FBE-101B-4063-A5FC-8C0624B35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3F959-ACA7-42E3-897D-4453DA98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latin typeface="Arial" panose="020B0604020202020204" pitchFamily="34" charset="0"/>
                <a:cs typeface="Arial" panose="020B0604020202020204" pitchFamily="34" charset="0"/>
              </a:rPr>
              <a:t>HIGH LEVEL SYNTHESIS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81F853-6081-4216-9876-4D863309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EF61C2-EE68-43FF-A497-F2E60EA53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7B51E-7409-4BF6-8D93-5308D0A77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steps in High Level synthesis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Allocation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Binding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61A9D-BF09-4F60-A6E3-E915F710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Level Synthesis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06E2D-8526-4273-8BC3-94F30862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2189397-C7CE-464C-BC4B-705C0F4D343C}" type="datetime1">
              <a:rPr lang="en-US" smtClean="0"/>
              <a:pPr defTabSz="914400">
                <a:spcAft>
                  <a:spcPts val="600"/>
                </a:spcAft>
              </a:pPr>
              <a:t>7/7/2021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FFCEC-684B-4DD3-9AAD-3F626F83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7BE1CCD-89A0-CC45-BF3E-2A331A7F0490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5762A6C2-5D6B-481A-AC23-00B730431D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92643" y="1162051"/>
            <a:ext cx="5736781" cy="4333874"/>
          </a:xfrm>
        </p:spPr>
      </p:pic>
    </p:spTree>
    <p:extLst>
      <p:ext uri="{BB962C8B-B14F-4D97-AF65-F5344CB8AC3E}">
        <p14:creationId xmlns:p14="http://schemas.microsoft.com/office/powerpoint/2010/main" val="319013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8B7E-6001-44B9-8893-C9BB742C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EXAMPLE APPLICATION : PATH PLANNING MODULE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49121799-C0DF-4FFB-8543-66ED124D6F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560638"/>
            <a:ext cx="5238750" cy="3309937"/>
          </a:xfrm>
        </p:spPr>
      </p:pic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6D920239-54DF-4A6C-9446-8EE7BE842B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0350" y="2560638"/>
            <a:ext cx="4286248" cy="330993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DCAF7-672D-46A1-83E3-3215DC01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08.07.2021</a:t>
            </a:fld>
            <a:endParaRPr lang="de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C45285-0899-4F14-A9D2-BABA222A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Application Example : Path Planning Module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3100-8B80-41B5-AC17-77C92AD8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85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327C-626E-4246-9364-7576393E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6571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PATH PLANNING MODULE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2ABA67D2-B7F2-4959-8A7F-F6FB42563E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33741" y="2438400"/>
            <a:ext cx="4810509" cy="3431858"/>
          </a:xfrm>
        </p:spPr>
      </p:pic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88E53C46-14E3-424A-90EC-E03323EC66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09316" y="2438400"/>
            <a:ext cx="4810509" cy="343217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BD252-2877-4F51-BA85-1B20583C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08.07.2021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00AB7-F85B-476D-BA24-5D63891C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Path Planning Module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74E8F-E10F-4457-8676-F1EBC6C3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82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A4AE-BFC6-4165-B974-87E103BB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863D-BC76-42AD-A6C1-CB2E7CF2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of Paper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Possibility of future improvement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0EC4-C94B-438E-A3B6-D103BCC2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05.07.2021</a:t>
            </a:fld>
            <a:endParaRPr lang="de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D7CC0F-AC18-4E68-B86B-B219F328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D6671-B48C-461F-A537-775E855C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76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12E5215-2D30-4674-B035-42B84CF4E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8567EC-BA84-4C6C-AC2C-E07382B10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12F9D32-251F-4D78-B1BA-DCCE50D3D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0AF28-1867-41E7-9294-9ABDCFE8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599780"/>
            <a:ext cx="3079006" cy="13042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Thanks for Listening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D53A-B41D-4EEA-BE1E-5122FA07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290" y="3673841"/>
            <a:ext cx="3092865" cy="1933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7429E-866E-4EA2-96D0-1A47D83FC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33157F5A-AB24-4177-9860-75CFE6925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5334" y="1410208"/>
            <a:ext cx="3858780" cy="38587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D931CC-F9EA-4AA5-B787-BBC988B2E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8FEA-3BF7-4172-BF2F-3FFD0DB4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8448" y="5971032"/>
            <a:ext cx="5943600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29E9-B8C5-4A66-A577-5A8453A1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060" y="5971032"/>
            <a:ext cx="2382076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2E91965-D069-4BD7-BD9B-AD3146D99A70}" type="datetime1">
              <a:rPr lang="en-US" smtClean="0"/>
              <a:pPr defTabSz="914400">
                <a:spcAft>
                  <a:spcPts val="600"/>
                </a:spcAft>
              </a:pPr>
              <a:t>7/7/2021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ED487-AE9B-4F19-94A2-945D5C51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5971032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7BE1CCD-89A0-CC45-BF3E-2A331A7F0490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97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4510</TotalTime>
  <Words>340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Wingdings</vt:lpstr>
      <vt:lpstr>Organic</vt:lpstr>
      <vt:lpstr>ANT COLONY OPTIMIZATION</vt:lpstr>
      <vt:lpstr>MOTIVATION</vt:lpstr>
      <vt:lpstr>BIOLOGICAL BACKGROUND </vt:lpstr>
      <vt:lpstr>APPLICATION OF ANT COLONY OPTIMIZATION</vt:lpstr>
      <vt:lpstr>HIGH LEVEL SYNTHESIS</vt:lpstr>
      <vt:lpstr>EXAMPLE APPLICATION : PATH PLANNING MODULE</vt:lpstr>
      <vt:lpstr>PATH PLANNING MODULE</vt:lpstr>
      <vt:lpstr>CONCLUSION</vt:lpstr>
      <vt:lpstr>Thanks for Listening </vt:lpstr>
      <vt:lpstr>REFERENCES 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OPTIMIZATION</dc:title>
  <dc:creator>Brian Kelein Ngwoh Visas</dc:creator>
  <cp:lastModifiedBy>Brian Kelein Ngwoh Visas</cp:lastModifiedBy>
  <cp:revision>27</cp:revision>
  <dcterms:created xsi:type="dcterms:W3CDTF">2021-07-05T19:10:31Z</dcterms:created>
  <dcterms:modified xsi:type="dcterms:W3CDTF">2021-07-08T22:20:32Z</dcterms:modified>
</cp:coreProperties>
</file>