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Back Up slides Hardware/Software Co-Design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Brian Visas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E561-54C3-42CC-83F2-53F92DBC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pheromone updating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CE21D3C-647F-496C-B4FF-50A32E62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676400"/>
            <a:ext cx="10210800" cy="4829175"/>
          </a:xfrm>
        </p:spPr>
      </p:pic>
    </p:spTree>
    <p:extLst>
      <p:ext uri="{BB962C8B-B14F-4D97-AF65-F5344CB8AC3E}">
        <p14:creationId xmlns:p14="http://schemas.microsoft.com/office/powerpoint/2010/main" val="72625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14B1-8C5F-4000-BAA1-6C49CFA3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SYSNTHESIS APPLIED TO ANT COLONY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A25D-FCA8-46E3-B34E-1B1AB90A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Genetic Algorithm set up</a:t>
            </a:r>
          </a:p>
          <a:p>
            <a:r>
              <a:rPr lang="en-US" dirty="0"/>
              <a:t>      1.Population size</a:t>
            </a:r>
          </a:p>
          <a:p>
            <a:r>
              <a:rPr lang="en-US" dirty="0"/>
              <a:t>      2.Maximum number of generations.</a:t>
            </a:r>
          </a:p>
          <a:p>
            <a:r>
              <a:rPr lang="en-US" dirty="0"/>
              <a:t>      3. Cross Over Probability</a:t>
            </a:r>
          </a:p>
          <a:p>
            <a:r>
              <a:rPr lang="en-US" dirty="0"/>
              <a:t>Chromosome encoding </a:t>
            </a:r>
          </a:p>
          <a:p>
            <a:r>
              <a:rPr lang="en-US" dirty="0"/>
              <a:t>     1. Made of two fields</a:t>
            </a:r>
          </a:p>
          <a:p>
            <a:r>
              <a:rPr lang="en-US" dirty="0"/>
              <a:t>     2. Mobility( time interval between ASAP and ALAP)</a:t>
            </a:r>
          </a:p>
          <a:p>
            <a:r>
              <a:rPr lang="en-US" dirty="0"/>
              <a:t>Clock cycle Encoding </a:t>
            </a:r>
          </a:p>
          <a:p>
            <a:r>
              <a:rPr lang="en-US" dirty="0"/>
              <a:t>     1. Chromosome responds to clock step</a:t>
            </a:r>
          </a:p>
          <a:p>
            <a:r>
              <a:rPr lang="en-US" dirty="0"/>
              <a:t>     2. Excess chromosome production due to </a:t>
            </a:r>
            <a:r>
              <a:rPr lang="en-US"/>
              <a:t>timing intervals </a:t>
            </a:r>
            <a:r>
              <a:rPr lang="en-US" dirty="0"/>
              <a:t>being used.</a:t>
            </a:r>
          </a:p>
          <a:p>
            <a:r>
              <a:rPr lang="en-US" dirty="0"/>
              <a:t>     3.Minimize number of bits per chromosome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D054-2566-4B02-8A48-9F86174D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Opposite Pheromone updating 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B6FD8FF-A4AC-4CE7-BC93-C0C678F87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38300"/>
            <a:ext cx="9067800" cy="4933949"/>
          </a:xfrm>
        </p:spPr>
      </p:pic>
    </p:spTree>
    <p:extLst>
      <p:ext uri="{BB962C8B-B14F-4D97-AF65-F5344CB8AC3E}">
        <p14:creationId xmlns:p14="http://schemas.microsoft.com/office/powerpoint/2010/main" val="78624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9CD1-58BB-4EAC-B869-75CB9463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</a:t>
            </a:r>
            <a:r>
              <a:rPr lang="en-US" dirty="0"/>
              <a:t> minima Problem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4FBF417-369F-4A7D-9FE7-EE92F5B9F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66900"/>
            <a:ext cx="10353762" cy="4381500"/>
          </a:xfrm>
        </p:spPr>
      </p:pic>
    </p:spTree>
    <p:extLst>
      <p:ext uri="{BB962C8B-B14F-4D97-AF65-F5344CB8AC3E}">
        <p14:creationId xmlns:p14="http://schemas.microsoft.com/office/powerpoint/2010/main" val="1284206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{7062292E-EDFF-4134-AEF8-4B7AA37F4850}tf12214701_win32</Template>
  <TotalTime>38</TotalTime>
  <Words>103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Back Up slides Hardware/Software Co-Design</vt:lpstr>
      <vt:lpstr>Partial pheromone updating</vt:lpstr>
      <vt:lpstr>HIGH LEVEL SYSNTHESIS APPLIED TO ANT COLONY OPTIMIZATION</vt:lpstr>
      <vt:lpstr>Opposite Pheromone updating </vt:lpstr>
      <vt:lpstr>Loca minima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Up slides Hardware/Software Co-Design</dc:title>
  <dc:creator>Brian Kelein Ngwoh Visas</dc:creator>
  <cp:lastModifiedBy>Brian Kelein Ngwoh Visas</cp:lastModifiedBy>
  <cp:revision>3</cp:revision>
  <dcterms:created xsi:type="dcterms:W3CDTF">2021-07-08T07:15:41Z</dcterms:created>
  <dcterms:modified xsi:type="dcterms:W3CDTF">2021-07-08T07:53:41Z</dcterms:modified>
</cp:coreProperties>
</file>