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fc03f73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fc03f73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fc03f73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fc03f73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133d3f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133d3f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133d3f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4133d3f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133d3f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133d3f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133d3f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133d3f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fc03f73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fc03f73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fc03f7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fc03f7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fc03f73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fc03f73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fc03f73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fc03f73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fc03f73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fc03f73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fc03f73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fc03f73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c03f73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c03f73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fc03f73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fc03f7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c03f73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c03f73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4.ventures/papers/statechannels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usty.ozlabs.org/?p=450" TargetMode="External"/><Relationship Id="rId4" Type="http://schemas.openxmlformats.org/officeDocument/2006/relationships/hyperlink" Target="https://rusty.ozlabs.org/?p=462" TargetMode="External"/><Relationship Id="rId11" Type="http://schemas.openxmlformats.org/officeDocument/2006/relationships/hyperlink" Target="https://medium.com/statechannels/counterfactual-generalized-state-channels-on-ethereum-d38a36d25fc6" TargetMode="External"/><Relationship Id="rId10" Type="http://schemas.openxmlformats.org/officeDocument/2006/relationships/hyperlink" Target="https://www.jeffcoleman.ca/state-channels/" TargetMode="External"/><Relationship Id="rId12" Type="http://schemas.openxmlformats.org/officeDocument/2006/relationships/hyperlink" Target="https://medium.com/l4-media/making-sense-of-ethereums-layer-2-scaling-solutions-state-channels-plasma-and-truebit-22cb40dcc2f4" TargetMode="External"/><Relationship Id="rId9" Type="http://schemas.openxmlformats.org/officeDocument/2006/relationships/hyperlink" Target="https://medium.com/@peter_r/visualizing-htlcs-and-the-lightning-networks-dirty-little-secret-cb9b5773a0" TargetMode="External"/><Relationship Id="rId5" Type="http://schemas.openxmlformats.org/officeDocument/2006/relationships/hyperlink" Target="https://github.com/lnbook/lnbook" TargetMode="External"/><Relationship Id="rId6" Type="http://schemas.openxmlformats.org/officeDocument/2006/relationships/hyperlink" Target="https://www.youtube.com/watch?v=YWm6_-vcxRY&amp;feature=youtu.be" TargetMode="External"/><Relationship Id="rId7" Type="http://schemas.openxmlformats.org/officeDocument/2006/relationships/hyperlink" Target="https://raiden.network/101.html" TargetMode="External"/><Relationship Id="rId8" Type="http://schemas.openxmlformats.org/officeDocument/2006/relationships/hyperlink" Target="https://www.youtube.com/watch?v=qUAyW4pdoo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ightning.network/lightning-network-paper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coin.stackexchange.com/questions/85650/htlcs-dont-work-for-micropayments/85694#8569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Channels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Off-chain scaling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on network act as routers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Payments on network forwarded along a path of payment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optimal path hard (unsolved)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incomplete network topology, by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Onion routing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path encrypted in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routing nodes only know who payment came from and who to forward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in path must have enough liquidity (capacity in channel)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HTLCs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Hashed Timelock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Hashlocks - restrict spending of funds locked in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Timelocks - act as fail-safe, timeout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HTLC protocol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Alice = sender, Bob = router, Carol = recipient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Alice asks Carol to create random pre-image, </a:t>
            </a:r>
            <a:r>
              <a:rPr i="1" lang="en" sz="1700"/>
              <a:t>R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Carol creates hash: </a:t>
            </a:r>
            <a:r>
              <a:rPr i="1" lang="en" sz="1700"/>
              <a:t>H = Hash( R 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Carol sends Alice </a:t>
            </a:r>
            <a:r>
              <a:rPr i="1" lang="en" sz="1700"/>
              <a:t>H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Alice places hashlock between her and Bob, with some tx value + fee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unlocks when </a:t>
            </a:r>
            <a:r>
              <a:rPr i="1" lang="en" sz="1300"/>
              <a:t>R</a:t>
            </a:r>
            <a:r>
              <a:rPr lang="en" sz="1300"/>
              <a:t> is given -&gt; transfers tx value + fee to Bob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neither knows </a:t>
            </a:r>
            <a:r>
              <a:rPr i="1" lang="en" sz="1300"/>
              <a:t>R</a:t>
            </a:r>
            <a:r>
              <a:rPr lang="en" sz="1300"/>
              <a:t> yet, but both know </a:t>
            </a:r>
            <a:r>
              <a:rPr i="1" lang="en" sz="1300"/>
              <a:t>H</a:t>
            </a:r>
            <a:endParaRPr i="1"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Alice places timelock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Alice refunded if / when timelock expires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Bob creates similar HTLC with Carol, same tx value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Carol unlocks Bob’s HTLC with </a:t>
            </a:r>
            <a:r>
              <a:rPr i="1" lang="en" sz="1700"/>
              <a:t>R</a:t>
            </a:r>
            <a:r>
              <a:rPr lang="en" sz="1700"/>
              <a:t>, gets tx value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Bob now knows </a:t>
            </a:r>
            <a:r>
              <a:rPr i="1" lang="en" sz="1700"/>
              <a:t>R</a:t>
            </a:r>
            <a:r>
              <a:rPr lang="en" sz="1700"/>
              <a:t>, unlocks Alice’s HTLC, gets tx value + fee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HTLC - trustless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Bob refuses to send Carol tx value?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Carol never gives out </a:t>
            </a:r>
            <a:r>
              <a:rPr i="1" lang="en"/>
              <a:t>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cannot claim tx value + fee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Timelock expires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re-claims tx value + fee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38" y="152400"/>
            <a:ext cx="49239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Channels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 notion of payment channels into state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supporting payments, support state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moves for a game of chess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broadcast once game finished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deposit: lock up some portion of blockchain state into multisig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update the state, specific </a:t>
            </a:r>
            <a:r>
              <a:rPr lang="en"/>
              <a:t>set of participants must agree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Channel participants sign valid transactions without broadcasting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new transaction “trumps” previous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</a:t>
            </a:r>
            <a:r>
              <a:rPr lang="en"/>
              <a:t> amount of transactions can occur, all off-chain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final state to blockchain, unlocking the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the submitted state is in a new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state being updated is digital currency balance -&gt; payment channel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311625" y="4603375"/>
            <a:ext cx="852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https://l4.ventures/papers/statechannels.pdf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Rusty Russell - Lightning Networks </a:t>
            </a:r>
            <a:r>
              <a:rPr lang="en" u="sng">
                <a:solidFill>
                  <a:schemeClr val="hlink"/>
                </a:solidFill>
                <a:hlinkClick r:id="rId3"/>
              </a:rPr>
              <a:t>p1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p2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Mastering the Lightning Network</a:t>
            </a:r>
            <a:r>
              <a:rPr lang="en"/>
              <a:t> (incomplete)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Blockchain for Developers: Bitcoin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Ethereum Raiden Network 101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HTLCs considered harmful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Visualizing HTLCs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State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Counterfactual: Generalized state channels on Ethereum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Making sense of Ethereum's Layer 2 Scaling Solutions</a:t>
            </a:r>
            <a:endParaRPr/>
          </a:p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 / Anonymity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/ Scale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Processing: 40,000 tx/s @ 250 B/tx (avg) = 10 MB/s = 80 Mb/s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Storing: 864,000 MB/day = 0.864 TB/day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40,000 ECDSA signatures/s is barely feasible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On-chain Transactions - Disadvantages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of value outside of the blockchain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the results on chain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“Second layer technology” or “Layer 2 technology”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- lightning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fast, secure, private, trustless, and permissionless payments (and cheap too)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 - raiden network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Off-chain Transactions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625" y="4603375"/>
            <a:ext cx="852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https://lightning.network/lightning-network-paper.pdf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Channels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layer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ypically used for “micropayments” 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Channel forms financial relationship between two wallets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cryptographic communication protocol between channel partners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2-out-of-2 multisig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Funding (opening) transaction on-chain, </a:t>
            </a:r>
            <a:r>
              <a:rPr i="1" lang="en"/>
              <a:t>n</a:t>
            </a:r>
            <a:r>
              <a:rPr lang="en"/>
              <a:t> transactions off-chain, settlement (closing) transaction on-chain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channel capacity: channel funded with </a:t>
            </a:r>
            <a:r>
              <a:rPr i="1" lang="en"/>
              <a:t>x </a:t>
            </a:r>
            <a:r>
              <a:rPr lang="en"/>
              <a:t>amount of bitcoin on opening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 public transactions, </a:t>
            </a:r>
            <a:r>
              <a:rPr i="1" lang="en" sz="1400"/>
              <a:t>n</a:t>
            </a:r>
            <a:r>
              <a:rPr lang="en" sz="1400"/>
              <a:t> private transactions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11625" y="4603375"/>
            <a:ext cx="852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*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https://bitcoin.stackexchange.com/questions/85650/htlcs-dont-work-for-micropayments/85694#85694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Commitment Transaction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</a:t>
            </a:r>
            <a:r>
              <a:rPr lang="en"/>
              <a:t> make sure channel participants able to get funds back in case the channel partner unresponsive/malicious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Alice creates pub/priv keys &amp; informs Bob she wishes to open a channel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Bob creates pub/priv keys &amp; sends Alice his pub key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Alice creates funding tx &amp; sends seed funds to multisig addr -&gt; 10 mBTC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cannot spend from multisig without sigs from Alice &amp; Bob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Alice does not broadcast funding tx to network, but sends Bob tx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Alice &amp; Bob create commitment txs which spends from funding tx sending all currency to Alice -&gt; 10 mBTC to Alice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Alice &amp; Bob sign respective commitment txs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Alice broadcasts funding tx to network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Commitment Transaction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now has ownership of channel’s balance &amp; can get her funds back if Bob unresponsive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create new commitment tx any time balance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sends Bob 3 mBTC, her balance is now 7 mBTC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commitment tx sends 7 mBTC to Alice, instead of original 10 mBTC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mechanism to invalidate previous commitment txs as new ones created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Timelock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channel partner encumbers own output with timelock and revocation secret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Timelock prevents owner of output to spend </a:t>
            </a:r>
            <a:r>
              <a:rPr lang="en"/>
              <a:t>immediately</a:t>
            </a:r>
            <a:r>
              <a:rPr lang="en"/>
              <a:t> once commitment tx included in a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measured by number of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timelock window, anyone who knows full revocation secret can spend the output even before timelock expires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each have half of the revocation secret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gives to Bob, Bob has full secret and can spend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updating channel balance, Alice gives Bob her half of the secret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Trustless Payment Channels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publishing commitment tx, Alice can close channel if Bob doesn’t respond and claim back her funds, but has to wait for timelock to expire before spending the funds.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Alice tries to publish an old commitment tx, she must wait for timelock, but Bob can immediately claim funds since he has the full revocation secret for that tx.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Bob gets full channel capacity, i.e. more than if Alice never tried to cheat.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fees are the on-chain opening (funding) tx and commitment tx, but none of the </a:t>
            </a:r>
            <a:r>
              <a:rPr i="1" lang="en"/>
              <a:t>n</a:t>
            </a:r>
            <a:r>
              <a:rPr lang="en"/>
              <a:t> payment channel txs.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transact with someone you’re not directly connected with?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channels announced to network via gossip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on network verifies funding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forwards message to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topology shared through gossip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payment channels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payment channel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information needed for delivering payments (routing) through payment channels</a:t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P2P Gossip Protocol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