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8970f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8970f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95D46"/>
                </a:solidFill>
              </a:rPr>
              <a:t>(delete this link before presentation: Source: https://testing.googleblog.com/2016/05/flaky-tests-at-google-and-how-we.html)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8970f6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8970f6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-&gt; Usually projects have an average of 1000 tests, and this means that 15 tests will likely</a:t>
            </a:r>
            <a:r>
              <a:rPr lang="en"/>
              <a:t> </a:t>
            </a:r>
            <a:r>
              <a:rPr lang="en"/>
              <a:t>fail before </a:t>
            </a:r>
            <a:r>
              <a:rPr lang="en"/>
              <a:t>release.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level of flakiness -&gt; </a:t>
            </a:r>
            <a:r>
              <a:rPr lang="en"/>
              <a:t>This is somewhat equivalent to 1 in every 7 tests written.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e8eee98d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e8eee98d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e8eee98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e8eee98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8eee98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8eee98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8eee98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e8eee98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9e218c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e9e218c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8970f6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8970f6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8eee98d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8eee98d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cdn.spark.app/media/launchable/image/flaky_tests_2_.p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1fykyq3mdn5r21tpna3wkdyi-wpengine.netdna-ssl.com/wp-content/uploads/2021/06/Screen-Shot-2021-01-11-at-3.07.37-PM.p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engineering.gusto.com/eliminating-flaky-ruby-tes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newsroom.spotify.com/media-kit/logo-and-brand-assets/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techcrunch.com/2018/09/12/uber-is-getting-a-new-look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g.uber.com/handling-flaky-tests-jav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engineering.atspotify.com/2019/11/test-flakiness-methods-for-identifying-and-dealing-with-flaky-test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Flaky Tests at Google and How We Mitigate Them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Patrick, Jacob, Brian, Nathan, Mehak, Ethan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58475" y="4369825"/>
            <a:ext cx="826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flaky tests?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Google </a:t>
            </a:r>
            <a:r>
              <a:rPr lang="en">
                <a:solidFill>
                  <a:schemeClr val="dk1"/>
                </a:solidFill>
              </a:rPr>
              <a:t>defines a "flaky" test as test that exhibit both a passing and a failing result with the same code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At Google 1.5% of test are reported as a “flaky” test and about 16% of test have some level of “flakiness”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45"/>
            <a:ext cx="4775572" cy="23528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814400" y="4616775"/>
            <a:ext cx="401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https://cdn.spark.app/media/launchable/image/flaky_tests_2_.png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Causes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Concurrency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Non-deterministic or undefined behaviors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Flaky third party code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Infrastructure problems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1"/>
            <a:ext cx="4349099" cy="22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4660800" y="40147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https://1fykyq3mdn5r21tpna3wkdyi-wpengine.netdna-ssl.com/wp-content/uploads/2021/06/Screen-Shot-2021-01-11-at-3.07.37-PM.png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time and effort is needed to review test that change from passing to failing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work is also repetitive meaning the test usually have to be reviewed multiple times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Legitimate failures that flaky test report are often ignored which results in issues down the road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have to be run multiple times which increases the amount of time it takes to find and fix legitimate failures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598" y="3501350"/>
            <a:ext cx="1995700" cy="14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659025" y="45688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https://engineering.gusto.com/eliminating-flaky-ruby-tests/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Companies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issue with flaky tests are a widespread issue, not just at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such as Uber, and Spotify have created blog posts detailing their experiences with flaky tests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2736400"/>
            <a:ext cx="38004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04975" y="4050075"/>
            <a:ext cx="38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https://newsroom.spotify.com/media-kit/logo-and-brand-assets/</a:t>
            </a:r>
            <a:endParaRPr sz="10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025" y="2086075"/>
            <a:ext cx="1943000" cy="19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249050" y="4123150"/>
            <a:ext cx="370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https://techcrunch.com/2018/09/12/uber-is-getting-a-new-look/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pipeline for flaky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test is run multiple times and passes once and fails more than once, consider it flaky and it gets moved into the flaky test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default, flaky tests are ignored and not used when testing new code is being merged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identify what causes the tests to be flaky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 test is determined to be flaky, run automated tools to determine if a port collision is causing the flaky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“fix it week”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Encourage teams with the highest levels of flaky tests to work on their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code analysis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11700" y="42610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https://eng.uber.com/handling-flaky-tests-java/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result visualization with </a:t>
            </a:r>
            <a:r>
              <a:rPr lang="en"/>
              <a:t>Odeneye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that shows developers the time each test takes, and how flaky it is, which helped reduce test flakiness from 6%-4%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git bot that developers could use to run a flaky test multiple times to make sure that the test is no longer flaky once they have fixed it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175" y="2761400"/>
            <a:ext cx="2359126" cy="18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11700" y="4261075"/>
            <a:ext cx="601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https://engineering.atspotify.com/2019/11/test-flakiness-methods-for-identifying-and-dealing-with-flaky-tests/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Strategies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ability to only re-run test that fail and to only report an issue if a test fails 3 times in a 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tool that monitors flakiness and quarantines test when the flakiness becomes too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tool that monitors changes in flakiness levels of test and tries to find the cause of the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team dedicated to providing accurate and timely information about test flakiness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814800"/>
            <a:ext cx="8571300" cy="16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programmers avoid writing flaky tests in the first place?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